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png" Extension="pn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slide+xml" PartName="/ppt/slides/slide1.xml"/>
  <Override ContentType="application/vnd.openxmlformats-officedocument.presentationml.slide+xml" PartName="/ppt/slides/slide2.xml"/>
</Types>
</file>

<file path=_rels/.rels><?xml version="1.0" encoding="UTF-8" standalone="yes"?>
<Relationships xmlns="http://schemas.openxmlformats.org/package/2006/relationships">
    <Relationship Id="rId3" Type="http://schemas.openxmlformats.org/package/2006/relationships/metadata/core-properties" Target="docProps/core.xml"/>
    <Relationship Id="rId2" Type="http://schemas.openxmlformats.org/package/2006/relationships/metadata/thumbnail" Target="docProps/thumbnail.jpeg"/>
    <Relationship Id="rId1" Type="http://schemas.openxmlformats.org/officeDocument/2006/relationships/officeDocument" Target="ppt/presentation.xml"/>
    <Relationship Id="rId4" Type="http://schemas.openxmlformats.org/officeDocument/2006/relationships/extended-properties" Target="docProps/app.xml"/>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saveSubsetFonts="1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?>

<Relationships xmlns='http://schemas.openxmlformats.org/package/2006/relationships'>
  <Relationship Id='rId3' Target='presProps.xml' Type='http://schemas.openxmlformats.org/officeDocument/2006/relationships/presProps' />
  <Relationship Id='rId1' Target='slideMasters/slideMaster1.xml' Type='http://schemas.openxmlformats.org/officeDocument/2006/relationships/slideMaster' />
  <Relationship Id='rId2' Target='tableStyles.xml' Type='http://schemas.openxmlformats.org/officeDocument/2006/relationships/tableStyles' />
  <Relationship Id='rId5' Target='theme/theme1.xml' Type='http://schemas.openxmlformats.org/officeDocument/2006/relationships/theme' />
  <Relationship Id='rId4' Target='viewProps.xml' Type='http://schemas.openxmlformats.org/officeDocument/2006/relationships/viewProps' />
  <Relationship Id='rId6' Target='slides/slide1.xml' Type='http://schemas.openxmlformats.org/officeDocument/2006/relationships/slide' />
  <Relationship Id='rId7' Target='slides/slide2.xml' Type='http://schemas.openxmlformats.org/officeDocument/2006/relationships/slide' />
</Relationships>

</file>

<file path=ppt/slideLayouts/_rels/slideLayout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
    <Relationship Id="rId8" Type="http://schemas.openxmlformats.org/officeDocument/2006/relationships/slideLayout" Target="../slideLayouts/slideLayout8.xml"/>
    <Relationship Id="rId3" Type="http://schemas.openxmlformats.org/officeDocument/2006/relationships/slideLayout" Target="../slideLayouts/slideLayout3.xml"/>
    <Relationship Id="rId7" Type="http://schemas.openxmlformats.org/officeDocument/2006/relationships/slideLayout" Target="../slideLayouts/slideLayout7.xml"/>
    <Relationship Id="rId12" Type="http://schemas.openxmlformats.org/officeDocument/2006/relationships/theme" Target="../theme/theme1.xml"/>
    <Relationship Id="rId2" Type="http://schemas.openxmlformats.org/officeDocument/2006/relationships/slideLayout" Target="../slideLayouts/slideLayout2.xml"/>
    <Relationship Id="rId1" Type="http://schemas.openxmlformats.org/officeDocument/2006/relationships/slideLayout" Target="../slideLayouts/slideLayout1.xml"/>
    <Relationship Id="rId6" Type="http://schemas.openxmlformats.org/officeDocument/2006/relationships/slideLayout" Target="../slideLayouts/slideLayout6.xml"/>
    <Relationship Id="rId11" Type="http://schemas.openxmlformats.org/officeDocument/2006/relationships/slideLayout" Target="../slideLayouts/slideLayout11.xml"/>
    <Relationship Id="rId5" Type="http://schemas.openxmlformats.org/officeDocument/2006/relationships/slideLayout" Target="../slideLayouts/slideLayout5.xml"/>
    <Relationship Id="rId10" Type="http://schemas.openxmlformats.org/officeDocument/2006/relationships/slideLayout" Target="../slideLayouts/slideLayout10.xml"/>
    <Relationship Id="rId4" Type="http://schemas.openxmlformats.org/officeDocument/2006/relationships/slideLayout" Target="../slideLayouts/slideLayout4.xml"/>
    <Relationship Id="rId9" Type="http://schemas.openxmlformats.org/officeDocument/2006/relationships/slideLayout" Target="../slideLayouts/slideLayout9.xml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6' Target='https://symphony.tourismeconomics.com/#/site/Symphony/workbooks/2897/views' TargetMode='External' Type='http://schemas.openxmlformats.org/officeDocument/2006/relationships/hyperlink' />
</Relationships>

</file>

<file path=ppt/slides/_rels/slide2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7' Target='../media/image1.png' Type='http://schemas.openxmlformats.org/officeDocument/2006/relationships/image' />
</Relationships>

</file>

<file path=ppt/slides/_rels/slideTemplate.xml.rels><?xml version="1.0" encoding="UTF-8" standalone="yes"?>
<Relationships xmlns="http://schemas.openxmlformats.org/package/2006/relationships">
    <Relationship Id="rId1" Type="http://schemas.openxmlformats.org/officeDocument/2006/relationships/slideLayout" Target="../slideLayouts/slideLayout1.xml"/>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1">
            <a:extLst>
              <a:ext uri="{FF2B5EF4-FFF2-40B4-BE49-F238E27FC236}">
                <a16:creationId xmlns:a16="http://schemas.microsoft.com/office/drawing/2014/main" id="{9D68745D-0397-4764-8CAB-B1DD9C2C4135}"/>
              </a:ext>
            </a:extLst>
          </p:cNvPr>
          <p:cNvSpPr>
            <a:spLocks noGrp="1"/>
          </p:cNvSpPr>
          <p:nvPr>
            <p:ph idx="0" type="ctrTitle"/>
          </p:nvPr>
        </p:nvSpPr>
        <p:spPr/>
        <p:txBody>
          <a:bodyPr/>
          <a:lstStyle/>
          <a:p>
            <a:r>
              <a:rPr dirty="0" lang="en-us">
                <a:hlinkClick r:id="rId6"/>
              </a:rPr>
              <a:t>Group Impact on Hotel KPIs</a:t>
            </a:r>
          </a:p>
        </p:txBody>
      </p:sp>
      <p:sp>
        <p:nvSpPr>
          <p:cNvPr id="1" name="slide1">
            <a:extLst>
              <a:ext uri="{FF2B5EF4-FFF2-40B4-BE49-F238E27FC236}">
                <a16:creationId xmlns:a16="http://schemas.microsoft.com/office/drawing/2014/main" id="{9C7A222D-D1EA-4F2C-9AD5-AA3D5C50A06C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r>
              <a:rPr/>
              <a:t>File created on: 4/8/2026 10:57:34 PM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2 Month Event Calendar" id="2" name="slide2">
            <a:extLst>
              <a:ext uri="{FF2B5EF4-FFF2-40B4-BE49-F238E27FC236}">
                <a16:creationId xmlns:a16="http://schemas.microsoft.com/office/drawing/2014/main" id="{865DBCA8-D2CA-4ED3-84FA-E40F0C6D16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Templat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5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/>
  <cp:lastModifiedBy/>
  <cp:revision>0</cp:revision>
  <dcterms:created xsi:type="dcterms:W3CDTF">2026-04-08T22:57:34Z</dcterms:created>
  <dcterms:modified xsi:type="dcterms:W3CDTF">2026-04-08T22:57:34Z</dcterms:modified>
</cp:coreProperties>
</file>