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56" r:id="rId2"/>
    <p:sldId id="257" r:id="rId3"/>
    <p:sldId id="258" r:id="rId4"/>
  </p:sldIdLst>
  <p:sldSz cx="19964400" cy="3581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490CE-690F-4A17-BE26-5272750CA558}" v="2" dt="2025-04-17T13:57:59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Cafeo" userId="98602452-0ee0-406b-ae22-3adbc710fe46" providerId="ADAL" clId="{790490CE-690F-4A17-BE26-5272750CA558}"/>
    <pc:docChg chg="custSel modSld">
      <pc:chgData name="Jacob Cafeo" userId="98602452-0ee0-406b-ae22-3adbc710fe46" providerId="ADAL" clId="{790490CE-690F-4A17-BE26-5272750CA558}" dt="2025-04-17T13:58:05.107" v="10" actId="14100"/>
      <pc:docMkLst>
        <pc:docMk/>
      </pc:docMkLst>
      <pc:sldChg chg="addSp delSp modSp mod">
        <pc:chgData name="Jacob Cafeo" userId="98602452-0ee0-406b-ae22-3adbc710fe46" providerId="ADAL" clId="{790490CE-690F-4A17-BE26-5272750CA558}" dt="2025-04-17T13:58:05.107" v="10" actId="14100"/>
        <pc:sldMkLst>
          <pc:docMk/>
          <pc:sldMk cId="4241777868" sldId="256"/>
        </pc:sldMkLst>
        <pc:picChg chg="add del mod">
          <ac:chgData name="Jacob Cafeo" userId="98602452-0ee0-406b-ae22-3adbc710fe46" providerId="ADAL" clId="{790490CE-690F-4A17-BE26-5272750CA558}" dt="2025-04-17T13:57:56.601" v="5" actId="478"/>
          <ac:picMkLst>
            <pc:docMk/>
            <pc:sldMk cId="4241777868" sldId="256"/>
            <ac:picMk id="3" creationId="{272B8039-5E00-106E-8FA8-C5220B315441}"/>
          </ac:picMkLst>
        </pc:picChg>
        <pc:picChg chg="add mod">
          <ac:chgData name="Jacob Cafeo" userId="98602452-0ee0-406b-ae22-3adbc710fe46" providerId="ADAL" clId="{790490CE-690F-4A17-BE26-5272750CA558}" dt="2025-04-17T13:58:05.107" v="10" actId="14100"/>
          <ac:picMkLst>
            <pc:docMk/>
            <pc:sldMk cId="4241777868" sldId="256"/>
            <ac:picMk id="4" creationId="{BBA3A35D-2A10-73BB-0B0A-989E188CB8D2}"/>
          </ac:picMkLst>
        </pc:picChg>
        <pc:picChg chg="del">
          <ac:chgData name="Jacob Cafeo" userId="98602452-0ee0-406b-ae22-3adbc710fe46" providerId="ADAL" clId="{790490CE-690F-4A17-BE26-5272750CA558}" dt="2025-04-17T13:52:00.671" v="0" actId="478"/>
          <ac:picMkLst>
            <pc:docMk/>
            <pc:sldMk cId="4241777868" sldId="256"/>
            <ac:picMk id="10" creationId="{35B3DAA3-6AD7-DBEC-7BF3-DC726B3D8EA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EB70C-ED8E-9680-82B8-FBC11E370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5550" y="586123"/>
            <a:ext cx="14973300" cy="1246858"/>
          </a:xfrm>
        </p:spPr>
        <p:txBody>
          <a:bodyPr anchor="b"/>
          <a:lstStyle>
            <a:lvl1pPr algn="ctr">
              <a:defRPr sz="3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1A1D9-C134-E70D-1106-61FFEEE63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550" y="1881064"/>
            <a:ext cx="14973300" cy="864676"/>
          </a:xfrm>
        </p:spPr>
        <p:txBody>
          <a:bodyPr/>
          <a:lstStyle>
            <a:lvl1pPr marL="0" indent="0" algn="ctr">
              <a:buNone/>
              <a:defRPr sz="1253"/>
            </a:lvl1pPr>
            <a:lvl2pPr marL="238750" indent="0" algn="ctr">
              <a:buNone/>
              <a:defRPr sz="1044"/>
            </a:lvl2pPr>
            <a:lvl3pPr marL="477500" indent="0" algn="ctr">
              <a:buNone/>
              <a:defRPr sz="940"/>
            </a:lvl3pPr>
            <a:lvl4pPr marL="716250" indent="0" algn="ctr">
              <a:buNone/>
              <a:defRPr sz="836"/>
            </a:lvl4pPr>
            <a:lvl5pPr marL="954999" indent="0" algn="ctr">
              <a:buNone/>
              <a:defRPr sz="836"/>
            </a:lvl5pPr>
            <a:lvl6pPr marL="1193749" indent="0" algn="ctr">
              <a:buNone/>
              <a:defRPr sz="836"/>
            </a:lvl6pPr>
            <a:lvl7pPr marL="1432499" indent="0" algn="ctr">
              <a:buNone/>
              <a:defRPr sz="836"/>
            </a:lvl7pPr>
            <a:lvl8pPr marL="1671249" indent="0" algn="ctr">
              <a:buNone/>
              <a:defRPr sz="836"/>
            </a:lvl8pPr>
            <a:lvl9pPr marL="1909999" indent="0" algn="ctr">
              <a:buNone/>
              <a:defRPr sz="8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A424D-6543-D8C8-31AE-869975DF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E6B2-88E8-694E-9022-D9EDC826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8AD24-C562-0A5C-E880-2F7FB8F2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2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DB9D8-3CCD-6904-F6E0-D574B5C54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E5578-0B87-3359-7D6D-C808D705C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86E3E-0C00-E0E3-2070-56BB7F90B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BA5B1-A78A-EAA3-B12D-C217F2015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B66EE-4E04-9D20-C791-CCB520F5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1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9F754A-9045-A139-407F-1428C5FA2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4287024" y="190676"/>
            <a:ext cx="4304824" cy="30350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C11A9-F42A-19EA-0A29-C4162E8DF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72553" y="190676"/>
            <a:ext cx="12664916" cy="3035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3E309-DA78-1F90-9B14-45A81DBF8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29D85-8FE7-7EB2-7129-CAFFBD9FF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FEA8C-CED7-FA16-9D85-2003A97B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6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FB9F-161D-5FC8-91C4-41827F34C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9B4B9-BC62-6264-01E2-7EEC089C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3125-2369-664F-75EF-98518DC9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B7231-E02A-F398-2A9E-0FBD7D704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3136A-B60B-991F-4E99-612B44FD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6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6CBB8-BE0D-5D52-0C9A-7ABC30BB5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154" y="892863"/>
            <a:ext cx="17219295" cy="1489763"/>
          </a:xfrm>
        </p:spPr>
        <p:txBody>
          <a:bodyPr anchor="b"/>
          <a:lstStyle>
            <a:lvl1pPr>
              <a:defRPr sz="3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E41C8-BDE0-B113-FCEC-C92722E1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154" y="2396720"/>
            <a:ext cx="17219295" cy="783431"/>
          </a:xfrm>
        </p:spPr>
        <p:txBody>
          <a:bodyPr/>
          <a:lstStyle>
            <a:lvl1pPr marL="0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1pPr>
            <a:lvl2pPr marL="238750" indent="0">
              <a:buNone/>
              <a:defRPr sz="1044">
                <a:solidFill>
                  <a:schemeClr val="tx1">
                    <a:tint val="75000"/>
                  </a:schemeClr>
                </a:solidFill>
              </a:defRPr>
            </a:lvl2pPr>
            <a:lvl3pPr marL="4775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3pPr>
            <a:lvl4pPr marL="716250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4pPr>
            <a:lvl5pPr marL="954999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5pPr>
            <a:lvl6pPr marL="1193749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6pPr>
            <a:lvl7pPr marL="1432499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7pPr>
            <a:lvl8pPr marL="1671249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8pPr>
            <a:lvl9pPr marL="1909999" indent="0">
              <a:buNone/>
              <a:defRPr sz="8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AC0F0-0A35-D0FB-0F94-7A596945A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BFC5E-5B16-F089-4EB5-CFAE05446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125BA-E90E-5192-A7E2-9DC1E46B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77C3-A1BE-FFEB-01EE-2E697709E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09AB-806C-E28B-D2EF-B7ECC36CB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2553" y="953382"/>
            <a:ext cx="8484870" cy="2272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97630-9F41-1A4F-47B6-3D9C05270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06978" y="953382"/>
            <a:ext cx="8484870" cy="2272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08649-8DC0-5636-7662-42697C1B3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3371E-20C4-2464-B0C6-CBE7F05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99758-CFF3-BD2B-CDBB-F9C1DE15A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0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8A4D8-4D53-7479-72CC-ACEF0E0A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153" y="190677"/>
            <a:ext cx="17219295" cy="692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BB2F8-8183-D4BC-A922-2A30E2728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5154" y="877941"/>
            <a:ext cx="8445876" cy="430265"/>
          </a:xfrm>
        </p:spPr>
        <p:txBody>
          <a:bodyPr anchor="b"/>
          <a:lstStyle>
            <a:lvl1pPr marL="0" indent="0">
              <a:buNone/>
              <a:defRPr sz="1253" b="1"/>
            </a:lvl1pPr>
            <a:lvl2pPr marL="238750" indent="0">
              <a:buNone/>
              <a:defRPr sz="1044" b="1"/>
            </a:lvl2pPr>
            <a:lvl3pPr marL="477500" indent="0">
              <a:buNone/>
              <a:defRPr sz="940" b="1"/>
            </a:lvl3pPr>
            <a:lvl4pPr marL="716250" indent="0">
              <a:buNone/>
              <a:defRPr sz="836" b="1"/>
            </a:lvl4pPr>
            <a:lvl5pPr marL="954999" indent="0">
              <a:buNone/>
              <a:defRPr sz="836" b="1"/>
            </a:lvl5pPr>
            <a:lvl6pPr marL="1193749" indent="0">
              <a:buNone/>
              <a:defRPr sz="836" b="1"/>
            </a:lvl6pPr>
            <a:lvl7pPr marL="1432499" indent="0">
              <a:buNone/>
              <a:defRPr sz="836" b="1"/>
            </a:lvl7pPr>
            <a:lvl8pPr marL="1671249" indent="0">
              <a:buNone/>
              <a:defRPr sz="836" b="1"/>
            </a:lvl8pPr>
            <a:lvl9pPr marL="1909999" indent="0">
              <a:buNone/>
              <a:defRPr sz="8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7CB3DD-A847-8F1E-6D02-94CB8A00D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5154" y="1308206"/>
            <a:ext cx="8445876" cy="1924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953E8B-B97B-B0C1-F694-768F80BB3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106978" y="877941"/>
            <a:ext cx="8487470" cy="430265"/>
          </a:xfrm>
        </p:spPr>
        <p:txBody>
          <a:bodyPr anchor="b"/>
          <a:lstStyle>
            <a:lvl1pPr marL="0" indent="0">
              <a:buNone/>
              <a:defRPr sz="1253" b="1"/>
            </a:lvl1pPr>
            <a:lvl2pPr marL="238750" indent="0">
              <a:buNone/>
              <a:defRPr sz="1044" b="1"/>
            </a:lvl2pPr>
            <a:lvl3pPr marL="477500" indent="0">
              <a:buNone/>
              <a:defRPr sz="940" b="1"/>
            </a:lvl3pPr>
            <a:lvl4pPr marL="716250" indent="0">
              <a:buNone/>
              <a:defRPr sz="836" b="1"/>
            </a:lvl4pPr>
            <a:lvl5pPr marL="954999" indent="0">
              <a:buNone/>
              <a:defRPr sz="836" b="1"/>
            </a:lvl5pPr>
            <a:lvl6pPr marL="1193749" indent="0">
              <a:buNone/>
              <a:defRPr sz="836" b="1"/>
            </a:lvl6pPr>
            <a:lvl7pPr marL="1432499" indent="0">
              <a:buNone/>
              <a:defRPr sz="836" b="1"/>
            </a:lvl7pPr>
            <a:lvl8pPr marL="1671249" indent="0">
              <a:buNone/>
              <a:defRPr sz="836" b="1"/>
            </a:lvl8pPr>
            <a:lvl9pPr marL="1909999" indent="0">
              <a:buNone/>
              <a:defRPr sz="8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B8D16A-4975-AA59-9583-24B744569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106978" y="1308206"/>
            <a:ext cx="8487470" cy="1924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8EBA5F-B2C0-2788-1B62-317BB4B2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35C20A-3DD9-5D32-DBC3-1FE95720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08C41-50BD-8492-85E4-83C9737B8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2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63AC-7AA8-ED89-7C94-934FA7539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49857-01F1-3924-222D-3B56F9A10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0768B-A66E-5923-6544-DF596DC0C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A858E-A518-2214-631B-34DBF0D5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2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1DF9CF-58AC-1CCB-DFB3-F906F48D2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15F8D4-71B9-2476-6B89-B6B31C1E6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C4978-23DC-4BA5-EE92-73DBB6DA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6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7F87-C4EA-D3C7-17F4-687BA51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154" y="238760"/>
            <a:ext cx="6439038" cy="835660"/>
          </a:xfrm>
        </p:spPr>
        <p:txBody>
          <a:bodyPr anchor="b"/>
          <a:lstStyle>
            <a:lvl1pPr>
              <a:defRPr sz="167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A3D6E-7390-F29C-C198-56BA30784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470" y="515656"/>
            <a:ext cx="10106978" cy="2545115"/>
          </a:xfrm>
        </p:spPr>
        <p:txBody>
          <a:bodyPr/>
          <a:lstStyle>
            <a:lvl1pPr>
              <a:defRPr sz="1671"/>
            </a:lvl1pPr>
            <a:lvl2pPr>
              <a:defRPr sz="1462"/>
            </a:lvl2pPr>
            <a:lvl3pPr>
              <a:defRPr sz="1253"/>
            </a:lvl3pPr>
            <a:lvl4pPr>
              <a:defRPr sz="1044"/>
            </a:lvl4pPr>
            <a:lvl5pPr>
              <a:defRPr sz="1044"/>
            </a:lvl5pPr>
            <a:lvl6pPr>
              <a:defRPr sz="1044"/>
            </a:lvl6pPr>
            <a:lvl7pPr>
              <a:defRPr sz="1044"/>
            </a:lvl7pPr>
            <a:lvl8pPr>
              <a:defRPr sz="1044"/>
            </a:lvl8pPr>
            <a:lvl9pPr>
              <a:defRPr sz="10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1CDD6-7000-7C9B-B574-1D759FB1C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5154" y="1074420"/>
            <a:ext cx="6439038" cy="1990496"/>
          </a:xfrm>
        </p:spPr>
        <p:txBody>
          <a:bodyPr/>
          <a:lstStyle>
            <a:lvl1pPr marL="0" indent="0">
              <a:buNone/>
              <a:defRPr sz="836"/>
            </a:lvl1pPr>
            <a:lvl2pPr marL="238750" indent="0">
              <a:buNone/>
              <a:defRPr sz="731"/>
            </a:lvl2pPr>
            <a:lvl3pPr marL="477500" indent="0">
              <a:buNone/>
              <a:defRPr sz="627"/>
            </a:lvl3pPr>
            <a:lvl4pPr marL="716250" indent="0">
              <a:buNone/>
              <a:defRPr sz="522"/>
            </a:lvl4pPr>
            <a:lvl5pPr marL="954999" indent="0">
              <a:buNone/>
              <a:defRPr sz="522"/>
            </a:lvl5pPr>
            <a:lvl6pPr marL="1193749" indent="0">
              <a:buNone/>
              <a:defRPr sz="522"/>
            </a:lvl6pPr>
            <a:lvl7pPr marL="1432499" indent="0">
              <a:buNone/>
              <a:defRPr sz="522"/>
            </a:lvl7pPr>
            <a:lvl8pPr marL="1671249" indent="0">
              <a:buNone/>
              <a:defRPr sz="522"/>
            </a:lvl8pPr>
            <a:lvl9pPr marL="1909999" indent="0">
              <a:buNone/>
              <a:defRPr sz="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B9A2B-9D76-BF37-5A3F-AA0AE3219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BDEE4-8CA4-0E70-AA5A-8B1B1DB2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95D01-6091-6E55-58E6-C0D17E5B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3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A5D4A-2E69-13DE-BA36-B08853E4E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154" y="238760"/>
            <a:ext cx="6439038" cy="835660"/>
          </a:xfrm>
        </p:spPr>
        <p:txBody>
          <a:bodyPr anchor="b"/>
          <a:lstStyle>
            <a:lvl1pPr>
              <a:defRPr sz="167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7A5BD9-AF88-3B5E-69A3-E577A775AB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487470" y="515656"/>
            <a:ext cx="10106978" cy="2545115"/>
          </a:xfrm>
        </p:spPr>
        <p:txBody>
          <a:bodyPr/>
          <a:lstStyle>
            <a:lvl1pPr marL="0" indent="0">
              <a:buNone/>
              <a:defRPr sz="1671"/>
            </a:lvl1pPr>
            <a:lvl2pPr marL="238750" indent="0">
              <a:buNone/>
              <a:defRPr sz="1462"/>
            </a:lvl2pPr>
            <a:lvl3pPr marL="477500" indent="0">
              <a:buNone/>
              <a:defRPr sz="1253"/>
            </a:lvl3pPr>
            <a:lvl4pPr marL="716250" indent="0">
              <a:buNone/>
              <a:defRPr sz="1044"/>
            </a:lvl4pPr>
            <a:lvl5pPr marL="954999" indent="0">
              <a:buNone/>
              <a:defRPr sz="1044"/>
            </a:lvl5pPr>
            <a:lvl6pPr marL="1193749" indent="0">
              <a:buNone/>
              <a:defRPr sz="1044"/>
            </a:lvl6pPr>
            <a:lvl7pPr marL="1432499" indent="0">
              <a:buNone/>
              <a:defRPr sz="1044"/>
            </a:lvl7pPr>
            <a:lvl8pPr marL="1671249" indent="0">
              <a:buNone/>
              <a:defRPr sz="1044"/>
            </a:lvl8pPr>
            <a:lvl9pPr marL="1909999" indent="0">
              <a:buNone/>
              <a:defRPr sz="1044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2C7C92-4AF6-906F-6025-1DF7A4A8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5154" y="1074420"/>
            <a:ext cx="6439038" cy="1990496"/>
          </a:xfrm>
        </p:spPr>
        <p:txBody>
          <a:bodyPr/>
          <a:lstStyle>
            <a:lvl1pPr marL="0" indent="0">
              <a:buNone/>
              <a:defRPr sz="836"/>
            </a:lvl1pPr>
            <a:lvl2pPr marL="238750" indent="0">
              <a:buNone/>
              <a:defRPr sz="731"/>
            </a:lvl2pPr>
            <a:lvl3pPr marL="477500" indent="0">
              <a:buNone/>
              <a:defRPr sz="627"/>
            </a:lvl3pPr>
            <a:lvl4pPr marL="716250" indent="0">
              <a:buNone/>
              <a:defRPr sz="522"/>
            </a:lvl4pPr>
            <a:lvl5pPr marL="954999" indent="0">
              <a:buNone/>
              <a:defRPr sz="522"/>
            </a:lvl5pPr>
            <a:lvl6pPr marL="1193749" indent="0">
              <a:buNone/>
              <a:defRPr sz="522"/>
            </a:lvl6pPr>
            <a:lvl7pPr marL="1432499" indent="0">
              <a:buNone/>
              <a:defRPr sz="522"/>
            </a:lvl7pPr>
            <a:lvl8pPr marL="1671249" indent="0">
              <a:buNone/>
              <a:defRPr sz="522"/>
            </a:lvl8pPr>
            <a:lvl9pPr marL="1909999" indent="0">
              <a:buNone/>
              <a:defRPr sz="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8CC1-9A4A-EF2E-1EF4-39508450D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5BF72-66F6-3331-3831-15026489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BB913-9B51-6B5A-A660-8C9FDB2B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4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834838-463C-7D0B-7297-A066D585C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553" y="190677"/>
            <a:ext cx="17219295" cy="692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ED595-01AC-BC7D-C825-D841CB8DD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2553" y="953382"/>
            <a:ext cx="17219295" cy="2272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04DED-F19C-A6FE-33BD-124D17BA5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2553" y="3319428"/>
            <a:ext cx="4491990" cy="19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7366-DF6E-4F4E-875C-886935049523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AE445-1444-457F-1FA8-47DB17E1E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3208" y="3319428"/>
            <a:ext cx="6737985" cy="19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76E69-902C-8A4F-6734-0C3607FD0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099858" y="3319428"/>
            <a:ext cx="4491990" cy="19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C6519-8A7C-4C6D-A6D2-AB9A67A1E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52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477500" rtl="0" eaLnBrk="1" latinLnBrk="0" hangingPunct="1">
        <a:lnSpc>
          <a:spcPct val="90000"/>
        </a:lnSpc>
        <a:spcBef>
          <a:spcPct val="0"/>
        </a:spcBef>
        <a:buNone/>
        <a:defRPr sz="22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9375" indent="-119375" algn="l" defTabSz="477500" rtl="0" eaLnBrk="1" latinLnBrk="0" hangingPunct="1">
        <a:lnSpc>
          <a:spcPct val="90000"/>
        </a:lnSpc>
        <a:spcBef>
          <a:spcPts val="522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58125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596875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3pPr>
      <a:lvl4pPr marL="83562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4pPr>
      <a:lvl5pPr marL="107437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5pPr>
      <a:lvl6pPr marL="131312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6pPr>
      <a:lvl7pPr marL="155187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7pPr>
      <a:lvl8pPr marL="179062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8pPr>
      <a:lvl9pPr marL="2029374" indent="-119375" algn="l" defTabSz="477500" rtl="0" eaLnBrk="1" latinLnBrk="0" hangingPunct="1">
        <a:lnSpc>
          <a:spcPct val="90000"/>
        </a:lnSpc>
        <a:spcBef>
          <a:spcPts val="261"/>
        </a:spcBef>
        <a:buFont typeface="Arial" panose="020B0604020202020204" pitchFamily="34" charset="0"/>
        <a:buChar char="•"/>
        <a:defRPr sz="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1pPr>
      <a:lvl2pPr marL="238750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2pPr>
      <a:lvl3pPr marL="477500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3pPr>
      <a:lvl4pPr marL="716250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4pPr>
      <a:lvl5pPr marL="954999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5pPr>
      <a:lvl6pPr marL="1193749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6pPr>
      <a:lvl7pPr marL="1432499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7pPr>
      <a:lvl8pPr marL="1671249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8pPr>
      <a:lvl9pPr marL="1909999" algn="l" defTabSz="477500" rtl="0" eaLnBrk="1" latinLnBrk="0" hangingPunct="1">
        <a:defRPr sz="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BBA3A35D-2A10-73BB-0B0A-989E188CB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964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7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ty skyline with green text&#10;&#10;AI-generated content may be incorrect.">
            <a:extLst>
              <a:ext uri="{FF2B5EF4-FFF2-40B4-BE49-F238E27FC236}">
                <a16:creationId xmlns:a16="http://schemas.microsoft.com/office/drawing/2014/main" id="{F42B4360-B601-3ECF-25CC-37D777AB39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964400" cy="3581400"/>
          </a:xfrm>
          <a:prstGeom prst="rect">
            <a:avLst/>
          </a:prstGeom>
        </p:spPr>
      </p:pic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14C6438-261F-1E05-B06E-3CD259A50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964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51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046F3E2-19F4-18EE-BB4A-69368054E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964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737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Corner Board Template</dc:title>
  <dc:creator>Jacob Cafeo</dc:creator>
  <cp:lastModifiedBy>Jacob Cafeo</cp:lastModifiedBy>
  <cp:revision>2</cp:revision>
  <dcterms:created xsi:type="dcterms:W3CDTF">2023-08-16T13:36:31Z</dcterms:created>
  <dcterms:modified xsi:type="dcterms:W3CDTF">2025-04-17T13:58:10Z</dcterms:modified>
</cp:coreProperties>
</file>