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673A5-64DE-4977-9C2F-4CE255D4601D}" v="4" dt="2025-04-17T13:57:33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Cafeo" userId="98602452-0ee0-406b-ae22-3adbc710fe46" providerId="ADAL" clId="{1B0673A5-64DE-4977-9C2F-4CE255D4601D}"/>
    <pc:docChg chg="custSel addSld delSld modSld modMainMaster">
      <pc:chgData name="Jacob Cafeo" userId="98602452-0ee0-406b-ae22-3adbc710fe46" providerId="ADAL" clId="{1B0673A5-64DE-4977-9C2F-4CE255D4601D}" dt="2025-04-17T13:57:34.601" v="12" actId="962"/>
      <pc:docMkLst>
        <pc:docMk/>
      </pc:docMkLst>
      <pc:sldChg chg="addSp delSp modSp mod">
        <pc:chgData name="Jacob Cafeo" userId="98602452-0ee0-406b-ae22-3adbc710fe46" providerId="ADAL" clId="{1B0673A5-64DE-4977-9C2F-4CE255D4601D}" dt="2025-04-17T13:57:34.601" v="12" actId="962"/>
        <pc:sldMkLst>
          <pc:docMk/>
          <pc:sldMk cId="4148236441" sldId="256"/>
        </pc:sldMkLst>
        <pc:picChg chg="add mod">
          <ac:chgData name="Jacob Cafeo" userId="98602452-0ee0-406b-ae22-3adbc710fe46" providerId="ADAL" clId="{1B0673A5-64DE-4977-9C2F-4CE255D4601D}" dt="2025-04-17T13:57:34.601" v="12" actId="962"/>
          <ac:picMkLst>
            <pc:docMk/>
            <pc:sldMk cId="4148236441" sldId="256"/>
            <ac:picMk id="3" creationId="{7DC5D7F6-C8FB-F597-9767-54CA4A9F48D2}"/>
          </ac:picMkLst>
        </pc:picChg>
        <pc:picChg chg="add del mod">
          <ac:chgData name="Jacob Cafeo" userId="98602452-0ee0-406b-ae22-3adbc710fe46" providerId="ADAL" clId="{1B0673A5-64DE-4977-9C2F-4CE255D4601D}" dt="2025-04-17T13:57:31.987" v="9" actId="478"/>
          <ac:picMkLst>
            <pc:docMk/>
            <pc:sldMk cId="4148236441" sldId="256"/>
            <ac:picMk id="4" creationId="{DAA07116-92A5-BA1B-F0C0-BD9D036FACED}"/>
          </ac:picMkLst>
        </pc:picChg>
      </pc:sldChg>
      <pc:sldChg chg="modSp del">
        <pc:chgData name="Jacob Cafeo" userId="98602452-0ee0-406b-ae22-3adbc710fe46" providerId="ADAL" clId="{1B0673A5-64DE-4977-9C2F-4CE255D4601D}" dt="2025-04-11T14:49:17.335" v="2" actId="47"/>
        <pc:sldMkLst>
          <pc:docMk/>
          <pc:sldMk cId="402952409" sldId="257"/>
        </pc:sldMkLst>
      </pc:sldChg>
      <pc:sldChg chg="addSp delSp modSp new mod">
        <pc:chgData name="Jacob Cafeo" userId="98602452-0ee0-406b-ae22-3adbc710fe46" providerId="ADAL" clId="{1B0673A5-64DE-4977-9C2F-4CE255D4601D}" dt="2025-04-11T16:08:23.716" v="8" actId="27614"/>
        <pc:sldMkLst>
          <pc:docMk/>
          <pc:sldMk cId="3440231471" sldId="257"/>
        </pc:sldMkLst>
        <pc:picChg chg="add mod">
          <ac:chgData name="Jacob Cafeo" userId="98602452-0ee0-406b-ae22-3adbc710fe46" providerId="ADAL" clId="{1B0673A5-64DE-4977-9C2F-4CE255D4601D}" dt="2025-04-11T16:08:23.716" v="8" actId="27614"/>
          <ac:picMkLst>
            <pc:docMk/>
            <pc:sldMk cId="3440231471" sldId="257"/>
            <ac:picMk id="5" creationId="{FD370E70-6CE9-7080-CEA4-42D2EB8258F0}"/>
          </ac:picMkLst>
        </pc:picChg>
      </pc:sldChg>
      <pc:sldMasterChg chg="modSp modSldLayout">
        <pc:chgData name="Jacob Cafeo" userId="98602452-0ee0-406b-ae22-3adbc710fe46" providerId="ADAL" clId="{1B0673A5-64DE-4977-9C2F-4CE255D4601D}" dt="2025-04-11T14:49:08.099" v="0"/>
        <pc:sldMasterMkLst>
          <pc:docMk/>
          <pc:sldMasterMk cId="447890641" sldId="2147483660"/>
        </pc:sldMasterMkLst>
        <pc:sldLayoutChg chg="modSp">
          <pc:chgData name="Jacob Cafeo" userId="98602452-0ee0-406b-ae22-3adbc710fe46" providerId="ADAL" clId="{1B0673A5-64DE-4977-9C2F-4CE255D4601D}" dt="2025-04-11T14:49:08.099" v="0"/>
          <pc:sldLayoutMkLst>
            <pc:docMk/>
            <pc:sldMasterMk cId="447890641" sldId="2147483660"/>
            <pc:sldLayoutMk cId="3294915046" sldId="2147483661"/>
          </pc:sldLayoutMkLst>
        </pc:sldLayoutChg>
        <pc:sldLayoutChg chg="modSp">
          <pc:chgData name="Jacob Cafeo" userId="98602452-0ee0-406b-ae22-3adbc710fe46" providerId="ADAL" clId="{1B0673A5-64DE-4977-9C2F-4CE255D4601D}" dt="2025-04-11T14:49:08.099" v="0"/>
          <pc:sldLayoutMkLst>
            <pc:docMk/>
            <pc:sldMasterMk cId="447890641" sldId="2147483660"/>
            <pc:sldLayoutMk cId="1243385005" sldId="2147483663"/>
          </pc:sldLayoutMkLst>
        </pc:sldLayoutChg>
        <pc:sldLayoutChg chg="modSp">
          <pc:chgData name="Jacob Cafeo" userId="98602452-0ee0-406b-ae22-3adbc710fe46" providerId="ADAL" clId="{1B0673A5-64DE-4977-9C2F-4CE255D4601D}" dt="2025-04-11T14:49:08.099" v="0"/>
          <pc:sldLayoutMkLst>
            <pc:docMk/>
            <pc:sldMasterMk cId="447890641" sldId="2147483660"/>
            <pc:sldLayoutMk cId="907595232" sldId="2147483664"/>
          </pc:sldLayoutMkLst>
        </pc:sldLayoutChg>
        <pc:sldLayoutChg chg="modSp">
          <pc:chgData name="Jacob Cafeo" userId="98602452-0ee0-406b-ae22-3adbc710fe46" providerId="ADAL" clId="{1B0673A5-64DE-4977-9C2F-4CE255D4601D}" dt="2025-04-11T14:49:08.099" v="0"/>
          <pc:sldLayoutMkLst>
            <pc:docMk/>
            <pc:sldMasterMk cId="447890641" sldId="2147483660"/>
            <pc:sldLayoutMk cId="1136112061" sldId="2147483665"/>
          </pc:sldLayoutMkLst>
        </pc:sldLayoutChg>
        <pc:sldLayoutChg chg="modSp">
          <pc:chgData name="Jacob Cafeo" userId="98602452-0ee0-406b-ae22-3adbc710fe46" providerId="ADAL" clId="{1B0673A5-64DE-4977-9C2F-4CE255D4601D}" dt="2025-04-11T14:49:08.099" v="0"/>
          <pc:sldLayoutMkLst>
            <pc:docMk/>
            <pc:sldMasterMk cId="447890641" sldId="2147483660"/>
            <pc:sldLayoutMk cId="3217791106" sldId="2147483668"/>
          </pc:sldLayoutMkLst>
        </pc:sldLayoutChg>
        <pc:sldLayoutChg chg="modSp">
          <pc:chgData name="Jacob Cafeo" userId="98602452-0ee0-406b-ae22-3adbc710fe46" providerId="ADAL" clId="{1B0673A5-64DE-4977-9C2F-4CE255D4601D}" dt="2025-04-11T14:49:08.099" v="0"/>
          <pc:sldLayoutMkLst>
            <pc:docMk/>
            <pc:sldMasterMk cId="447890641" sldId="2147483660"/>
            <pc:sldLayoutMk cId="2957024169" sldId="2147483669"/>
          </pc:sldLayoutMkLst>
        </pc:sldLayoutChg>
        <pc:sldLayoutChg chg="modSp">
          <pc:chgData name="Jacob Cafeo" userId="98602452-0ee0-406b-ae22-3adbc710fe46" providerId="ADAL" clId="{1B0673A5-64DE-4977-9C2F-4CE255D4601D}" dt="2025-04-11T14:49:08.099" v="0"/>
          <pc:sldLayoutMkLst>
            <pc:docMk/>
            <pc:sldMasterMk cId="447890641" sldId="2147483660"/>
            <pc:sldLayoutMk cId="422286246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7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82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82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6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8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4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0843C-1777-4027-8E34-41B1E35690F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CAD58B-C4EE-4349-A8B5-839C78C0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7DC5D7F6-C8FB-F597-9767-54CA4A9F4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1"/>
            <a:ext cx="21674138" cy="121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3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scape with buildings and a sunset&#10;&#10;AI-generated content may be incorrect.">
            <a:extLst>
              <a:ext uri="{FF2B5EF4-FFF2-40B4-BE49-F238E27FC236}">
                <a16:creationId xmlns:a16="http://schemas.microsoft.com/office/drawing/2014/main" id="{FD370E70-6CE9-7080-CEA4-42D2EB825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" y="0"/>
            <a:ext cx="21665895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Cafeo</dc:creator>
  <cp:lastModifiedBy>Jacob Cafeo</cp:lastModifiedBy>
  <cp:revision>2</cp:revision>
  <dcterms:created xsi:type="dcterms:W3CDTF">2025-03-21T13:41:36Z</dcterms:created>
  <dcterms:modified xsi:type="dcterms:W3CDTF">2025-04-17T13:57:35Z</dcterms:modified>
</cp:coreProperties>
</file>