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9507200" cy="36560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23FCD8-750E-46F0-BC44-953D1F71DB2E}" v="2" dt="2025-04-17T13:56:52.16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75" d="100"/>
          <a:sy n="75" d="100"/>
        </p:scale>
        <p:origin x="108" y="14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cob Cafeo" userId="98602452-0ee0-406b-ae22-3adbc710fe46" providerId="ADAL" clId="{0823FCD8-750E-46F0-BC44-953D1F71DB2E}"/>
    <pc:docChg chg="custSel modSld">
      <pc:chgData name="Jacob Cafeo" userId="98602452-0ee0-406b-ae22-3adbc710fe46" providerId="ADAL" clId="{0823FCD8-750E-46F0-BC44-953D1F71DB2E}" dt="2025-04-17T13:56:57.137" v="9" actId="14100"/>
      <pc:docMkLst>
        <pc:docMk/>
      </pc:docMkLst>
      <pc:sldChg chg="addSp delSp modSp mod">
        <pc:chgData name="Jacob Cafeo" userId="98602452-0ee0-406b-ae22-3adbc710fe46" providerId="ADAL" clId="{0823FCD8-750E-46F0-BC44-953D1F71DB2E}" dt="2025-04-17T13:56:57.137" v="9" actId="14100"/>
        <pc:sldMkLst>
          <pc:docMk/>
          <pc:sldMk cId="4227484770" sldId="256"/>
        </pc:sldMkLst>
        <pc:picChg chg="add del mod">
          <ac:chgData name="Jacob Cafeo" userId="98602452-0ee0-406b-ae22-3adbc710fe46" providerId="ADAL" clId="{0823FCD8-750E-46F0-BC44-953D1F71DB2E}" dt="2025-04-17T13:56:50.673" v="4" actId="478"/>
          <ac:picMkLst>
            <pc:docMk/>
            <pc:sldMk cId="4227484770" sldId="256"/>
            <ac:picMk id="3" creationId="{70AB0852-F833-0337-91E6-136D2068B8CF}"/>
          </ac:picMkLst>
        </pc:picChg>
        <pc:picChg chg="del">
          <ac:chgData name="Jacob Cafeo" userId="98602452-0ee0-406b-ae22-3adbc710fe46" providerId="ADAL" clId="{0823FCD8-750E-46F0-BC44-953D1F71DB2E}" dt="2025-04-17T13:52:41.514" v="0" actId="478"/>
          <ac:picMkLst>
            <pc:docMk/>
            <pc:sldMk cId="4227484770" sldId="256"/>
            <ac:picMk id="5" creationId="{0FDC599B-1B94-787B-9A70-6A66D6DCA711}"/>
          </ac:picMkLst>
        </pc:picChg>
        <pc:picChg chg="add mod">
          <ac:chgData name="Jacob Cafeo" userId="98602452-0ee0-406b-ae22-3adbc710fe46" providerId="ADAL" clId="{0823FCD8-750E-46F0-BC44-953D1F71DB2E}" dt="2025-04-17T13:56:57.137" v="9" actId="14100"/>
          <ac:picMkLst>
            <pc:docMk/>
            <pc:sldMk cId="4227484770" sldId="256"/>
            <ac:picMk id="6" creationId="{D8B0C09C-AA67-22E4-C6B6-227D61009CD5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38400" y="598334"/>
            <a:ext cx="14630400" cy="1272834"/>
          </a:xfrm>
        </p:spPr>
        <p:txBody>
          <a:bodyPr anchor="b"/>
          <a:lstStyle>
            <a:lvl1pPr algn="ctr">
              <a:defRPr sz="319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8400" y="1920253"/>
            <a:ext cx="14630400" cy="882690"/>
          </a:xfrm>
        </p:spPr>
        <p:txBody>
          <a:bodyPr/>
          <a:lstStyle>
            <a:lvl1pPr marL="0" indent="0" algn="ctr">
              <a:buNone/>
              <a:defRPr sz="1279"/>
            </a:lvl1pPr>
            <a:lvl2pPr marL="243733" indent="0" algn="ctr">
              <a:buNone/>
              <a:defRPr sz="1066"/>
            </a:lvl2pPr>
            <a:lvl3pPr marL="487467" indent="0" algn="ctr">
              <a:buNone/>
              <a:defRPr sz="960"/>
            </a:lvl3pPr>
            <a:lvl4pPr marL="731200" indent="0" algn="ctr">
              <a:buNone/>
              <a:defRPr sz="853"/>
            </a:lvl4pPr>
            <a:lvl5pPr marL="974933" indent="0" algn="ctr">
              <a:buNone/>
              <a:defRPr sz="853"/>
            </a:lvl5pPr>
            <a:lvl6pPr marL="1218667" indent="0" algn="ctr">
              <a:buNone/>
              <a:defRPr sz="853"/>
            </a:lvl6pPr>
            <a:lvl7pPr marL="1462400" indent="0" algn="ctr">
              <a:buNone/>
              <a:defRPr sz="853"/>
            </a:lvl7pPr>
            <a:lvl8pPr marL="1706133" indent="0" algn="ctr">
              <a:buNone/>
              <a:defRPr sz="853"/>
            </a:lvl8pPr>
            <a:lvl9pPr marL="1949867" indent="0" algn="ctr">
              <a:buNone/>
              <a:defRPr sz="85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35290-37C0-45F6-9D3A-57FAFC81EEAD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12154-FF01-440F-9888-C25E870FE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299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35290-37C0-45F6-9D3A-57FAFC81EEAD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12154-FF01-440F-9888-C25E870FE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55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959840" y="194649"/>
            <a:ext cx="4206240" cy="309830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41120" y="194649"/>
            <a:ext cx="12374880" cy="309830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35290-37C0-45F6-9D3A-57FAFC81EEAD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12154-FF01-440F-9888-C25E870FE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047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35290-37C0-45F6-9D3A-57FAFC81EEAD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12154-FF01-440F-9888-C25E870FE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672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0960" y="911465"/>
            <a:ext cx="16824960" cy="1520800"/>
          </a:xfrm>
        </p:spPr>
        <p:txBody>
          <a:bodyPr anchor="b"/>
          <a:lstStyle>
            <a:lvl1pPr>
              <a:defRPr sz="319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0960" y="2446652"/>
            <a:ext cx="16824960" cy="799753"/>
          </a:xfrm>
        </p:spPr>
        <p:txBody>
          <a:bodyPr/>
          <a:lstStyle>
            <a:lvl1pPr marL="0" indent="0">
              <a:buNone/>
              <a:defRPr sz="1279">
                <a:solidFill>
                  <a:schemeClr val="tx1">
                    <a:tint val="82000"/>
                  </a:schemeClr>
                </a:solidFill>
              </a:defRPr>
            </a:lvl1pPr>
            <a:lvl2pPr marL="243733" indent="0">
              <a:buNone/>
              <a:defRPr sz="1066">
                <a:solidFill>
                  <a:schemeClr val="tx1">
                    <a:tint val="82000"/>
                  </a:schemeClr>
                </a:solidFill>
              </a:defRPr>
            </a:lvl2pPr>
            <a:lvl3pPr marL="487467" indent="0">
              <a:buNone/>
              <a:defRPr sz="960">
                <a:solidFill>
                  <a:schemeClr val="tx1">
                    <a:tint val="82000"/>
                  </a:schemeClr>
                </a:solidFill>
              </a:defRPr>
            </a:lvl3pPr>
            <a:lvl4pPr marL="731200" indent="0">
              <a:buNone/>
              <a:defRPr sz="853">
                <a:solidFill>
                  <a:schemeClr val="tx1">
                    <a:tint val="82000"/>
                  </a:schemeClr>
                </a:solidFill>
              </a:defRPr>
            </a:lvl4pPr>
            <a:lvl5pPr marL="974933" indent="0">
              <a:buNone/>
              <a:defRPr sz="853">
                <a:solidFill>
                  <a:schemeClr val="tx1">
                    <a:tint val="82000"/>
                  </a:schemeClr>
                </a:solidFill>
              </a:defRPr>
            </a:lvl5pPr>
            <a:lvl6pPr marL="1218667" indent="0">
              <a:buNone/>
              <a:defRPr sz="853">
                <a:solidFill>
                  <a:schemeClr val="tx1">
                    <a:tint val="82000"/>
                  </a:schemeClr>
                </a:solidFill>
              </a:defRPr>
            </a:lvl6pPr>
            <a:lvl7pPr marL="1462400" indent="0">
              <a:buNone/>
              <a:defRPr sz="853">
                <a:solidFill>
                  <a:schemeClr val="tx1">
                    <a:tint val="82000"/>
                  </a:schemeClr>
                </a:solidFill>
              </a:defRPr>
            </a:lvl7pPr>
            <a:lvl8pPr marL="1706133" indent="0">
              <a:buNone/>
              <a:defRPr sz="853">
                <a:solidFill>
                  <a:schemeClr val="tx1">
                    <a:tint val="82000"/>
                  </a:schemeClr>
                </a:solidFill>
              </a:defRPr>
            </a:lvl8pPr>
            <a:lvl9pPr marL="1949867" indent="0">
              <a:buNone/>
              <a:defRPr sz="85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35290-37C0-45F6-9D3A-57FAFC81EEAD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12154-FF01-440F-9888-C25E870FE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8142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41120" y="973244"/>
            <a:ext cx="8290560" cy="23197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875520" y="973244"/>
            <a:ext cx="8290560" cy="23197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35290-37C0-45F6-9D3A-57FAFC81EEAD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12154-FF01-440F-9888-C25E870FE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864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3661" y="194649"/>
            <a:ext cx="16824960" cy="70666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3662" y="896231"/>
            <a:ext cx="8252459" cy="439229"/>
          </a:xfrm>
        </p:spPr>
        <p:txBody>
          <a:bodyPr anchor="b"/>
          <a:lstStyle>
            <a:lvl1pPr marL="0" indent="0">
              <a:buNone/>
              <a:defRPr sz="1279" b="1"/>
            </a:lvl1pPr>
            <a:lvl2pPr marL="243733" indent="0">
              <a:buNone/>
              <a:defRPr sz="1066" b="1"/>
            </a:lvl2pPr>
            <a:lvl3pPr marL="487467" indent="0">
              <a:buNone/>
              <a:defRPr sz="960" b="1"/>
            </a:lvl3pPr>
            <a:lvl4pPr marL="731200" indent="0">
              <a:buNone/>
              <a:defRPr sz="853" b="1"/>
            </a:lvl4pPr>
            <a:lvl5pPr marL="974933" indent="0">
              <a:buNone/>
              <a:defRPr sz="853" b="1"/>
            </a:lvl5pPr>
            <a:lvl6pPr marL="1218667" indent="0">
              <a:buNone/>
              <a:defRPr sz="853" b="1"/>
            </a:lvl6pPr>
            <a:lvl7pPr marL="1462400" indent="0">
              <a:buNone/>
              <a:defRPr sz="853" b="1"/>
            </a:lvl7pPr>
            <a:lvl8pPr marL="1706133" indent="0">
              <a:buNone/>
              <a:defRPr sz="853" b="1"/>
            </a:lvl8pPr>
            <a:lvl9pPr marL="1949867" indent="0">
              <a:buNone/>
              <a:defRPr sz="85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3662" y="1335460"/>
            <a:ext cx="8252459" cy="19642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875520" y="896231"/>
            <a:ext cx="8293101" cy="439229"/>
          </a:xfrm>
        </p:spPr>
        <p:txBody>
          <a:bodyPr anchor="b"/>
          <a:lstStyle>
            <a:lvl1pPr marL="0" indent="0">
              <a:buNone/>
              <a:defRPr sz="1279" b="1"/>
            </a:lvl1pPr>
            <a:lvl2pPr marL="243733" indent="0">
              <a:buNone/>
              <a:defRPr sz="1066" b="1"/>
            </a:lvl2pPr>
            <a:lvl3pPr marL="487467" indent="0">
              <a:buNone/>
              <a:defRPr sz="960" b="1"/>
            </a:lvl3pPr>
            <a:lvl4pPr marL="731200" indent="0">
              <a:buNone/>
              <a:defRPr sz="853" b="1"/>
            </a:lvl4pPr>
            <a:lvl5pPr marL="974933" indent="0">
              <a:buNone/>
              <a:defRPr sz="853" b="1"/>
            </a:lvl5pPr>
            <a:lvl6pPr marL="1218667" indent="0">
              <a:buNone/>
              <a:defRPr sz="853" b="1"/>
            </a:lvl6pPr>
            <a:lvl7pPr marL="1462400" indent="0">
              <a:buNone/>
              <a:defRPr sz="853" b="1"/>
            </a:lvl7pPr>
            <a:lvl8pPr marL="1706133" indent="0">
              <a:buNone/>
              <a:defRPr sz="853" b="1"/>
            </a:lvl8pPr>
            <a:lvl9pPr marL="1949867" indent="0">
              <a:buNone/>
              <a:defRPr sz="85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875520" y="1335460"/>
            <a:ext cx="8293101" cy="19642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35290-37C0-45F6-9D3A-57FAFC81EEAD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12154-FF01-440F-9888-C25E870FE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135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35290-37C0-45F6-9D3A-57FAFC81EEAD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12154-FF01-440F-9888-C25E870FE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5636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35290-37C0-45F6-9D3A-57FAFC81EEAD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12154-FF01-440F-9888-C25E870FE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268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3662" y="243734"/>
            <a:ext cx="6291579" cy="853070"/>
          </a:xfrm>
        </p:spPr>
        <p:txBody>
          <a:bodyPr anchor="b"/>
          <a:lstStyle>
            <a:lvl1pPr>
              <a:defRPr sz="170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93101" y="526398"/>
            <a:ext cx="9875520" cy="2598139"/>
          </a:xfrm>
        </p:spPr>
        <p:txBody>
          <a:bodyPr/>
          <a:lstStyle>
            <a:lvl1pPr>
              <a:defRPr sz="1706"/>
            </a:lvl1pPr>
            <a:lvl2pPr>
              <a:defRPr sz="1493"/>
            </a:lvl2pPr>
            <a:lvl3pPr>
              <a:defRPr sz="1279"/>
            </a:lvl3pPr>
            <a:lvl4pPr>
              <a:defRPr sz="1066"/>
            </a:lvl4pPr>
            <a:lvl5pPr>
              <a:defRPr sz="1066"/>
            </a:lvl5pPr>
            <a:lvl6pPr>
              <a:defRPr sz="1066"/>
            </a:lvl6pPr>
            <a:lvl7pPr>
              <a:defRPr sz="1066"/>
            </a:lvl7pPr>
            <a:lvl8pPr>
              <a:defRPr sz="1066"/>
            </a:lvl8pPr>
            <a:lvl9pPr>
              <a:defRPr sz="106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3662" y="1096804"/>
            <a:ext cx="6291579" cy="2031965"/>
          </a:xfrm>
        </p:spPr>
        <p:txBody>
          <a:bodyPr/>
          <a:lstStyle>
            <a:lvl1pPr marL="0" indent="0">
              <a:buNone/>
              <a:defRPr sz="853"/>
            </a:lvl1pPr>
            <a:lvl2pPr marL="243733" indent="0">
              <a:buNone/>
              <a:defRPr sz="746"/>
            </a:lvl2pPr>
            <a:lvl3pPr marL="487467" indent="0">
              <a:buNone/>
              <a:defRPr sz="640"/>
            </a:lvl3pPr>
            <a:lvl4pPr marL="731200" indent="0">
              <a:buNone/>
              <a:defRPr sz="533"/>
            </a:lvl4pPr>
            <a:lvl5pPr marL="974933" indent="0">
              <a:buNone/>
              <a:defRPr sz="533"/>
            </a:lvl5pPr>
            <a:lvl6pPr marL="1218667" indent="0">
              <a:buNone/>
              <a:defRPr sz="533"/>
            </a:lvl6pPr>
            <a:lvl7pPr marL="1462400" indent="0">
              <a:buNone/>
              <a:defRPr sz="533"/>
            </a:lvl7pPr>
            <a:lvl8pPr marL="1706133" indent="0">
              <a:buNone/>
              <a:defRPr sz="533"/>
            </a:lvl8pPr>
            <a:lvl9pPr marL="1949867" indent="0">
              <a:buNone/>
              <a:defRPr sz="5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35290-37C0-45F6-9D3A-57FAFC81EEAD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12154-FF01-440F-9888-C25E870FE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725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3662" y="243734"/>
            <a:ext cx="6291579" cy="853070"/>
          </a:xfrm>
        </p:spPr>
        <p:txBody>
          <a:bodyPr anchor="b"/>
          <a:lstStyle>
            <a:lvl1pPr>
              <a:defRPr sz="170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293101" y="526398"/>
            <a:ext cx="9875520" cy="2598139"/>
          </a:xfrm>
        </p:spPr>
        <p:txBody>
          <a:bodyPr anchor="t"/>
          <a:lstStyle>
            <a:lvl1pPr marL="0" indent="0">
              <a:buNone/>
              <a:defRPr sz="1706"/>
            </a:lvl1pPr>
            <a:lvl2pPr marL="243733" indent="0">
              <a:buNone/>
              <a:defRPr sz="1493"/>
            </a:lvl2pPr>
            <a:lvl3pPr marL="487467" indent="0">
              <a:buNone/>
              <a:defRPr sz="1279"/>
            </a:lvl3pPr>
            <a:lvl4pPr marL="731200" indent="0">
              <a:buNone/>
              <a:defRPr sz="1066"/>
            </a:lvl4pPr>
            <a:lvl5pPr marL="974933" indent="0">
              <a:buNone/>
              <a:defRPr sz="1066"/>
            </a:lvl5pPr>
            <a:lvl6pPr marL="1218667" indent="0">
              <a:buNone/>
              <a:defRPr sz="1066"/>
            </a:lvl6pPr>
            <a:lvl7pPr marL="1462400" indent="0">
              <a:buNone/>
              <a:defRPr sz="1066"/>
            </a:lvl7pPr>
            <a:lvl8pPr marL="1706133" indent="0">
              <a:buNone/>
              <a:defRPr sz="1066"/>
            </a:lvl8pPr>
            <a:lvl9pPr marL="1949867" indent="0">
              <a:buNone/>
              <a:defRPr sz="106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3662" y="1096804"/>
            <a:ext cx="6291579" cy="2031965"/>
          </a:xfrm>
        </p:spPr>
        <p:txBody>
          <a:bodyPr/>
          <a:lstStyle>
            <a:lvl1pPr marL="0" indent="0">
              <a:buNone/>
              <a:defRPr sz="853"/>
            </a:lvl1pPr>
            <a:lvl2pPr marL="243733" indent="0">
              <a:buNone/>
              <a:defRPr sz="746"/>
            </a:lvl2pPr>
            <a:lvl3pPr marL="487467" indent="0">
              <a:buNone/>
              <a:defRPr sz="640"/>
            </a:lvl3pPr>
            <a:lvl4pPr marL="731200" indent="0">
              <a:buNone/>
              <a:defRPr sz="533"/>
            </a:lvl4pPr>
            <a:lvl5pPr marL="974933" indent="0">
              <a:buNone/>
              <a:defRPr sz="533"/>
            </a:lvl5pPr>
            <a:lvl6pPr marL="1218667" indent="0">
              <a:buNone/>
              <a:defRPr sz="533"/>
            </a:lvl6pPr>
            <a:lvl7pPr marL="1462400" indent="0">
              <a:buNone/>
              <a:defRPr sz="533"/>
            </a:lvl7pPr>
            <a:lvl8pPr marL="1706133" indent="0">
              <a:buNone/>
              <a:defRPr sz="533"/>
            </a:lvl8pPr>
            <a:lvl9pPr marL="1949867" indent="0">
              <a:buNone/>
              <a:defRPr sz="5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35290-37C0-45F6-9D3A-57FAFC81EEAD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12154-FF01-440F-9888-C25E870FE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539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41120" y="194649"/>
            <a:ext cx="16824960" cy="7066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973244"/>
            <a:ext cx="16824960" cy="23197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41120" y="3388583"/>
            <a:ext cx="4389120" cy="1946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4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0B35290-37C0-45F6-9D3A-57FAFC81EEAD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461760" y="3388583"/>
            <a:ext cx="6583680" cy="1946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4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3776960" y="3388583"/>
            <a:ext cx="4389120" cy="1946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4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7012154-FF01-440F-9888-C25E870FE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965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87467" rtl="0" eaLnBrk="1" latinLnBrk="0" hangingPunct="1">
        <a:lnSpc>
          <a:spcPct val="90000"/>
        </a:lnSpc>
        <a:spcBef>
          <a:spcPct val="0"/>
        </a:spcBef>
        <a:buNone/>
        <a:defRPr sz="234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1867" indent="-121867" algn="l" defTabSz="487467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1493" kern="1200">
          <a:solidFill>
            <a:schemeClr val="tx1"/>
          </a:solidFill>
          <a:latin typeface="+mn-lt"/>
          <a:ea typeface="+mn-ea"/>
          <a:cs typeface="+mn-cs"/>
        </a:defRPr>
      </a:lvl1pPr>
      <a:lvl2pPr marL="365600" indent="-121867" algn="l" defTabSz="487467" rtl="0" eaLnBrk="1" latinLnBrk="0" hangingPunct="1">
        <a:lnSpc>
          <a:spcPct val="90000"/>
        </a:lnSpc>
        <a:spcBef>
          <a:spcPts val="267"/>
        </a:spcBef>
        <a:buFont typeface="Arial" panose="020B0604020202020204" pitchFamily="34" charset="0"/>
        <a:buChar char="•"/>
        <a:defRPr sz="1279" kern="1200">
          <a:solidFill>
            <a:schemeClr val="tx1"/>
          </a:solidFill>
          <a:latin typeface="+mn-lt"/>
          <a:ea typeface="+mn-ea"/>
          <a:cs typeface="+mn-cs"/>
        </a:defRPr>
      </a:lvl2pPr>
      <a:lvl3pPr marL="609333" indent="-121867" algn="l" defTabSz="487467" rtl="0" eaLnBrk="1" latinLnBrk="0" hangingPunct="1">
        <a:lnSpc>
          <a:spcPct val="90000"/>
        </a:lnSpc>
        <a:spcBef>
          <a:spcPts val="267"/>
        </a:spcBef>
        <a:buFont typeface="Arial" panose="020B0604020202020204" pitchFamily="34" charset="0"/>
        <a:buChar char="•"/>
        <a:defRPr sz="1066" kern="1200">
          <a:solidFill>
            <a:schemeClr val="tx1"/>
          </a:solidFill>
          <a:latin typeface="+mn-lt"/>
          <a:ea typeface="+mn-ea"/>
          <a:cs typeface="+mn-cs"/>
        </a:defRPr>
      </a:lvl3pPr>
      <a:lvl4pPr marL="853067" indent="-121867" algn="l" defTabSz="487467" rtl="0" eaLnBrk="1" latinLnBrk="0" hangingPunct="1">
        <a:lnSpc>
          <a:spcPct val="90000"/>
        </a:lnSpc>
        <a:spcBef>
          <a:spcPts val="267"/>
        </a:spcBef>
        <a:buFont typeface="Arial" panose="020B0604020202020204" pitchFamily="34" charset="0"/>
        <a:buChar char="•"/>
        <a:defRPr sz="960" kern="1200">
          <a:solidFill>
            <a:schemeClr val="tx1"/>
          </a:solidFill>
          <a:latin typeface="+mn-lt"/>
          <a:ea typeface="+mn-ea"/>
          <a:cs typeface="+mn-cs"/>
        </a:defRPr>
      </a:lvl4pPr>
      <a:lvl5pPr marL="1096800" indent="-121867" algn="l" defTabSz="487467" rtl="0" eaLnBrk="1" latinLnBrk="0" hangingPunct="1">
        <a:lnSpc>
          <a:spcPct val="90000"/>
        </a:lnSpc>
        <a:spcBef>
          <a:spcPts val="267"/>
        </a:spcBef>
        <a:buFont typeface="Arial" panose="020B0604020202020204" pitchFamily="34" charset="0"/>
        <a:buChar char="•"/>
        <a:defRPr sz="960" kern="1200">
          <a:solidFill>
            <a:schemeClr val="tx1"/>
          </a:solidFill>
          <a:latin typeface="+mn-lt"/>
          <a:ea typeface="+mn-ea"/>
          <a:cs typeface="+mn-cs"/>
        </a:defRPr>
      </a:lvl5pPr>
      <a:lvl6pPr marL="1340533" indent="-121867" algn="l" defTabSz="487467" rtl="0" eaLnBrk="1" latinLnBrk="0" hangingPunct="1">
        <a:lnSpc>
          <a:spcPct val="90000"/>
        </a:lnSpc>
        <a:spcBef>
          <a:spcPts val="267"/>
        </a:spcBef>
        <a:buFont typeface="Arial" panose="020B0604020202020204" pitchFamily="34" charset="0"/>
        <a:buChar char="•"/>
        <a:defRPr sz="960" kern="1200">
          <a:solidFill>
            <a:schemeClr val="tx1"/>
          </a:solidFill>
          <a:latin typeface="+mn-lt"/>
          <a:ea typeface="+mn-ea"/>
          <a:cs typeface="+mn-cs"/>
        </a:defRPr>
      </a:lvl6pPr>
      <a:lvl7pPr marL="1584267" indent="-121867" algn="l" defTabSz="487467" rtl="0" eaLnBrk="1" latinLnBrk="0" hangingPunct="1">
        <a:lnSpc>
          <a:spcPct val="90000"/>
        </a:lnSpc>
        <a:spcBef>
          <a:spcPts val="267"/>
        </a:spcBef>
        <a:buFont typeface="Arial" panose="020B0604020202020204" pitchFamily="34" charset="0"/>
        <a:buChar char="•"/>
        <a:defRPr sz="960" kern="1200">
          <a:solidFill>
            <a:schemeClr val="tx1"/>
          </a:solidFill>
          <a:latin typeface="+mn-lt"/>
          <a:ea typeface="+mn-ea"/>
          <a:cs typeface="+mn-cs"/>
        </a:defRPr>
      </a:lvl7pPr>
      <a:lvl8pPr marL="1828000" indent="-121867" algn="l" defTabSz="487467" rtl="0" eaLnBrk="1" latinLnBrk="0" hangingPunct="1">
        <a:lnSpc>
          <a:spcPct val="90000"/>
        </a:lnSpc>
        <a:spcBef>
          <a:spcPts val="267"/>
        </a:spcBef>
        <a:buFont typeface="Arial" panose="020B0604020202020204" pitchFamily="34" charset="0"/>
        <a:buChar char="•"/>
        <a:defRPr sz="960" kern="1200">
          <a:solidFill>
            <a:schemeClr val="tx1"/>
          </a:solidFill>
          <a:latin typeface="+mn-lt"/>
          <a:ea typeface="+mn-ea"/>
          <a:cs typeface="+mn-cs"/>
        </a:defRPr>
      </a:lvl8pPr>
      <a:lvl9pPr marL="2071733" indent="-121867" algn="l" defTabSz="487467" rtl="0" eaLnBrk="1" latinLnBrk="0" hangingPunct="1">
        <a:lnSpc>
          <a:spcPct val="90000"/>
        </a:lnSpc>
        <a:spcBef>
          <a:spcPts val="267"/>
        </a:spcBef>
        <a:buFont typeface="Arial" panose="020B0604020202020204" pitchFamily="34" charset="0"/>
        <a:buChar char="•"/>
        <a:defRPr sz="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87467" rtl="0" eaLnBrk="1" latinLnBrk="0" hangingPunct="1">
        <a:defRPr sz="960" kern="1200">
          <a:solidFill>
            <a:schemeClr val="tx1"/>
          </a:solidFill>
          <a:latin typeface="+mn-lt"/>
          <a:ea typeface="+mn-ea"/>
          <a:cs typeface="+mn-cs"/>
        </a:defRPr>
      </a:lvl1pPr>
      <a:lvl2pPr marL="243733" algn="l" defTabSz="487467" rtl="0" eaLnBrk="1" latinLnBrk="0" hangingPunct="1">
        <a:defRPr sz="960" kern="1200">
          <a:solidFill>
            <a:schemeClr val="tx1"/>
          </a:solidFill>
          <a:latin typeface="+mn-lt"/>
          <a:ea typeface="+mn-ea"/>
          <a:cs typeface="+mn-cs"/>
        </a:defRPr>
      </a:lvl2pPr>
      <a:lvl3pPr marL="487467" algn="l" defTabSz="487467" rtl="0" eaLnBrk="1" latinLnBrk="0" hangingPunct="1">
        <a:defRPr sz="960" kern="1200">
          <a:solidFill>
            <a:schemeClr val="tx1"/>
          </a:solidFill>
          <a:latin typeface="+mn-lt"/>
          <a:ea typeface="+mn-ea"/>
          <a:cs typeface="+mn-cs"/>
        </a:defRPr>
      </a:lvl3pPr>
      <a:lvl4pPr marL="731200" algn="l" defTabSz="487467" rtl="0" eaLnBrk="1" latinLnBrk="0" hangingPunct="1">
        <a:defRPr sz="960" kern="1200">
          <a:solidFill>
            <a:schemeClr val="tx1"/>
          </a:solidFill>
          <a:latin typeface="+mn-lt"/>
          <a:ea typeface="+mn-ea"/>
          <a:cs typeface="+mn-cs"/>
        </a:defRPr>
      </a:lvl4pPr>
      <a:lvl5pPr marL="974933" algn="l" defTabSz="487467" rtl="0" eaLnBrk="1" latinLnBrk="0" hangingPunct="1">
        <a:defRPr sz="960" kern="1200">
          <a:solidFill>
            <a:schemeClr val="tx1"/>
          </a:solidFill>
          <a:latin typeface="+mn-lt"/>
          <a:ea typeface="+mn-ea"/>
          <a:cs typeface="+mn-cs"/>
        </a:defRPr>
      </a:lvl5pPr>
      <a:lvl6pPr marL="1218667" algn="l" defTabSz="487467" rtl="0" eaLnBrk="1" latinLnBrk="0" hangingPunct="1">
        <a:defRPr sz="960" kern="1200">
          <a:solidFill>
            <a:schemeClr val="tx1"/>
          </a:solidFill>
          <a:latin typeface="+mn-lt"/>
          <a:ea typeface="+mn-ea"/>
          <a:cs typeface="+mn-cs"/>
        </a:defRPr>
      </a:lvl6pPr>
      <a:lvl7pPr marL="1462400" algn="l" defTabSz="487467" rtl="0" eaLnBrk="1" latinLnBrk="0" hangingPunct="1">
        <a:defRPr sz="960" kern="1200">
          <a:solidFill>
            <a:schemeClr val="tx1"/>
          </a:solidFill>
          <a:latin typeface="+mn-lt"/>
          <a:ea typeface="+mn-ea"/>
          <a:cs typeface="+mn-cs"/>
        </a:defRPr>
      </a:lvl7pPr>
      <a:lvl8pPr marL="1706133" algn="l" defTabSz="487467" rtl="0" eaLnBrk="1" latinLnBrk="0" hangingPunct="1">
        <a:defRPr sz="960" kern="1200">
          <a:solidFill>
            <a:schemeClr val="tx1"/>
          </a:solidFill>
          <a:latin typeface="+mn-lt"/>
          <a:ea typeface="+mn-ea"/>
          <a:cs typeface="+mn-cs"/>
        </a:defRPr>
      </a:lvl8pPr>
      <a:lvl9pPr marL="1949867" algn="l" defTabSz="487467" rtl="0" eaLnBrk="1" latinLnBrk="0" hangingPunct="1">
        <a:defRPr sz="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black screen with white text&#10;&#10;AI-generated content may be incorrect.">
            <a:extLst>
              <a:ext uri="{FF2B5EF4-FFF2-40B4-BE49-F238E27FC236}">
                <a16:creationId xmlns:a16="http://schemas.microsoft.com/office/drawing/2014/main" id="{D8B0C09C-AA67-22E4-C6B6-227D61009C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9507200" cy="3656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74847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screen shot of a phone&#10;&#10;AI-generated content may be incorrect.">
            <a:extLst>
              <a:ext uri="{FF2B5EF4-FFF2-40B4-BE49-F238E27FC236}">
                <a16:creationId xmlns:a16="http://schemas.microsoft.com/office/drawing/2014/main" id="{B39644D6-DF25-A47C-2D59-A05265A5CA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9507200" cy="3656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10198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</TotalTime>
  <Words>0</Words>
  <Application>Microsoft Office PowerPoint</Application>
  <PresentationFormat>Custom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Jacob Cafeo</dc:creator>
  <cp:lastModifiedBy>Jacob Cafeo</cp:lastModifiedBy>
  <cp:revision>2</cp:revision>
  <dcterms:created xsi:type="dcterms:W3CDTF">2025-03-27T14:44:19Z</dcterms:created>
  <dcterms:modified xsi:type="dcterms:W3CDTF">2025-04-17T13:56:59Z</dcterms:modified>
</cp:coreProperties>
</file>