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1F47C-F1C7-4CFA-8DF3-18753EB71148}" v="2" dt="2025-04-17T13:57:0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Cafeo" userId="98602452-0ee0-406b-ae22-3adbc710fe46" providerId="ADAL" clId="{5571F47C-F1C7-4CFA-8DF3-18753EB71148}"/>
    <pc:docChg chg="custSel modSld">
      <pc:chgData name="Jacob Cafeo" userId="98602452-0ee0-406b-ae22-3adbc710fe46" providerId="ADAL" clId="{5571F47C-F1C7-4CFA-8DF3-18753EB71148}" dt="2025-04-17T13:57:08.373" v="7" actId="962"/>
      <pc:docMkLst>
        <pc:docMk/>
      </pc:docMkLst>
      <pc:sldChg chg="addSp delSp modSp mod">
        <pc:chgData name="Jacob Cafeo" userId="98602452-0ee0-406b-ae22-3adbc710fe46" providerId="ADAL" clId="{5571F47C-F1C7-4CFA-8DF3-18753EB71148}" dt="2025-04-17T13:57:08.373" v="7" actId="962"/>
        <pc:sldMkLst>
          <pc:docMk/>
          <pc:sldMk cId="4148236441" sldId="256"/>
        </pc:sldMkLst>
        <pc:picChg chg="del">
          <ac:chgData name="Jacob Cafeo" userId="98602452-0ee0-406b-ae22-3adbc710fe46" providerId="ADAL" clId="{5571F47C-F1C7-4CFA-8DF3-18753EB71148}" dt="2025-04-17T13:52:55.411" v="0" actId="478"/>
          <ac:picMkLst>
            <pc:docMk/>
            <pc:sldMk cId="4148236441" sldId="256"/>
            <ac:picMk id="3" creationId="{B39BA25E-1DD9-1BB7-8E0F-72F789B43E96}"/>
          </ac:picMkLst>
        </pc:picChg>
        <pc:picChg chg="add del mod">
          <ac:chgData name="Jacob Cafeo" userId="98602452-0ee0-406b-ae22-3adbc710fe46" providerId="ADAL" clId="{5571F47C-F1C7-4CFA-8DF3-18753EB71148}" dt="2025-04-17T13:57:05.466" v="4" actId="478"/>
          <ac:picMkLst>
            <pc:docMk/>
            <pc:sldMk cId="4148236441" sldId="256"/>
            <ac:picMk id="4" creationId="{E9A27A87-291F-A3EC-67FA-A8260B8AA8FD}"/>
          </ac:picMkLst>
        </pc:picChg>
        <pc:picChg chg="add mod">
          <ac:chgData name="Jacob Cafeo" userId="98602452-0ee0-406b-ae22-3adbc710fe46" providerId="ADAL" clId="{5571F47C-F1C7-4CFA-8DF3-18753EB71148}" dt="2025-04-17T13:57:08.373" v="7" actId="962"/>
          <ac:picMkLst>
            <pc:docMk/>
            <pc:sldMk cId="4148236441" sldId="256"/>
            <ac:picMk id="6" creationId="{47EF1523-D0C7-BA35-9674-241BB380B722}"/>
          </ac:picMkLst>
        </pc:picChg>
      </pc:sldChg>
    </pc:docChg>
  </pc:docChgLst>
  <pc:docChgLst>
    <pc:chgData name="Jacob Cafeo" userId="98602452-0ee0-406b-ae22-3adbc710fe46" providerId="ADAL" clId="{5DAC3186-89DC-49D9-93EA-FC0D87D7DF2B}"/>
    <pc:docChg chg="custSel modSld">
      <pc:chgData name="Jacob Cafeo" userId="98602452-0ee0-406b-ae22-3adbc710fe46" providerId="ADAL" clId="{5DAC3186-89DC-49D9-93EA-FC0D87D7DF2B}" dt="2025-03-27T14:59:34.769" v="16" actId="14100"/>
      <pc:docMkLst>
        <pc:docMk/>
      </pc:docMkLst>
      <pc:sldChg chg="addSp delSp modSp mod">
        <pc:chgData name="Jacob Cafeo" userId="98602452-0ee0-406b-ae22-3adbc710fe46" providerId="ADAL" clId="{5DAC3186-89DC-49D9-93EA-FC0D87D7DF2B}" dt="2025-03-27T14:59:30.197" v="15" actId="14100"/>
        <pc:sldMkLst>
          <pc:docMk/>
          <pc:sldMk cId="4148236441" sldId="256"/>
        </pc:sldMkLst>
      </pc:sldChg>
      <pc:sldChg chg="addSp delSp modSp mod">
        <pc:chgData name="Jacob Cafeo" userId="98602452-0ee0-406b-ae22-3adbc710fe46" providerId="ADAL" clId="{5DAC3186-89DC-49D9-93EA-FC0D87D7DF2B}" dt="2025-03-27T14:59:34.769" v="16" actId="14100"/>
        <pc:sldMkLst>
          <pc:docMk/>
          <pc:sldMk cId="402952409" sldId="257"/>
        </pc:sldMkLst>
        <pc:picChg chg="add mod">
          <ac:chgData name="Jacob Cafeo" userId="98602452-0ee0-406b-ae22-3adbc710fe46" providerId="ADAL" clId="{5DAC3186-89DC-49D9-93EA-FC0D87D7DF2B}" dt="2025-03-27T14:59:34.769" v="16" actId="14100"/>
          <ac:picMkLst>
            <pc:docMk/>
            <pc:sldMk cId="402952409" sldId="257"/>
            <ac:picMk id="3" creationId="{4E9877CB-6251-D55D-D3F7-0888F5F31B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6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9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47EF1523-D0C7-BA35-9674-241BB380B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hone&#10;&#10;AI-generated content may be incorrect.">
            <a:extLst>
              <a:ext uri="{FF2B5EF4-FFF2-40B4-BE49-F238E27FC236}">
                <a16:creationId xmlns:a16="http://schemas.microsoft.com/office/drawing/2014/main" id="{4E9877CB-6251-D55D-D3F7-0888F5F3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9"/>
            <a:ext cx="6858000" cy="121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Cafeo</dc:creator>
  <cp:lastModifiedBy>Jacob Cafeo</cp:lastModifiedBy>
  <cp:revision>1</cp:revision>
  <dcterms:created xsi:type="dcterms:W3CDTF">2025-03-21T13:41:36Z</dcterms:created>
  <dcterms:modified xsi:type="dcterms:W3CDTF">2025-04-17T13:57:16Z</dcterms:modified>
</cp:coreProperties>
</file>