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82" r:id="rId3"/>
    <p:sldId id="259" r:id="rId4"/>
    <p:sldId id="257" r:id="rId5"/>
    <p:sldId id="283" r:id="rId6"/>
    <p:sldId id="270" r:id="rId7"/>
    <p:sldId id="272" r:id="rId8"/>
    <p:sldId id="273" r:id="rId9"/>
    <p:sldId id="271" r:id="rId10"/>
    <p:sldId id="274" r:id="rId11"/>
    <p:sldId id="262" r:id="rId12"/>
    <p:sldId id="258" r:id="rId13"/>
    <p:sldId id="266" r:id="rId14"/>
    <p:sldId id="261" r:id="rId15"/>
    <p:sldId id="263" r:id="rId16"/>
    <p:sldId id="278" r:id="rId17"/>
    <p:sldId id="281" r:id="rId18"/>
    <p:sldId id="277" r:id="rId19"/>
    <p:sldId id="275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35" autoAdjust="0"/>
  </p:normalViewPr>
  <p:slideViewPr>
    <p:cSldViewPr snapToGrid="0">
      <p:cViewPr varScale="1">
        <p:scale>
          <a:sx n="39" d="100"/>
          <a:sy n="39" d="100"/>
        </p:scale>
        <p:origin x="12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FAE59C-49A5-4842-83FE-DD25131933A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619802-1B00-4292-BA44-40E56789B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0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3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63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0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44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6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6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03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4982" indent="-17498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1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29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1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6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1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8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0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19802-1B00-4292-BA44-40E56789B9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4489-6963-4B12-B185-97CBC523C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4897F-671E-4988-8844-1B9D4635C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7385-837B-4391-923A-1937B31A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2F04-00C2-4B88-BA52-6EBDB863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FBC8B-0C20-4FCE-872A-1592799C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A66B-6CC9-483E-8B96-C4B98431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4348C-86C8-4F32-B9F6-D3806B190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A619-204A-46BC-88A2-FB166958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D30B-C4CF-4C06-8BC3-B5F594C7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1255-7469-49E5-B845-6FC05A40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40D85-BFA5-413A-AAF9-521BAB2C8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11BE6-FE1B-4E81-B3C9-76D8F92D8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F2DB-0963-42AE-A65C-D5858EE8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FE10B-9DE6-4E36-A4E8-4AA78D72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EF80-DC8B-490A-B7E7-071776D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AB3-D4D8-4131-8418-DC7E2178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4CE-D018-4B05-B088-9359EAEE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7B22-3AEB-4A89-86F3-FF376F15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22AE1-8A30-4A28-8254-B51DCB7D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2E6E-9030-4CE3-B2AF-777E2156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1DF1-2424-40D6-BCA2-BF26A29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E9518-D169-4617-B6CC-CFFDABAEA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98C9-5C86-4CD8-887C-B07739F3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4E372-A9BD-4174-823E-5B35B570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6197-9880-4FBD-B4DB-AED277BA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75C8-E856-4B58-9AB0-D68FBE74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0252-EB19-49A0-A65C-887BC60C5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F303E-5978-4DC9-B7F0-CBC51D982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1919-1CF6-4783-A9AB-ACD34AE9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E8454-B7CD-4146-AC07-62AE8BD2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9C777-C6FF-430A-BB69-10488C2B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7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1F90-8F83-42FE-A840-18DFEB81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CA5B-E9FA-4503-9A02-016083FE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DE075-8E8F-49FD-B335-5BA8F3E14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A4281-C38C-4535-AB6C-B8AF8B512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844CC-58BE-4167-82D8-D5B5F9CCA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02022-4B3F-4C38-8597-DE6A47A1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CB797-5589-46A9-83AB-CB4213C2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457FA-D85C-44F0-AE52-FC8A5D7B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3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B38E-1CC3-4AB3-B583-9260B76C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167A9-ABF6-4FFC-A9DC-A41DE9D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CC61F-EFCA-4DE7-96DB-2FBF4B20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A9570-41B6-4E72-8721-DD534BA7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96A1A-AF5F-4BA9-ADFA-152C5B0E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4E39-EAA3-41F9-BD22-C25FCF68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BD76A-72C4-4ECD-9DBB-891F5CE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1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9857-4FE0-481F-A5CB-0090D70F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BBB6-25DD-404D-8E37-B4675088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C262-B09B-4FBD-BD73-6CB00A33E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8BCD-FD0E-4D67-8FC9-E83E4EE1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DEE3C-85C3-49C9-BB23-7191B30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90C58-6829-45EA-AC58-337FBE6C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EACA-95CE-42E2-9CE2-C2A708E6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02A3A-B5F0-4797-B665-6CAC0FD68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26F4-13EA-4A38-BB47-19A933733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F58A4-E746-40DC-83B8-6FBFF36A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555D0-7673-4AC1-9796-B1CAA660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1FF77-EDEE-4B45-9DD4-058AC9C8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304D7-1A44-4F3D-81D6-CE7F2D90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85BD-7A55-4006-A40E-79F30457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4D1C-9AB0-4D82-BCA2-6CDB88040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7C3A-12C2-4BDA-A881-0A954587E01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8CAB6-CEFC-4C7E-8A5C-D943E4D80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C467-5883-49BA-B80A-E5A4F859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A4C7-184D-4687-B490-D2A012C6B9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7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star, nature, night sky&#10;&#10;Description automatically generated">
            <a:extLst>
              <a:ext uri="{FF2B5EF4-FFF2-40B4-BE49-F238E27FC236}">
                <a16:creationId xmlns:a16="http://schemas.microsoft.com/office/drawing/2014/main" id="{D723825A-3383-4822-8782-E69966262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CD9484-AD32-4201-8F4A-362BB43F6ABA}"/>
              </a:ext>
            </a:extLst>
          </p:cNvPr>
          <p:cNvCxnSpPr>
            <a:cxnSpLocks/>
          </p:cNvCxnSpPr>
          <p:nvPr/>
        </p:nvCxnSpPr>
        <p:spPr>
          <a:xfrm>
            <a:off x="38935" y="4002547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4C43FA6-4740-4F53-91EF-2F1CE3A92503}"/>
              </a:ext>
            </a:extLst>
          </p:cNvPr>
          <p:cNvSpPr/>
          <p:nvPr/>
        </p:nvSpPr>
        <p:spPr>
          <a:xfrm>
            <a:off x="40696" y="4023361"/>
            <a:ext cx="12163438" cy="1708098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ALL TOO REAL TRUTHS ABOUT PREPARING                      YOUR COMMUNITY FOR AN ECLIPSE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3A6CFD-4EC6-40B4-980E-29F83ED73204}"/>
              </a:ext>
            </a:extLst>
          </p:cNvPr>
          <p:cNvCxnSpPr>
            <a:cxnSpLocks/>
          </p:cNvCxnSpPr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EC788B5-4D5F-45A1-B917-40354665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4E59AE-6BC5-4C31-9B9B-17C257D20474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88494A5-B301-4EAB-9545-9F66E19B3B60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THE ROLE OF THE DMO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EE3105-416E-443A-A7AE-2BACA07A7660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8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outside&#10;&#10;Description automatically generated with low confidence">
            <a:extLst>
              <a:ext uri="{FF2B5EF4-FFF2-40B4-BE49-F238E27FC236}">
                <a16:creationId xmlns:a16="http://schemas.microsoft.com/office/drawing/2014/main" id="{BD8A399A-A068-45BB-8397-29790705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 b="64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F5C798-66ED-40DC-99F6-EFCBBF692DC0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D16943-5F22-4541-9016-4E811BA4E29D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HOW MUCH DID IT COST?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EFA34B-7D5A-4567-A1B4-155E54A574AB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2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large crowd of people at a concert&#10;&#10;Description automatically generated with medium confidence">
            <a:extLst>
              <a:ext uri="{FF2B5EF4-FFF2-40B4-BE49-F238E27FC236}">
                <a16:creationId xmlns:a16="http://schemas.microsoft.com/office/drawing/2014/main" id="{C82A8765-A0C2-4783-9EBA-FC44F44B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EC23DD-1575-4318-AC58-03DEBD3A89A3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8E3FEE8-7260-4CB3-ABD4-E1727D2838F0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WHAT DID IT GENERATE?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6A515F-8EC7-4FCB-831B-81AFD91DD681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7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BBA5F53B-06C6-4033-8162-40345A77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46D0DD-4F2A-425B-8C6F-45B63A822E37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1DF-113F-448D-96D7-E392DDA71C40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PR VALUE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2E72F1-A5D1-4B1B-8D2B-BD8FB82CF357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1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text, building, people, outdoor&#10;&#10;Description automatically generated">
            <a:extLst>
              <a:ext uri="{FF2B5EF4-FFF2-40B4-BE49-F238E27FC236}">
                <a16:creationId xmlns:a16="http://schemas.microsoft.com/office/drawing/2014/main" id="{F5B0331E-7230-477B-B298-42CA6738D2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66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5D1094-366A-4048-BE52-D3F99197A078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2AA3E13-FE3C-4F12-9B9D-56F1ECE9A336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30% INCREASE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460979-89D5-4DAB-9FC8-E5C34D56C20C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5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819C112F-7022-4C7D-AB9C-F8A5FFA73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92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997B-C274-44E5-AD5E-3CE5FC316392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8F39DB7-E481-422E-B5A6-CC40D09D1BE8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WHAT WENT RIGHT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40C89F-F369-4A4C-948B-FA0C71060074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5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group&#10;&#10;Description automatically generated">
            <a:extLst>
              <a:ext uri="{FF2B5EF4-FFF2-40B4-BE49-F238E27FC236}">
                <a16:creationId xmlns:a16="http://schemas.microsoft.com/office/drawing/2014/main" id="{47094BDD-5303-4F27-B826-A667DBCE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" b="153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078066-6B5E-4FD5-A950-144E757106EE}"/>
              </a:ext>
            </a:extLst>
          </p:cNvPr>
          <p:cNvCxnSpPr/>
          <p:nvPr/>
        </p:nvCxnSpPr>
        <p:spPr>
          <a:xfrm>
            <a:off x="38935" y="501024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16F12A8-1194-4DA1-9D4B-1DA87F1C8A6B}"/>
              </a:ext>
            </a:extLst>
          </p:cNvPr>
          <p:cNvSpPr/>
          <p:nvPr/>
        </p:nvSpPr>
        <p:spPr>
          <a:xfrm>
            <a:off x="27038" y="5069365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WHAT WENT WRONG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2F02B5-0715-47F5-B9B9-733EFFC576AB}"/>
              </a:ext>
            </a:extLst>
          </p:cNvPr>
          <p:cNvCxnSpPr/>
          <p:nvPr/>
        </p:nvCxnSpPr>
        <p:spPr>
          <a:xfrm>
            <a:off x="12424" y="626085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5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on a sidewalk&#10;&#10;Description automatically generated with low confidence">
            <a:extLst>
              <a:ext uri="{FF2B5EF4-FFF2-40B4-BE49-F238E27FC236}">
                <a16:creationId xmlns:a16="http://schemas.microsoft.com/office/drawing/2014/main" id="{80C8E97C-4AAD-4B86-B972-5A54C75AD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 b="86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3E0D5-0CE0-4E5D-AE92-2C9D54820C50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F61994D-9353-4C8D-B994-775B450EA923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WHAT WE MISSED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748B55-F2BE-4BAF-9379-342255BC2061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7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lying on the grass&#10;&#10;Description automatically generated with low confidence">
            <a:extLst>
              <a:ext uri="{FF2B5EF4-FFF2-40B4-BE49-F238E27FC236}">
                <a16:creationId xmlns:a16="http://schemas.microsoft.com/office/drawing/2014/main" id="{35FF9B30-8C06-4297-9093-1A4F35047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C77779-C49C-4D3B-B92B-1D00BDE0948F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C656116-71AC-4736-891A-2B6D904C4DD5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STRANGE BUT TRUE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834710-B57C-4976-8B4A-433BB7AD0325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 with low confidence">
            <a:extLst>
              <a:ext uri="{FF2B5EF4-FFF2-40B4-BE49-F238E27FC236}">
                <a16:creationId xmlns:a16="http://schemas.microsoft.com/office/drawing/2014/main" id="{9E38755C-8AB7-422C-A7CC-FA49F4FC9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4BC17E-35BF-42CC-96C7-66482D57CA2C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A6BB6B9-F89F-44A4-9D7A-773803C9E41F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OUTCOMES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53E34C-716F-4279-A100-B8B72F31A3D6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river running through a city&#10;&#10;Description automatically generated with medium confidence">
            <a:extLst>
              <a:ext uri="{FF2B5EF4-FFF2-40B4-BE49-F238E27FC236}">
                <a16:creationId xmlns:a16="http://schemas.microsoft.com/office/drawing/2014/main" id="{277DC625-5260-4B4C-AB44-6AED39813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8" b="11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5834E5-3083-457D-8702-2614177D3939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75AAE4-F764-4832-863C-A4272AE20D92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5 YEARS PRIOR…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06144F-4FDF-4D8F-BC4A-F5713F0FBCFD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7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at an event&#10;&#10;Description automatically generated with medium confidence">
            <a:extLst>
              <a:ext uri="{FF2B5EF4-FFF2-40B4-BE49-F238E27FC236}">
                <a16:creationId xmlns:a16="http://schemas.microsoft.com/office/drawing/2014/main" id="{1BC4F574-5FB6-47AD-B7CC-3FED4334C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 b="26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75B22E-5D50-4785-8363-5EB90AD04792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CD09368-7432-409A-B780-376EC75D8707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SKEPTICS, PSYCHICS + SEWER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2E0DC8-4734-46E7-8445-A8B98F749D09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D03651BE-7C79-4C46-9BE1-FFA8EE788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100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5CA802-B406-4C75-AA47-3DB57C040004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BB6C0C-D372-4726-BA9A-B373787BE1CE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WHO’S IN CHARGE?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128E31-573D-4443-922C-4C4FB28E1057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2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0643F85-E69F-4C89-B58E-5E3C792D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" b="-8"/>
          <a:stretch/>
        </p:blipFill>
        <p:spPr>
          <a:xfrm>
            <a:off x="982113" y="1570074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FA9F173A-8B50-47DC-ABF8-AA114E9AC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" r="3247"/>
          <a:stretch/>
        </p:blipFill>
        <p:spPr>
          <a:xfrm>
            <a:off x="3592621" y="1570074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8BF5B54-901E-4788-BCC2-F85D3811A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203129" y="1570074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F15C0DDB-D24E-4DEC-8095-2A44341A0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8" b="-8"/>
          <a:stretch/>
        </p:blipFill>
        <p:spPr>
          <a:xfrm>
            <a:off x="8806663" y="1570074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F3EBA3-118D-4F07-A341-5D00BFE84CEE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54C0AA3-315B-48FC-A406-5991082E8BAB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THE SET UP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AD2679-49C1-44F5-BF6C-9C16D4EB60CB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7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miling in front of a map&#10;&#10;Description automatically generated with medium confidence">
            <a:extLst>
              <a:ext uri="{FF2B5EF4-FFF2-40B4-BE49-F238E27FC236}">
                <a16:creationId xmlns:a16="http://schemas.microsoft.com/office/drawing/2014/main" id="{55D3978E-BE82-4544-AD31-E67E9B07E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D77AB-1C8A-4832-AF5A-026707F2E79E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AAC750C-80D0-4A24-B24D-729106B760E9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SET PRIORITIES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D19347-00F2-42CC-83ED-5AAF2C7D796F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0EA32125-DBE8-4ECF-B379-55BB6D66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950BD5-47ED-4D00-87D0-8FC85B330689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2B54A7B-0F68-4A5A-990A-4D27FD4CBBCC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DEMOCRATIC DESIGN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87E7BB-42B7-4154-8D58-38FC42E2706E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5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ce track with cars on it&#10;&#10;Description automatically generated with low confidence">
            <a:extLst>
              <a:ext uri="{FF2B5EF4-FFF2-40B4-BE49-F238E27FC236}">
                <a16:creationId xmlns:a16="http://schemas.microsoft.com/office/drawing/2014/main" id="{EE3F271F-1737-4385-AA52-C9A9B1EF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1BB860-BB3D-46E2-9AAD-89CCADE98199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D6C3544-1089-4261-ABBB-E3352A2F2AC2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I’LL SHUT DOWN I-25…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01B1C7-C6B4-4BFB-9A99-5C1D0DDF61D4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439360-F42D-49F8-A500-DD0CC1A0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19A867-4754-4EC8-A821-2955FEADC55F}"/>
              </a:ext>
            </a:extLst>
          </p:cNvPr>
          <p:cNvCxnSpPr/>
          <p:nvPr/>
        </p:nvCxnSpPr>
        <p:spPr>
          <a:xfrm>
            <a:off x="38935" y="4480851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169517-17CC-44D3-8671-9B225D9DCCB6}"/>
              </a:ext>
            </a:extLst>
          </p:cNvPr>
          <p:cNvSpPr/>
          <p:nvPr/>
        </p:nvSpPr>
        <p:spPr>
          <a:xfrm>
            <a:off x="27038" y="4539972"/>
            <a:ext cx="12163438" cy="1191487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exa Bold" panose="02000000000000000000"/>
              </a:rPr>
              <a:t>PREPARING A COMMUNITY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154408-BC09-412A-AC37-D260DE5869A6}"/>
              </a:ext>
            </a:extLst>
          </p:cNvPr>
          <p:cNvCxnSpPr/>
          <p:nvPr/>
        </p:nvCxnSpPr>
        <p:spPr>
          <a:xfrm>
            <a:off x="12424" y="573145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9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15787</TotalTime>
  <Words>93</Words>
  <Application>Microsoft Office PowerPoint</Application>
  <PresentationFormat>Widescreen</PresentationFormat>
  <Paragraphs>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Nexa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 Kaufman</dc:creator>
  <cp:lastModifiedBy>Brook Kaufman</cp:lastModifiedBy>
  <cp:revision>16</cp:revision>
  <cp:lastPrinted>2021-02-21T20:24:48Z</cp:lastPrinted>
  <dcterms:created xsi:type="dcterms:W3CDTF">2021-02-20T21:22:25Z</dcterms:created>
  <dcterms:modified xsi:type="dcterms:W3CDTF">2021-03-03T21:47:21Z</dcterms:modified>
</cp:coreProperties>
</file>