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28"/>
  </p:notesMasterIdLst>
  <p:sldIdLst>
    <p:sldId id="256" r:id="rId2"/>
    <p:sldId id="257" r:id="rId3"/>
    <p:sldId id="259" r:id="rId4"/>
    <p:sldId id="260" r:id="rId5"/>
    <p:sldId id="261" r:id="rId6"/>
    <p:sldId id="263" r:id="rId7"/>
    <p:sldId id="264" r:id="rId8"/>
    <p:sldId id="265" r:id="rId9"/>
    <p:sldId id="266" r:id="rId10"/>
    <p:sldId id="268" r:id="rId11"/>
    <p:sldId id="269" r:id="rId12"/>
    <p:sldId id="270" r:id="rId13"/>
    <p:sldId id="271" r:id="rId14"/>
    <p:sldId id="272" r:id="rId15"/>
    <p:sldId id="273" r:id="rId16"/>
    <p:sldId id="276" r:id="rId17"/>
    <p:sldId id="277" r:id="rId18"/>
    <p:sldId id="278" r:id="rId19"/>
    <p:sldId id="279" r:id="rId20"/>
    <p:sldId id="280" r:id="rId21"/>
    <p:sldId id="281" r:id="rId22"/>
    <p:sldId id="282" r:id="rId23"/>
    <p:sldId id="283" r:id="rId24"/>
    <p:sldId id="284" r:id="rId25"/>
    <p:sldId id="285" r:id="rId26"/>
    <p:sldId id="286"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5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5" name="Shape 4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5"/>
        <p:cNvGrpSpPr/>
        <p:nvPr/>
      </p:nvGrpSpPr>
      <p:grpSpPr>
        <a:xfrm>
          <a:off x="0" y="0"/>
          <a:ext cx="0" cy="0"/>
          <a:chOff x="0" y="0"/>
          <a:chExt cx="0" cy="0"/>
        </a:xfrm>
      </p:grpSpPr>
      <p:grpSp>
        <p:nvGrpSpPr>
          <p:cNvPr id="16" name="Shape 16"/>
          <p:cNvGrpSpPr/>
          <p:nvPr/>
        </p:nvGrpSpPr>
        <p:grpSpPr>
          <a:xfrm>
            <a:off x="0" y="0"/>
            <a:ext cx="9144000" cy="54864"/>
            <a:chOff x="685800" y="685800"/>
            <a:chExt cx="4114799" cy="76199"/>
          </a:xfrm>
        </p:grpSpPr>
        <p:sp>
          <p:nvSpPr>
            <p:cNvPr id="17" name="Shape 17"/>
            <p:cNvSpPr/>
            <p:nvPr/>
          </p:nvSpPr>
          <p:spPr>
            <a:xfrm>
              <a:off x="1371600" y="685800"/>
              <a:ext cx="685799" cy="76199"/>
            </a:xfrm>
            <a:prstGeom prst="rect">
              <a:avLst/>
            </a:prstGeom>
            <a:solidFill>
              <a:srgbClr val="7CBE3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8" name="Shape 18"/>
            <p:cNvSpPr/>
            <p:nvPr/>
          </p:nvSpPr>
          <p:spPr>
            <a:xfrm>
              <a:off x="685800" y="685800"/>
              <a:ext cx="685799" cy="76199"/>
            </a:xfrm>
            <a:prstGeom prst="rect">
              <a:avLst/>
            </a:prstGeom>
            <a:solidFill>
              <a:srgbClr val="FBAC1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9" name="Shape 19"/>
            <p:cNvSpPr/>
            <p:nvPr/>
          </p:nvSpPr>
          <p:spPr>
            <a:xfrm>
              <a:off x="2057400" y="685800"/>
              <a:ext cx="685799" cy="76199"/>
            </a:xfrm>
            <a:prstGeom prst="rect">
              <a:avLst/>
            </a:prstGeom>
            <a:solidFill>
              <a:srgbClr val="1192DD"/>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0" name="Shape 20"/>
            <p:cNvSpPr/>
            <p:nvPr/>
          </p:nvSpPr>
          <p:spPr>
            <a:xfrm>
              <a:off x="3429000" y="685800"/>
              <a:ext cx="685799" cy="76199"/>
            </a:xfrm>
            <a:prstGeom prst="rect">
              <a:avLst/>
            </a:prstGeom>
            <a:solidFill>
              <a:srgbClr val="570D6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1" name="Shape 21"/>
            <p:cNvSpPr/>
            <p:nvPr/>
          </p:nvSpPr>
          <p:spPr>
            <a:xfrm>
              <a:off x="2743200" y="685800"/>
              <a:ext cx="685799" cy="76199"/>
            </a:xfrm>
            <a:prstGeom prst="rect">
              <a:avLst/>
            </a:prstGeom>
            <a:solidFill>
              <a:srgbClr val="CE3D17"/>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2" name="Shape 22"/>
            <p:cNvSpPr/>
            <p:nvPr/>
          </p:nvSpPr>
          <p:spPr>
            <a:xfrm>
              <a:off x="4114800" y="685800"/>
              <a:ext cx="685799" cy="76199"/>
            </a:xfrm>
            <a:prstGeom prst="rect">
              <a:avLst/>
            </a:prstGeom>
            <a:solidFill>
              <a:srgbClr val="0F7A97"/>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pic>
        <p:nvPicPr>
          <p:cNvPr id="23" name="Shape 23" descr="simpleview_primary_RGB.eps"/>
          <p:cNvPicPr preferRelativeResize="0"/>
          <p:nvPr/>
        </p:nvPicPr>
        <p:blipFill rotWithShape="1">
          <a:blip r:embed="rId2">
            <a:alphaModFix/>
          </a:blip>
          <a:srcRect/>
          <a:stretch/>
        </p:blipFill>
        <p:spPr>
          <a:xfrm>
            <a:off x="1671700" y="2971800"/>
            <a:ext cx="5800598" cy="914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6_Custom Layout">
    <p:spTree>
      <p:nvGrpSpPr>
        <p:cNvPr id="1" name="Shape 74"/>
        <p:cNvGrpSpPr/>
        <p:nvPr/>
      </p:nvGrpSpPr>
      <p:grpSpPr>
        <a:xfrm>
          <a:off x="0" y="0"/>
          <a:ext cx="0" cy="0"/>
          <a:chOff x="0" y="0"/>
          <a:chExt cx="0" cy="0"/>
        </a:xfrm>
      </p:grpSpPr>
      <p:sp>
        <p:nvSpPr>
          <p:cNvPr id="75" name="Shape 75"/>
          <p:cNvSpPr/>
          <p:nvPr/>
        </p:nvSpPr>
        <p:spPr>
          <a:xfrm>
            <a:off x="0" y="0"/>
            <a:ext cx="9152141" cy="5943599"/>
          </a:xfrm>
          <a:prstGeom prst="rect">
            <a:avLst/>
          </a:prstGeom>
          <a:solidFill>
            <a:srgbClr val="0F7A9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76" name="Shape 76" descr="simpleview_primary.png"/>
          <p:cNvPicPr preferRelativeResize="0"/>
          <p:nvPr/>
        </p:nvPicPr>
        <p:blipFill rotWithShape="1">
          <a:blip r:embed="rId2">
            <a:alphaModFix/>
          </a:blip>
          <a:srcRect/>
          <a:stretch/>
        </p:blipFill>
        <p:spPr>
          <a:xfrm>
            <a:off x="6816610" y="6240780"/>
            <a:ext cx="2030209" cy="320039"/>
          </a:xfrm>
          <a:prstGeom prst="rect">
            <a:avLst/>
          </a:prstGeom>
          <a:noFill/>
          <a:ln>
            <a:noFill/>
          </a:ln>
        </p:spPr>
      </p:pic>
      <p:sp>
        <p:nvSpPr>
          <p:cNvPr id="77" name="Shape 77"/>
          <p:cNvSpPr txBox="1">
            <a:spLocks noGrp="1"/>
          </p:cNvSpPr>
          <p:nvPr>
            <p:ph type="body" idx="1"/>
          </p:nvPr>
        </p:nvSpPr>
        <p:spPr>
          <a:xfrm>
            <a:off x="685800" y="0"/>
            <a:ext cx="7772400" cy="59435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1400"/>
              </a:spcAft>
              <a:buClr>
                <a:srgbClr val="7CBE30"/>
              </a:buClr>
              <a:buFont typeface="Merriweather Sans"/>
              <a:buNone/>
              <a:defRPr sz="60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1400"/>
              </a:spcAft>
              <a:buClr>
                <a:srgbClr val="7CBE30"/>
              </a:buClr>
              <a:buFont typeface="Merriweather Sans"/>
              <a:buNone/>
              <a:defRPr sz="2400" b="0" i="0" u="none" strike="noStrike" cap="none">
                <a:solidFill>
                  <a:schemeClr val="lt1"/>
                </a:solidFill>
                <a:latin typeface="Arial"/>
                <a:ea typeface="Arial"/>
                <a:cs typeface="Arial"/>
                <a:sym typeface="Arial"/>
              </a:defRPr>
            </a:lvl2pPr>
            <a:lvl3pPr marL="457200" marR="0" lvl="2" indent="-266700" algn="l" rtl="0">
              <a:lnSpc>
                <a:spcPct val="100000"/>
              </a:lnSpc>
              <a:spcBef>
                <a:spcPts val="1400"/>
              </a:spcBef>
              <a:spcAft>
                <a:spcPts val="0"/>
              </a:spcAft>
              <a:buClr>
                <a:srgbClr val="56AEC0"/>
              </a:buClr>
              <a:buSzPct val="100000"/>
              <a:buFont typeface="Merriweather Sans"/>
              <a:buChar char="›"/>
              <a:defRPr sz="3000" b="0" i="0" u="none" strike="noStrike" cap="none">
                <a:solidFill>
                  <a:srgbClr val="FFFFFF"/>
                </a:solidFill>
                <a:latin typeface="Arial"/>
                <a:ea typeface="Arial"/>
                <a:cs typeface="Arial"/>
                <a:sym typeface="Arial"/>
              </a:defRPr>
            </a:lvl3pPr>
            <a:lvl4pPr marL="914400" marR="0" lvl="3" indent="-457200" algn="l" rtl="0">
              <a:lnSpc>
                <a:spcPct val="100000"/>
              </a:lnSpc>
              <a:spcBef>
                <a:spcPts val="0"/>
              </a:spcBef>
              <a:spcAft>
                <a:spcPts val="600"/>
              </a:spcAft>
              <a:buClr>
                <a:srgbClr val="7CBE30"/>
              </a:buClr>
              <a:buFont typeface="Merriweather Sans"/>
              <a:buNone/>
              <a:defRPr sz="1800" b="0" i="0" u="none" strike="noStrike" cap="none">
                <a:solidFill>
                  <a:srgbClr val="7CBE30"/>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1_Custom Layout">
    <p:bg>
      <p:bgPr>
        <a:solidFill>
          <a:schemeClr val="lt1"/>
        </a:solidFill>
        <a:effectLst/>
      </p:bgPr>
    </p:bg>
    <p:spTree>
      <p:nvGrpSpPr>
        <p:cNvPr id="1" name="Shape 79"/>
        <p:cNvGrpSpPr/>
        <p:nvPr/>
      </p:nvGrpSpPr>
      <p:grpSpPr>
        <a:xfrm>
          <a:off x="0" y="0"/>
          <a:ext cx="0" cy="0"/>
          <a:chOff x="0" y="0"/>
          <a:chExt cx="0" cy="0"/>
        </a:xfrm>
      </p:grpSpPr>
      <p:sp>
        <p:nvSpPr>
          <p:cNvPr id="80" name="Shape 80"/>
          <p:cNvSpPr/>
          <p:nvPr/>
        </p:nvSpPr>
        <p:spPr>
          <a:xfrm>
            <a:off x="-8141" y="0"/>
            <a:ext cx="9152142" cy="5943599"/>
          </a:xfrm>
          <a:prstGeom prst="rect">
            <a:avLst/>
          </a:prstGeom>
          <a:solidFill>
            <a:srgbClr val="141414"/>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1" name="Shape 81"/>
          <p:cNvSpPr txBox="1">
            <a:spLocks noGrp="1"/>
          </p:cNvSpPr>
          <p:nvPr>
            <p:ph type="body" idx="1"/>
          </p:nvPr>
        </p:nvSpPr>
        <p:spPr>
          <a:xfrm>
            <a:off x="685800" y="0"/>
            <a:ext cx="7772400" cy="59435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1400"/>
              </a:spcAft>
              <a:buClr>
                <a:srgbClr val="7CBE30"/>
              </a:buClr>
              <a:buFont typeface="Merriweather Sans"/>
              <a:buNone/>
              <a:defRPr sz="6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1400"/>
              </a:spcAft>
              <a:buClr>
                <a:srgbClr val="7CBE30"/>
              </a:buClr>
              <a:buFont typeface="Merriweather Sans"/>
              <a:buNone/>
              <a:defRPr sz="2400" b="0" i="0" u="none" strike="noStrike" cap="none">
                <a:solidFill>
                  <a:schemeClr val="lt1"/>
                </a:solidFill>
                <a:latin typeface="Arial"/>
                <a:ea typeface="Arial"/>
                <a:cs typeface="Arial"/>
                <a:sym typeface="Arial"/>
              </a:defRPr>
            </a:lvl2pPr>
            <a:lvl3pPr marL="457200" marR="0" lvl="2" indent="-266700" algn="l" rtl="0">
              <a:lnSpc>
                <a:spcPct val="100000"/>
              </a:lnSpc>
              <a:spcBef>
                <a:spcPts val="1400"/>
              </a:spcBef>
              <a:spcAft>
                <a:spcPts val="0"/>
              </a:spcAft>
              <a:buClr>
                <a:srgbClr val="B1B1B1"/>
              </a:buClr>
              <a:buSzPct val="100000"/>
              <a:buFont typeface="Merriweather Sans"/>
              <a:buChar char="›"/>
              <a:defRPr sz="3000" b="0" i="0" u="none" strike="noStrike" cap="none">
                <a:solidFill>
                  <a:schemeClr val="lt1"/>
                </a:solidFill>
                <a:latin typeface="Arial"/>
                <a:ea typeface="Arial"/>
                <a:cs typeface="Arial"/>
                <a:sym typeface="Arial"/>
              </a:defRPr>
            </a:lvl3pPr>
            <a:lvl4pPr marL="914400" marR="0" lvl="3" indent="-342900" algn="l" rtl="0">
              <a:lnSpc>
                <a:spcPct val="100000"/>
              </a:lnSpc>
              <a:spcBef>
                <a:spcPts val="600"/>
              </a:spcBef>
              <a:spcAft>
                <a:spcPts val="0"/>
              </a:spcAft>
              <a:buClr>
                <a:srgbClr val="B1B1B1"/>
              </a:buClr>
              <a:buSzPct val="100000"/>
              <a:buFont typeface="Merriweather Sans"/>
              <a:buChar char="›"/>
              <a:defRPr sz="1800" b="0" i="0" u="none" strike="noStrike" cap="none">
                <a:solidFill>
                  <a:schemeClr val="lt1"/>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2" name="Shape 82" descr="simpleview_primary.png"/>
          <p:cNvPicPr preferRelativeResize="0"/>
          <p:nvPr/>
        </p:nvPicPr>
        <p:blipFill rotWithShape="1">
          <a:blip r:embed="rId2">
            <a:alphaModFix/>
          </a:blip>
          <a:srcRect/>
          <a:stretch/>
        </p:blipFill>
        <p:spPr>
          <a:xfrm>
            <a:off x="6816610" y="6240780"/>
            <a:ext cx="2030209" cy="320039"/>
          </a:xfrm>
          <a:prstGeom prst="rect">
            <a:avLst/>
          </a:prstGeom>
          <a:noFill/>
          <a:ln>
            <a:noFill/>
          </a:ln>
        </p:spPr>
      </p:pic>
      <p:sp>
        <p:nvSpPr>
          <p:cNvPr id="83" name="Shape 83"/>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6_Custom Layout">
    <p:spTree>
      <p:nvGrpSpPr>
        <p:cNvPr id="1" name="Shape 84"/>
        <p:cNvGrpSpPr/>
        <p:nvPr/>
      </p:nvGrpSpPr>
      <p:grpSpPr>
        <a:xfrm>
          <a:off x="0" y="0"/>
          <a:ext cx="0" cy="0"/>
          <a:chOff x="0" y="0"/>
          <a:chExt cx="0" cy="0"/>
        </a:xfrm>
      </p:grpSpPr>
      <p:pic>
        <p:nvPicPr>
          <p:cNvPr id="85" name="Shape 85" descr="trident_color.png"/>
          <p:cNvPicPr preferRelativeResize="0"/>
          <p:nvPr/>
        </p:nvPicPr>
        <p:blipFill rotWithShape="1">
          <a:blip r:embed="rId2">
            <a:alphaModFix/>
          </a:blip>
          <a:srcRect/>
          <a:stretch/>
        </p:blipFill>
        <p:spPr>
          <a:xfrm>
            <a:off x="8422321" y="6240780"/>
            <a:ext cx="424498" cy="320039"/>
          </a:xfrm>
          <a:prstGeom prst="rect">
            <a:avLst/>
          </a:prstGeom>
          <a:noFill/>
          <a:ln>
            <a:noFill/>
          </a:ln>
        </p:spPr>
      </p:pic>
      <p:grpSp>
        <p:nvGrpSpPr>
          <p:cNvPr id="86" name="Shape 86"/>
          <p:cNvGrpSpPr/>
          <p:nvPr/>
        </p:nvGrpSpPr>
        <p:grpSpPr>
          <a:xfrm>
            <a:off x="0" y="0"/>
            <a:ext cx="9144000" cy="54864"/>
            <a:chOff x="685800" y="685800"/>
            <a:chExt cx="4114799" cy="76199"/>
          </a:xfrm>
        </p:grpSpPr>
        <p:sp>
          <p:nvSpPr>
            <p:cNvPr id="87" name="Shape 87"/>
            <p:cNvSpPr/>
            <p:nvPr/>
          </p:nvSpPr>
          <p:spPr>
            <a:xfrm>
              <a:off x="1371600" y="685800"/>
              <a:ext cx="685799" cy="76199"/>
            </a:xfrm>
            <a:prstGeom prst="rect">
              <a:avLst/>
            </a:prstGeom>
            <a:solidFill>
              <a:srgbClr val="7CBE3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8" name="Shape 88"/>
            <p:cNvSpPr/>
            <p:nvPr/>
          </p:nvSpPr>
          <p:spPr>
            <a:xfrm>
              <a:off x="685800" y="685800"/>
              <a:ext cx="685799" cy="76199"/>
            </a:xfrm>
            <a:prstGeom prst="rect">
              <a:avLst/>
            </a:prstGeom>
            <a:solidFill>
              <a:srgbClr val="FBAC1C"/>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9" name="Shape 89"/>
            <p:cNvSpPr/>
            <p:nvPr/>
          </p:nvSpPr>
          <p:spPr>
            <a:xfrm>
              <a:off x="2057400" y="685800"/>
              <a:ext cx="685799" cy="76199"/>
            </a:xfrm>
            <a:prstGeom prst="rect">
              <a:avLst/>
            </a:prstGeom>
            <a:solidFill>
              <a:srgbClr val="1192DD"/>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0" name="Shape 90"/>
            <p:cNvSpPr/>
            <p:nvPr/>
          </p:nvSpPr>
          <p:spPr>
            <a:xfrm>
              <a:off x="3429000" y="685800"/>
              <a:ext cx="685799" cy="76199"/>
            </a:xfrm>
            <a:prstGeom prst="rect">
              <a:avLst/>
            </a:prstGeom>
            <a:solidFill>
              <a:srgbClr val="570D6A"/>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1" name="Shape 91"/>
            <p:cNvSpPr/>
            <p:nvPr/>
          </p:nvSpPr>
          <p:spPr>
            <a:xfrm>
              <a:off x="2743200" y="685800"/>
              <a:ext cx="685799" cy="76199"/>
            </a:xfrm>
            <a:prstGeom prst="rect">
              <a:avLst/>
            </a:prstGeom>
            <a:solidFill>
              <a:srgbClr val="CE3D1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2" name="Shape 92"/>
            <p:cNvSpPr/>
            <p:nvPr/>
          </p:nvSpPr>
          <p:spPr>
            <a:xfrm>
              <a:off x="4114800" y="685800"/>
              <a:ext cx="685799" cy="76199"/>
            </a:xfrm>
            <a:prstGeom prst="rect">
              <a:avLst/>
            </a:prstGeom>
            <a:solidFill>
              <a:srgbClr val="0F7A9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sp>
        <p:nvSpPr>
          <p:cNvPr id="93" name="Shape 93"/>
          <p:cNvSpPr txBox="1">
            <a:spLocks noGrp="1"/>
          </p:cNvSpPr>
          <p:nvPr>
            <p:ph type="body" idx="1"/>
          </p:nvPr>
        </p:nvSpPr>
        <p:spPr>
          <a:xfrm>
            <a:off x="685800" y="0"/>
            <a:ext cx="7772400" cy="59435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1400"/>
              </a:spcAft>
              <a:buClr>
                <a:srgbClr val="7CBE30"/>
              </a:buClr>
              <a:buFont typeface="Merriweather Sans"/>
              <a:buNone/>
              <a:defRPr sz="6000" b="0" i="0" u="none" strike="noStrike" cap="none">
                <a:solidFill>
                  <a:srgbClr val="B1B1B1"/>
                </a:solidFill>
                <a:latin typeface="Arial"/>
                <a:ea typeface="Arial"/>
                <a:cs typeface="Arial"/>
                <a:sym typeface="Arial"/>
              </a:defRPr>
            </a:lvl1pPr>
            <a:lvl2pPr marL="0" marR="0" lvl="1" indent="0" algn="l" rtl="0">
              <a:lnSpc>
                <a:spcPct val="100000"/>
              </a:lnSpc>
              <a:spcBef>
                <a:spcPts val="0"/>
              </a:spcBef>
              <a:spcAft>
                <a:spcPts val="1400"/>
              </a:spcAft>
              <a:buClr>
                <a:srgbClr val="7CBE30"/>
              </a:buClr>
              <a:buFont typeface="Merriweather Sans"/>
              <a:buNone/>
              <a:defRPr sz="2400" b="0" i="0" u="none" strike="noStrike" cap="none">
                <a:solidFill>
                  <a:srgbClr val="141414"/>
                </a:solidFill>
                <a:latin typeface="Arial"/>
                <a:ea typeface="Arial"/>
                <a:cs typeface="Arial"/>
                <a:sym typeface="Arial"/>
              </a:defRPr>
            </a:lvl2pPr>
            <a:lvl3pPr marL="457200" marR="0" lvl="2" indent="-266700" algn="l" rtl="0">
              <a:lnSpc>
                <a:spcPct val="100000"/>
              </a:lnSpc>
              <a:spcBef>
                <a:spcPts val="1400"/>
              </a:spcBef>
              <a:spcAft>
                <a:spcPts val="0"/>
              </a:spcAft>
              <a:buClr>
                <a:srgbClr val="B1B1B1"/>
              </a:buClr>
              <a:buSzPct val="100000"/>
              <a:buFont typeface="Merriweather Sans"/>
              <a:buChar char="›"/>
              <a:defRPr sz="3000" b="0" i="0" u="none" strike="noStrike" cap="none">
                <a:solidFill>
                  <a:srgbClr val="141414"/>
                </a:solidFill>
                <a:latin typeface="Arial"/>
                <a:ea typeface="Arial"/>
                <a:cs typeface="Arial"/>
                <a:sym typeface="Arial"/>
              </a:defRPr>
            </a:lvl3pPr>
            <a:lvl4pPr marL="914400" marR="0" lvl="3" indent="-342900" algn="l" rtl="0">
              <a:lnSpc>
                <a:spcPct val="100000"/>
              </a:lnSpc>
              <a:spcBef>
                <a:spcPts val="600"/>
              </a:spcBef>
              <a:spcAft>
                <a:spcPts val="0"/>
              </a:spcAft>
              <a:buClr>
                <a:srgbClr val="B1B1B1"/>
              </a:buClr>
              <a:buSzPct val="100000"/>
              <a:buFont typeface="Merriweather Sans"/>
              <a:buChar char="›"/>
              <a:defRPr sz="1800" b="0" i="0" u="none" strike="noStrike" cap="none">
                <a:solidFill>
                  <a:srgbClr val="B1B1B1"/>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9_Custom Layout">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57200"/>
            <a:ext cx="7772400" cy="5486399"/>
          </a:xfrm>
          <a:prstGeom prst="rect">
            <a:avLst/>
          </a:prstGeom>
          <a:noFill/>
          <a:ln>
            <a:noFill/>
          </a:ln>
        </p:spPr>
        <p:txBody>
          <a:bodyPr lIns="91425" tIns="91425" rIns="91425" bIns="91425" anchor="t" anchorCtr="0"/>
          <a:lstStyle>
            <a:lvl1pPr marL="0" marR="0" lvl="0" indent="0" algn="l" rtl="0">
              <a:lnSpc>
                <a:spcPct val="100000"/>
              </a:lnSpc>
              <a:spcBef>
                <a:spcPts val="1500"/>
              </a:spcBef>
              <a:spcAft>
                <a:spcPts val="1500"/>
              </a:spcAft>
              <a:buClr>
                <a:srgbClr val="7CBE30"/>
              </a:buClr>
              <a:buFont typeface="Merriweather Sans"/>
              <a:buNone/>
              <a:defRPr sz="6000" b="0" i="0" u="none" strike="noStrike" cap="none">
                <a:solidFill>
                  <a:srgbClr val="B1B1B1"/>
                </a:solidFill>
                <a:latin typeface="Arial"/>
                <a:ea typeface="Arial"/>
                <a:cs typeface="Arial"/>
                <a:sym typeface="Arial"/>
              </a:defRPr>
            </a:lvl1pPr>
            <a:lvl2pPr marL="0" marR="0" lvl="1" indent="0" algn="l" rtl="0">
              <a:lnSpc>
                <a:spcPct val="100000"/>
              </a:lnSpc>
              <a:spcBef>
                <a:spcPts val="0"/>
              </a:spcBef>
              <a:spcAft>
                <a:spcPts val="1200"/>
              </a:spcAft>
              <a:buClr>
                <a:srgbClr val="7CBE30"/>
              </a:buClr>
              <a:buFont typeface="Merriweather Sans"/>
              <a:buNone/>
              <a:defRPr sz="3200" b="0" i="0" u="none" strike="noStrike" cap="none">
                <a:solidFill>
                  <a:srgbClr val="141414"/>
                </a:solidFill>
                <a:latin typeface="Arial"/>
                <a:ea typeface="Arial"/>
                <a:cs typeface="Arial"/>
                <a:sym typeface="Arial"/>
              </a:defRPr>
            </a:lvl2pPr>
            <a:lvl3pPr marL="457200" marR="0" lvl="2" indent="-304800" algn="l" rtl="0">
              <a:lnSpc>
                <a:spcPct val="100000"/>
              </a:lnSpc>
              <a:spcBef>
                <a:spcPts val="0"/>
              </a:spcBef>
              <a:spcAft>
                <a:spcPts val="1200"/>
              </a:spcAft>
              <a:buClr>
                <a:srgbClr val="B1B1B1"/>
              </a:buClr>
              <a:buSzPct val="100000"/>
              <a:buFont typeface="Merriweather Sans"/>
              <a:buChar char="›"/>
              <a:defRPr sz="2400" b="0" i="0" u="none" strike="noStrike" cap="none">
                <a:solidFill>
                  <a:schemeClr val="dk1"/>
                </a:solidFill>
                <a:latin typeface="Arial"/>
                <a:ea typeface="Arial"/>
                <a:cs typeface="Arial"/>
                <a:sym typeface="Arial"/>
              </a:defRPr>
            </a:lvl3pPr>
            <a:lvl4pPr marL="914400" marR="0" lvl="3" indent="-342900" algn="l" rtl="0">
              <a:lnSpc>
                <a:spcPct val="100000"/>
              </a:lnSpc>
              <a:spcBef>
                <a:spcPts val="0"/>
              </a:spcBef>
              <a:spcAft>
                <a:spcPts val="1200"/>
              </a:spcAft>
              <a:buClr>
                <a:srgbClr val="B1B1B1"/>
              </a:buClr>
              <a:buSzPct val="100000"/>
              <a:buFont typeface="Merriweather Sans"/>
              <a:buChar char="›"/>
              <a:defRPr sz="1800" b="0" i="0" u="none" strike="noStrike" cap="none">
                <a:solidFill>
                  <a:srgbClr val="B1B1B1"/>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7" name="Shape 97" descr="trident_color.png"/>
          <p:cNvPicPr preferRelativeResize="0"/>
          <p:nvPr/>
        </p:nvPicPr>
        <p:blipFill rotWithShape="1">
          <a:blip r:embed="rId2">
            <a:alphaModFix/>
          </a:blip>
          <a:srcRect/>
          <a:stretch/>
        </p:blipFill>
        <p:spPr>
          <a:xfrm>
            <a:off x="8422321" y="6240780"/>
            <a:ext cx="424498" cy="320039"/>
          </a:xfrm>
          <a:prstGeom prst="rect">
            <a:avLst/>
          </a:prstGeom>
          <a:noFill/>
          <a:ln>
            <a:noFill/>
          </a:ln>
        </p:spPr>
      </p:pic>
      <p:sp>
        <p:nvSpPr>
          <p:cNvPr id="98" name="Shape 98"/>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0_Custom Layout">
    <p:spTree>
      <p:nvGrpSpPr>
        <p:cNvPr id="1" name="Shape 99"/>
        <p:cNvGrpSpPr/>
        <p:nvPr/>
      </p:nvGrpSpPr>
      <p:grpSpPr>
        <a:xfrm>
          <a:off x="0" y="0"/>
          <a:ext cx="0" cy="0"/>
          <a:chOff x="0" y="0"/>
          <a:chExt cx="0" cy="0"/>
        </a:xfrm>
      </p:grpSpPr>
      <p:sp>
        <p:nvSpPr>
          <p:cNvPr id="100" name="Shape 100"/>
          <p:cNvSpPr/>
          <p:nvPr/>
        </p:nvSpPr>
        <p:spPr>
          <a:xfrm>
            <a:off x="-8141" y="0"/>
            <a:ext cx="9152142" cy="5943599"/>
          </a:xfrm>
          <a:prstGeom prst="rect">
            <a:avLst/>
          </a:prstGeom>
          <a:solidFill>
            <a:srgbClr val="7CBE3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1" name="Shape 101"/>
          <p:cNvSpPr txBox="1">
            <a:spLocks noGrp="1"/>
          </p:cNvSpPr>
          <p:nvPr>
            <p:ph type="body" idx="1"/>
          </p:nvPr>
        </p:nvSpPr>
        <p:spPr>
          <a:xfrm>
            <a:off x="685800" y="457200"/>
            <a:ext cx="7772400" cy="5486399"/>
          </a:xfrm>
          <a:prstGeom prst="rect">
            <a:avLst/>
          </a:prstGeom>
          <a:noFill/>
          <a:ln>
            <a:noFill/>
          </a:ln>
        </p:spPr>
        <p:txBody>
          <a:bodyPr lIns="91425" tIns="91425" rIns="91425" bIns="91425" anchor="t" anchorCtr="0"/>
          <a:lstStyle>
            <a:lvl1pPr marL="0" marR="0" lvl="0" indent="0" algn="l" rtl="0">
              <a:lnSpc>
                <a:spcPct val="100000"/>
              </a:lnSpc>
              <a:spcBef>
                <a:spcPts val="1500"/>
              </a:spcBef>
              <a:spcAft>
                <a:spcPts val="1500"/>
              </a:spcAft>
              <a:buClr>
                <a:srgbClr val="7CBE30"/>
              </a:buClr>
              <a:buFont typeface="Merriweather Sans"/>
              <a:buNone/>
              <a:defRPr sz="60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1200"/>
              </a:spcAft>
              <a:buClr>
                <a:srgbClr val="7CBE30"/>
              </a:buClr>
              <a:buFont typeface="Merriweather Sans"/>
              <a:buNone/>
              <a:defRPr sz="3200" b="0" i="0" u="none" strike="noStrike" cap="none">
                <a:solidFill>
                  <a:srgbClr val="FFFFFF"/>
                </a:solidFill>
                <a:latin typeface="Arial"/>
                <a:ea typeface="Arial"/>
                <a:cs typeface="Arial"/>
                <a:sym typeface="Arial"/>
              </a:defRPr>
            </a:lvl2pPr>
            <a:lvl3pPr marL="457200" marR="0" lvl="2" indent="-304800" algn="l" rtl="0">
              <a:lnSpc>
                <a:spcPct val="100000"/>
              </a:lnSpc>
              <a:spcBef>
                <a:spcPts val="0"/>
              </a:spcBef>
              <a:spcAft>
                <a:spcPts val="1200"/>
              </a:spcAft>
              <a:buClr>
                <a:srgbClr val="AED879"/>
              </a:buClr>
              <a:buSzPct val="100000"/>
              <a:buFont typeface="Merriweather Sans"/>
              <a:buChar char="›"/>
              <a:defRPr sz="2400" b="0" i="0" u="none" strike="noStrike" cap="none">
                <a:solidFill>
                  <a:srgbClr val="FFFFFF"/>
                </a:solidFill>
                <a:latin typeface="Arial"/>
                <a:ea typeface="Arial"/>
                <a:cs typeface="Arial"/>
                <a:sym typeface="Arial"/>
              </a:defRPr>
            </a:lvl3pPr>
            <a:lvl4pPr marL="914400" marR="0" lvl="3" indent="-342900" algn="l" rtl="0">
              <a:lnSpc>
                <a:spcPct val="100000"/>
              </a:lnSpc>
              <a:spcBef>
                <a:spcPts val="0"/>
              </a:spcBef>
              <a:spcAft>
                <a:spcPts val="1200"/>
              </a:spcAft>
              <a:buClr>
                <a:srgbClr val="AED879"/>
              </a:buClr>
              <a:buSzPct val="100000"/>
              <a:buFont typeface="Merriweather Sans"/>
              <a:buChar char="›"/>
              <a:defRPr sz="1800" b="0" i="0" u="none" strike="noStrike" cap="none">
                <a:solidFill>
                  <a:srgbClr val="FFFFFF"/>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2" name="Shape 102" descr="trident_color.png"/>
          <p:cNvPicPr preferRelativeResize="0"/>
          <p:nvPr/>
        </p:nvPicPr>
        <p:blipFill rotWithShape="1">
          <a:blip r:embed="rId2">
            <a:alphaModFix/>
          </a:blip>
          <a:srcRect/>
          <a:stretch/>
        </p:blipFill>
        <p:spPr>
          <a:xfrm>
            <a:off x="8422321" y="6240780"/>
            <a:ext cx="424498" cy="320039"/>
          </a:xfrm>
          <a:prstGeom prst="rect">
            <a:avLst/>
          </a:prstGeom>
          <a:noFill/>
          <a:ln>
            <a:noFill/>
          </a:ln>
        </p:spPr>
      </p:pic>
      <p:sp>
        <p:nvSpPr>
          <p:cNvPr id="103" name="Shape 103"/>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7_Custom Layout">
    <p:spTree>
      <p:nvGrpSpPr>
        <p:cNvPr id="1" name="Shape 104"/>
        <p:cNvGrpSpPr/>
        <p:nvPr/>
      </p:nvGrpSpPr>
      <p:grpSpPr>
        <a:xfrm>
          <a:off x="0" y="0"/>
          <a:ext cx="0" cy="0"/>
          <a:chOff x="0" y="0"/>
          <a:chExt cx="0" cy="0"/>
        </a:xfrm>
      </p:grpSpPr>
      <p:sp>
        <p:nvSpPr>
          <p:cNvPr id="105" name="Shape 105"/>
          <p:cNvSpPr/>
          <p:nvPr/>
        </p:nvSpPr>
        <p:spPr>
          <a:xfrm>
            <a:off x="-8141" y="0"/>
            <a:ext cx="9152142" cy="5943599"/>
          </a:xfrm>
          <a:prstGeom prst="rect">
            <a:avLst/>
          </a:prstGeom>
          <a:solidFill>
            <a:srgbClr val="FBAC1C"/>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6" name="Shape 106"/>
          <p:cNvSpPr txBox="1">
            <a:spLocks noGrp="1"/>
          </p:cNvSpPr>
          <p:nvPr>
            <p:ph type="body" idx="1"/>
          </p:nvPr>
        </p:nvSpPr>
        <p:spPr>
          <a:xfrm>
            <a:off x="685800" y="457200"/>
            <a:ext cx="7772400" cy="5486399"/>
          </a:xfrm>
          <a:prstGeom prst="rect">
            <a:avLst/>
          </a:prstGeom>
          <a:noFill/>
          <a:ln>
            <a:noFill/>
          </a:ln>
        </p:spPr>
        <p:txBody>
          <a:bodyPr lIns="91425" tIns="91425" rIns="91425" bIns="91425" anchor="t" anchorCtr="0"/>
          <a:lstStyle>
            <a:lvl1pPr marL="0" marR="0" lvl="0" indent="0" algn="l" rtl="0">
              <a:lnSpc>
                <a:spcPct val="100000"/>
              </a:lnSpc>
              <a:spcBef>
                <a:spcPts val="1500"/>
              </a:spcBef>
              <a:spcAft>
                <a:spcPts val="1500"/>
              </a:spcAft>
              <a:buClr>
                <a:srgbClr val="7CBE30"/>
              </a:buClr>
              <a:buFont typeface="Merriweather Sans"/>
              <a:buNone/>
              <a:defRPr sz="60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1200"/>
              </a:spcAft>
              <a:buClr>
                <a:srgbClr val="7CBE30"/>
              </a:buClr>
              <a:buFont typeface="Merriweather Sans"/>
              <a:buNone/>
              <a:defRPr sz="3200" b="0" i="0" u="none" strike="noStrike" cap="none">
                <a:solidFill>
                  <a:srgbClr val="FFFFFF"/>
                </a:solidFill>
                <a:latin typeface="Arial"/>
                <a:ea typeface="Arial"/>
                <a:cs typeface="Arial"/>
                <a:sym typeface="Arial"/>
              </a:defRPr>
            </a:lvl2pPr>
            <a:lvl3pPr marL="457200" marR="0" lvl="2" indent="-304800" algn="l" rtl="0">
              <a:lnSpc>
                <a:spcPct val="100000"/>
              </a:lnSpc>
              <a:spcBef>
                <a:spcPts val="0"/>
              </a:spcBef>
              <a:spcAft>
                <a:spcPts val="1200"/>
              </a:spcAft>
              <a:buClr>
                <a:srgbClr val="FDCD69"/>
              </a:buClr>
              <a:buSzPct val="100000"/>
              <a:buFont typeface="Merriweather Sans"/>
              <a:buChar char="›"/>
              <a:defRPr sz="2400" b="0" i="0" u="none" strike="noStrike" cap="none">
                <a:solidFill>
                  <a:srgbClr val="FFFFFF"/>
                </a:solidFill>
                <a:latin typeface="Arial"/>
                <a:ea typeface="Arial"/>
                <a:cs typeface="Arial"/>
                <a:sym typeface="Arial"/>
              </a:defRPr>
            </a:lvl3pPr>
            <a:lvl4pPr marL="914400" marR="0" lvl="3" indent="-342900" algn="l" rtl="0">
              <a:lnSpc>
                <a:spcPct val="100000"/>
              </a:lnSpc>
              <a:spcBef>
                <a:spcPts val="0"/>
              </a:spcBef>
              <a:spcAft>
                <a:spcPts val="1200"/>
              </a:spcAft>
              <a:buClr>
                <a:srgbClr val="FDCD69"/>
              </a:buClr>
              <a:buSzPct val="100000"/>
              <a:buFont typeface="Merriweather Sans"/>
              <a:buChar char="›"/>
              <a:defRPr sz="1800" b="0" i="0" u="none" strike="noStrike" cap="none">
                <a:solidFill>
                  <a:srgbClr val="FFFFFF"/>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7" name="Shape 107" descr="trident_color.png"/>
          <p:cNvPicPr preferRelativeResize="0"/>
          <p:nvPr/>
        </p:nvPicPr>
        <p:blipFill rotWithShape="1">
          <a:blip r:embed="rId2">
            <a:alphaModFix/>
          </a:blip>
          <a:srcRect/>
          <a:stretch/>
        </p:blipFill>
        <p:spPr>
          <a:xfrm>
            <a:off x="8422321" y="6240780"/>
            <a:ext cx="424498" cy="320039"/>
          </a:xfrm>
          <a:prstGeom prst="rect">
            <a:avLst/>
          </a:prstGeom>
          <a:noFill/>
          <a:ln>
            <a:noFill/>
          </a:ln>
        </p:spPr>
      </p:pic>
      <p:sp>
        <p:nvSpPr>
          <p:cNvPr id="108" name="Shape 108"/>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2_Custom Layout">
    <p:spTree>
      <p:nvGrpSpPr>
        <p:cNvPr id="1" name="Shape 109"/>
        <p:cNvGrpSpPr/>
        <p:nvPr/>
      </p:nvGrpSpPr>
      <p:grpSpPr>
        <a:xfrm>
          <a:off x="0" y="0"/>
          <a:ext cx="0" cy="0"/>
          <a:chOff x="0" y="0"/>
          <a:chExt cx="0" cy="0"/>
        </a:xfrm>
      </p:grpSpPr>
      <p:sp>
        <p:nvSpPr>
          <p:cNvPr id="110" name="Shape 110"/>
          <p:cNvSpPr/>
          <p:nvPr/>
        </p:nvSpPr>
        <p:spPr>
          <a:xfrm>
            <a:off x="-8141" y="0"/>
            <a:ext cx="9152142" cy="5943599"/>
          </a:xfrm>
          <a:prstGeom prst="rect">
            <a:avLst/>
          </a:prstGeom>
          <a:solidFill>
            <a:srgbClr val="1192DD"/>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11" name="Shape 111"/>
          <p:cNvSpPr txBox="1">
            <a:spLocks noGrp="1"/>
          </p:cNvSpPr>
          <p:nvPr>
            <p:ph type="body" idx="1"/>
          </p:nvPr>
        </p:nvSpPr>
        <p:spPr>
          <a:xfrm>
            <a:off x="685800" y="457200"/>
            <a:ext cx="7772400" cy="5486399"/>
          </a:xfrm>
          <a:prstGeom prst="rect">
            <a:avLst/>
          </a:prstGeom>
          <a:noFill/>
          <a:ln>
            <a:noFill/>
          </a:ln>
        </p:spPr>
        <p:txBody>
          <a:bodyPr lIns="91425" tIns="91425" rIns="91425" bIns="91425" anchor="t" anchorCtr="0"/>
          <a:lstStyle>
            <a:lvl1pPr marL="0" marR="0" lvl="0" indent="0" algn="l" rtl="0">
              <a:lnSpc>
                <a:spcPct val="100000"/>
              </a:lnSpc>
              <a:spcBef>
                <a:spcPts val="1500"/>
              </a:spcBef>
              <a:spcAft>
                <a:spcPts val="1500"/>
              </a:spcAft>
              <a:buClr>
                <a:srgbClr val="7CBE30"/>
              </a:buClr>
              <a:buFont typeface="Merriweather Sans"/>
              <a:buNone/>
              <a:defRPr sz="60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1200"/>
              </a:spcAft>
              <a:buClr>
                <a:srgbClr val="7CBE30"/>
              </a:buClr>
              <a:buFont typeface="Merriweather Sans"/>
              <a:buNone/>
              <a:defRPr sz="3200" b="0" i="0" u="none" strike="noStrike" cap="none">
                <a:solidFill>
                  <a:srgbClr val="FFFFFF"/>
                </a:solidFill>
                <a:latin typeface="Arial"/>
                <a:ea typeface="Arial"/>
                <a:cs typeface="Arial"/>
                <a:sym typeface="Arial"/>
              </a:defRPr>
            </a:lvl2pPr>
            <a:lvl3pPr marL="457200" marR="0" lvl="2" indent="-304800" algn="l" rtl="0">
              <a:lnSpc>
                <a:spcPct val="100000"/>
              </a:lnSpc>
              <a:spcBef>
                <a:spcPts val="0"/>
              </a:spcBef>
              <a:spcAft>
                <a:spcPts val="1200"/>
              </a:spcAft>
              <a:buClr>
                <a:srgbClr val="57BBEB"/>
              </a:buClr>
              <a:buSzPct val="100000"/>
              <a:buFont typeface="Merriweather Sans"/>
              <a:buChar char="›"/>
              <a:defRPr sz="2400" b="0" i="0" u="none" strike="noStrike" cap="none">
                <a:solidFill>
                  <a:srgbClr val="FFFFFF"/>
                </a:solidFill>
                <a:latin typeface="Arial"/>
                <a:ea typeface="Arial"/>
                <a:cs typeface="Arial"/>
                <a:sym typeface="Arial"/>
              </a:defRPr>
            </a:lvl3pPr>
            <a:lvl4pPr marL="914400" marR="0" lvl="3" indent="-342900" algn="l" rtl="0">
              <a:lnSpc>
                <a:spcPct val="100000"/>
              </a:lnSpc>
              <a:spcBef>
                <a:spcPts val="0"/>
              </a:spcBef>
              <a:spcAft>
                <a:spcPts val="1200"/>
              </a:spcAft>
              <a:buClr>
                <a:srgbClr val="57BBEB"/>
              </a:buClr>
              <a:buSzPct val="100000"/>
              <a:buFont typeface="Merriweather Sans"/>
              <a:buChar char="›"/>
              <a:defRPr sz="1800" b="0" i="0" u="none" strike="noStrike" cap="none">
                <a:solidFill>
                  <a:srgbClr val="FFFFFF"/>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2" name="Shape 112" descr="trident_color.png"/>
          <p:cNvPicPr preferRelativeResize="0"/>
          <p:nvPr/>
        </p:nvPicPr>
        <p:blipFill rotWithShape="1">
          <a:blip r:embed="rId2">
            <a:alphaModFix/>
          </a:blip>
          <a:srcRect/>
          <a:stretch/>
        </p:blipFill>
        <p:spPr>
          <a:xfrm>
            <a:off x="8422321" y="6240780"/>
            <a:ext cx="424498" cy="320039"/>
          </a:xfrm>
          <a:prstGeom prst="rect">
            <a:avLst/>
          </a:prstGeom>
          <a:noFill/>
          <a:ln>
            <a:noFill/>
          </a:ln>
        </p:spPr>
      </p:pic>
      <p:sp>
        <p:nvSpPr>
          <p:cNvPr id="113" name="Shape 113"/>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3_Custom Layout">
    <p:spTree>
      <p:nvGrpSpPr>
        <p:cNvPr id="1" name="Shape 114"/>
        <p:cNvGrpSpPr/>
        <p:nvPr/>
      </p:nvGrpSpPr>
      <p:grpSpPr>
        <a:xfrm>
          <a:off x="0" y="0"/>
          <a:ext cx="0" cy="0"/>
          <a:chOff x="0" y="0"/>
          <a:chExt cx="0" cy="0"/>
        </a:xfrm>
      </p:grpSpPr>
      <p:sp>
        <p:nvSpPr>
          <p:cNvPr id="115" name="Shape 115"/>
          <p:cNvSpPr/>
          <p:nvPr/>
        </p:nvSpPr>
        <p:spPr>
          <a:xfrm>
            <a:off x="-8141" y="0"/>
            <a:ext cx="9152142" cy="5943599"/>
          </a:xfrm>
          <a:prstGeom prst="rect">
            <a:avLst/>
          </a:prstGeom>
          <a:solidFill>
            <a:srgbClr val="CE3D1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16" name="Shape 116"/>
          <p:cNvSpPr txBox="1">
            <a:spLocks noGrp="1"/>
          </p:cNvSpPr>
          <p:nvPr>
            <p:ph type="body" idx="1"/>
          </p:nvPr>
        </p:nvSpPr>
        <p:spPr>
          <a:xfrm>
            <a:off x="685800" y="457200"/>
            <a:ext cx="7772400" cy="5486399"/>
          </a:xfrm>
          <a:prstGeom prst="rect">
            <a:avLst/>
          </a:prstGeom>
          <a:noFill/>
          <a:ln>
            <a:noFill/>
          </a:ln>
        </p:spPr>
        <p:txBody>
          <a:bodyPr lIns="91425" tIns="91425" rIns="91425" bIns="91425" anchor="t" anchorCtr="0"/>
          <a:lstStyle>
            <a:lvl1pPr marL="0" marR="0" lvl="0" indent="0" algn="l" rtl="0">
              <a:lnSpc>
                <a:spcPct val="100000"/>
              </a:lnSpc>
              <a:spcBef>
                <a:spcPts val="1500"/>
              </a:spcBef>
              <a:spcAft>
                <a:spcPts val="1500"/>
              </a:spcAft>
              <a:buClr>
                <a:srgbClr val="7CBE30"/>
              </a:buClr>
              <a:buFont typeface="Merriweather Sans"/>
              <a:buNone/>
              <a:defRPr sz="60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1200"/>
              </a:spcAft>
              <a:buClr>
                <a:srgbClr val="7CBE30"/>
              </a:buClr>
              <a:buFont typeface="Merriweather Sans"/>
              <a:buNone/>
              <a:defRPr sz="3200" b="0" i="0" u="none" strike="noStrike" cap="none">
                <a:solidFill>
                  <a:srgbClr val="FFFFFF"/>
                </a:solidFill>
                <a:latin typeface="Arial"/>
                <a:ea typeface="Arial"/>
                <a:cs typeface="Arial"/>
                <a:sym typeface="Arial"/>
              </a:defRPr>
            </a:lvl2pPr>
            <a:lvl3pPr marL="457200" marR="0" lvl="2" indent="-304800" algn="l" rtl="0">
              <a:lnSpc>
                <a:spcPct val="100000"/>
              </a:lnSpc>
              <a:spcBef>
                <a:spcPts val="0"/>
              </a:spcBef>
              <a:spcAft>
                <a:spcPts val="1200"/>
              </a:spcAft>
              <a:buClr>
                <a:srgbClr val="E18565"/>
              </a:buClr>
              <a:buSzPct val="100000"/>
              <a:buFont typeface="Merriweather Sans"/>
              <a:buChar char="›"/>
              <a:defRPr sz="2400" b="0" i="0" u="none" strike="noStrike" cap="none">
                <a:solidFill>
                  <a:srgbClr val="FFFFFF"/>
                </a:solidFill>
                <a:latin typeface="Arial"/>
                <a:ea typeface="Arial"/>
                <a:cs typeface="Arial"/>
                <a:sym typeface="Arial"/>
              </a:defRPr>
            </a:lvl3pPr>
            <a:lvl4pPr marL="914400" marR="0" lvl="3" indent="-342900" algn="l" rtl="0">
              <a:lnSpc>
                <a:spcPct val="100000"/>
              </a:lnSpc>
              <a:spcBef>
                <a:spcPts val="0"/>
              </a:spcBef>
              <a:spcAft>
                <a:spcPts val="1200"/>
              </a:spcAft>
              <a:buClr>
                <a:srgbClr val="E18565"/>
              </a:buClr>
              <a:buSzPct val="100000"/>
              <a:buFont typeface="Merriweather Sans"/>
              <a:buChar char="›"/>
              <a:defRPr sz="1800" b="0" i="0" u="none" strike="noStrike" cap="none">
                <a:solidFill>
                  <a:srgbClr val="FFFFFF"/>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7" name="Shape 117" descr="trident_color.png"/>
          <p:cNvPicPr preferRelativeResize="0"/>
          <p:nvPr/>
        </p:nvPicPr>
        <p:blipFill rotWithShape="1">
          <a:blip r:embed="rId2">
            <a:alphaModFix/>
          </a:blip>
          <a:srcRect/>
          <a:stretch/>
        </p:blipFill>
        <p:spPr>
          <a:xfrm>
            <a:off x="8422321" y="6240780"/>
            <a:ext cx="424498" cy="320039"/>
          </a:xfrm>
          <a:prstGeom prst="rect">
            <a:avLst/>
          </a:prstGeom>
          <a:noFill/>
          <a:ln>
            <a:noFill/>
          </a:ln>
        </p:spPr>
      </p:pic>
      <p:sp>
        <p:nvSpPr>
          <p:cNvPr id="118" name="Shape 118"/>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4_Custom Layout">
    <p:spTree>
      <p:nvGrpSpPr>
        <p:cNvPr id="1" name="Shape 119"/>
        <p:cNvGrpSpPr/>
        <p:nvPr/>
      </p:nvGrpSpPr>
      <p:grpSpPr>
        <a:xfrm>
          <a:off x="0" y="0"/>
          <a:ext cx="0" cy="0"/>
          <a:chOff x="0" y="0"/>
          <a:chExt cx="0" cy="0"/>
        </a:xfrm>
      </p:grpSpPr>
      <p:sp>
        <p:nvSpPr>
          <p:cNvPr id="120" name="Shape 120"/>
          <p:cNvSpPr/>
          <p:nvPr/>
        </p:nvSpPr>
        <p:spPr>
          <a:xfrm>
            <a:off x="-8141" y="0"/>
            <a:ext cx="9152142" cy="5943599"/>
          </a:xfrm>
          <a:prstGeom prst="rect">
            <a:avLst/>
          </a:prstGeom>
          <a:solidFill>
            <a:srgbClr val="570D6A"/>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1" name="Shape 121"/>
          <p:cNvSpPr txBox="1">
            <a:spLocks noGrp="1"/>
          </p:cNvSpPr>
          <p:nvPr>
            <p:ph type="body" idx="1"/>
          </p:nvPr>
        </p:nvSpPr>
        <p:spPr>
          <a:xfrm>
            <a:off x="685800" y="457200"/>
            <a:ext cx="7772400" cy="5486399"/>
          </a:xfrm>
          <a:prstGeom prst="rect">
            <a:avLst/>
          </a:prstGeom>
          <a:noFill/>
          <a:ln>
            <a:noFill/>
          </a:ln>
        </p:spPr>
        <p:txBody>
          <a:bodyPr lIns="91425" tIns="91425" rIns="91425" bIns="91425" anchor="t" anchorCtr="0"/>
          <a:lstStyle>
            <a:lvl1pPr marL="0" marR="0" lvl="0" indent="0" algn="l" rtl="0">
              <a:lnSpc>
                <a:spcPct val="100000"/>
              </a:lnSpc>
              <a:spcBef>
                <a:spcPts val="1500"/>
              </a:spcBef>
              <a:spcAft>
                <a:spcPts val="1500"/>
              </a:spcAft>
              <a:buClr>
                <a:srgbClr val="7CBE30"/>
              </a:buClr>
              <a:buFont typeface="Merriweather Sans"/>
              <a:buNone/>
              <a:defRPr sz="60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1200"/>
              </a:spcAft>
              <a:buClr>
                <a:srgbClr val="7CBE30"/>
              </a:buClr>
              <a:buFont typeface="Merriweather Sans"/>
              <a:buNone/>
              <a:defRPr sz="3200" b="0" i="0" u="none" strike="noStrike" cap="none">
                <a:solidFill>
                  <a:srgbClr val="FFFFFF"/>
                </a:solidFill>
                <a:latin typeface="Arial"/>
                <a:ea typeface="Arial"/>
                <a:cs typeface="Arial"/>
                <a:sym typeface="Arial"/>
              </a:defRPr>
            </a:lvl2pPr>
            <a:lvl3pPr marL="457200" marR="0" lvl="2" indent="-304800" algn="l" rtl="0">
              <a:lnSpc>
                <a:spcPct val="100000"/>
              </a:lnSpc>
              <a:spcBef>
                <a:spcPts val="0"/>
              </a:spcBef>
              <a:spcAft>
                <a:spcPts val="1200"/>
              </a:spcAft>
              <a:buClr>
                <a:srgbClr val="88548B"/>
              </a:buClr>
              <a:buSzPct val="100000"/>
              <a:buFont typeface="Merriweather Sans"/>
              <a:buChar char="›"/>
              <a:defRPr sz="2400" b="0" i="0" u="none" strike="noStrike" cap="none">
                <a:solidFill>
                  <a:srgbClr val="FFFFFF"/>
                </a:solidFill>
                <a:latin typeface="Arial"/>
                <a:ea typeface="Arial"/>
                <a:cs typeface="Arial"/>
                <a:sym typeface="Arial"/>
              </a:defRPr>
            </a:lvl3pPr>
            <a:lvl4pPr marL="914400" marR="0" lvl="3" indent="-342900" algn="l" rtl="0">
              <a:lnSpc>
                <a:spcPct val="100000"/>
              </a:lnSpc>
              <a:spcBef>
                <a:spcPts val="0"/>
              </a:spcBef>
              <a:spcAft>
                <a:spcPts val="1200"/>
              </a:spcAft>
              <a:buClr>
                <a:srgbClr val="88548B"/>
              </a:buClr>
              <a:buSzPct val="100000"/>
              <a:buFont typeface="Merriweather Sans"/>
              <a:buChar char="›"/>
              <a:defRPr sz="1800" b="0" i="0" u="none" strike="noStrike" cap="none">
                <a:solidFill>
                  <a:srgbClr val="FFFFFF"/>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2" name="Shape 122" descr="trident_color.png"/>
          <p:cNvPicPr preferRelativeResize="0"/>
          <p:nvPr/>
        </p:nvPicPr>
        <p:blipFill rotWithShape="1">
          <a:blip r:embed="rId2">
            <a:alphaModFix/>
          </a:blip>
          <a:srcRect/>
          <a:stretch/>
        </p:blipFill>
        <p:spPr>
          <a:xfrm>
            <a:off x="8422321" y="6240780"/>
            <a:ext cx="424498" cy="320039"/>
          </a:xfrm>
          <a:prstGeom prst="rect">
            <a:avLst/>
          </a:prstGeom>
          <a:noFill/>
          <a:ln>
            <a:noFill/>
          </a:ln>
        </p:spPr>
      </p:pic>
      <p:sp>
        <p:nvSpPr>
          <p:cNvPr id="123" name="Shape 123"/>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5_Custom Layout">
    <p:spTree>
      <p:nvGrpSpPr>
        <p:cNvPr id="1" name="Shape 124"/>
        <p:cNvGrpSpPr/>
        <p:nvPr/>
      </p:nvGrpSpPr>
      <p:grpSpPr>
        <a:xfrm>
          <a:off x="0" y="0"/>
          <a:ext cx="0" cy="0"/>
          <a:chOff x="0" y="0"/>
          <a:chExt cx="0" cy="0"/>
        </a:xfrm>
      </p:grpSpPr>
      <p:sp>
        <p:nvSpPr>
          <p:cNvPr id="125" name="Shape 125"/>
          <p:cNvSpPr/>
          <p:nvPr/>
        </p:nvSpPr>
        <p:spPr>
          <a:xfrm>
            <a:off x="-8141" y="0"/>
            <a:ext cx="9152142" cy="5943599"/>
          </a:xfrm>
          <a:prstGeom prst="rect">
            <a:avLst/>
          </a:prstGeom>
          <a:solidFill>
            <a:srgbClr val="0F7A9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6" name="Shape 126"/>
          <p:cNvSpPr txBox="1">
            <a:spLocks noGrp="1"/>
          </p:cNvSpPr>
          <p:nvPr>
            <p:ph type="body" idx="1"/>
          </p:nvPr>
        </p:nvSpPr>
        <p:spPr>
          <a:xfrm>
            <a:off x="685800" y="457200"/>
            <a:ext cx="7772400" cy="5486399"/>
          </a:xfrm>
          <a:prstGeom prst="rect">
            <a:avLst/>
          </a:prstGeom>
          <a:noFill/>
          <a:ln>
            <a:noFill/>
          </a:ln>
        </p:spPr>
        <p:txBody>
          <a:bodyPr lIns="91425" tIns="91425" rIns="91425" bIns="91425" anchor="t" anchorCtr="0"/>
          <a:lstStyle>
            <a:lvl1pPr marL="0" marR="0" lvl="0" indent="0" algn="l" rtl="0">
              <a:lnSpc>
                <a:spcPct val="100000"/>
              </a:lnSpc>
              <a:spcBef>
                <a:spcPts val="1500"/>
              </a:spcBef>
              <a:spcAft>
                <a:spcPts val="1500"/>
              </a:spcAft>
              <a:buClr>
                <a:srgbClr val="7CBE30"/>
              </a:buClr>
              <a:buFont typeface="Merriweather Sans"/>
              <a:buNone/>
              <a:defRPr sz="60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1200"/>
              </a:spcAft>
              <a:buClr>
                <a:srgbClr val="7CBE30"/>
              </a:buClr>
              <a:buFont typeface="Merriweather Sans"/>
              <a:buNone/>
              <a:defRPr sz="3200" b="0" i="0" u="none" strike="noStrike" cap="none">
                <a:solidFill>
                  <a:srgbClr val="FFFFFF"/>
                </a:solidFill>
                <a:latin typeface="Arial"/>
                <a:ea typeface="Arial"/>
                <a:cs typeface="Arial"/>
                <a:sym typeface="Arial"/>
              </a:defRPr>
            </a:lvl2pPr>
            <a:lvl3pPr marL="457200" marR="0" lvl="2" indent="-304800" algn="l" rtl="0">
              <a:lnSpc>
                <a:spcPct val="100000"/>
              </a:lnSpc>
              <a:spcBef>
                <a:spcPts val="0"/>
              </a:spcBef>
              <a:spcAft>
                <a:spcPts val="1200"/>
              </a:spcAft>
              <a:buClr>
                <a:srgbClr val="56AEC0"/>
              </a:buClr>
              <a:buSzPct val="100000"/>
              <a:buFont typeface="Merriweather Sans"/>
              <a:buChar char="›"/>
              <a:defRPr sz="2400" b="0" i="0" u="none" strike="noStrike" cap="none">
                <a:solidFill>
                  <a:srgbClr val="FFFFFF"/>
                </a:solidFill>
                <a:latin typeface="Arial"/>
                <a:ea typeface="Arial"/>
                <a:cs typeface="Arial"/>
                <a:sym typeface="Arial"/>
              </a:defRPr>
            </a:lvl3pPr>
            <a:lvl4pPr marL="914400" marR="0" lvl="3" indent="-342900" algn="l" rtl="0">
              <a:lnSpc>
                <a:spcPct val="100000"/>
              </a:lnSpc>
              <a:spcBef>
                <a:spcPts val="0"/>
              </a:spcBef>
              <a:spcAft>
                <a:spcPts val="1200"/>
              </a:spcAft>
              <a:buClr>
                <a:srgbClr val="56AEC0"/>
              </a:buClr>
              <a:buSzPct val="100000"/>
              <a:buFont typeface="Merriweather Sans"/>
              <a:buChar char="›"/>
              <a:defRPr sz="1800" b="0" i="0" u="none" strike="noStrike" cap="none">
                <a:solidFill>
                  <a:srgbClr val="FFFFFF"/>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7" name="Shape 127" descr="trident_color.png"/>
          <p:cNvPicPr preferRelativeResize="0"/>
          <p:nvPr/>
        </p:nvPicPr>
        <p:blipFill rotWithShape="1">
          <a:blip r:embed="rId2">
            <a:alphaModFix/>
          </a:blip>
          <a:srcRect/>
          <a:stretch/>
        </p:blipFill>
        <p:spPr>
          <a:xfrm>
            <a:off x="8422321" y="6240780"/>
            <a:ext cx="424498" cy="320039"/>
          </a:xfrm>
          <a:prstGeom prst="rect">
            <a:avLst/>
          </a:prstGeom>
          <a:noFill/>
          <a:ln>
            <a:noFill/>
          </a:ln>
        </p:spPr>
      </p:pic>
      <p:sp>
        <p:nvSpPr>
          <p:cNvPr id="128" name="Shape 128"/>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9_Custom Layout">
    <p:spTree>
      <p:nvGrpSpPr>
        <p:cNvPr id="1" name="Shape 24"/>
        <p:cNvGrpSpPr/>
        <p:nvPr/>
      </p:nvGrpSpPr>
      <p:grpSpPr>
        <a:xfrm>
          <a:off x="0" y="0"/>
          <a:ext cx="0" cy="0"/>
          <a:chOff x="0" y="0"/>
          <a:chExt cx="0" cy="0"/>
        </a:xfrm>
      </p:grpSpPr>
      <p:grpSp>
        <p:nvGrpSpPr>
          <p:cNvPr id="25" name="Shape 25"/>
          <p:cNvGrpSpPr/>
          <p:nvPr/>
        </p:nvGrpSpPr>
        <p:grpSpPr>
          <a:xfrm>
            <a:off x="0" y="0"/>
            <a:ext cx="9144000" cy="54864"/>
            <a:chOff x="685800" y="685800"/>
            <a:chExt cx="4114799" cy="76199"/>
          </a:xfrm>
        </p:grpSpPr>
        <p:sp>
          <p:nvSpPr>
            <p:cNvPr id="26" name="Shape 26"/>
            <p:cNvSpPr/>
            <p:nvPr/>
          </p:nvSpPr>
          <p:spPr>
            <a:xfrm>
              <a:off x="1371600" y="685800"/>
              <a:ext cx="685799" cy="76199"/>
            </a:xfrm>
            <a:prstGeom prst="rect">
              <a:avLst/>
            </a:prstGeom>
            <a:solidFill>
              <a:srgbClr val="7CBE3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 name="Shape 27"/>
            <p:cNvSpPr/>
            <p:nvPr/>
          </p:nvSpPr>
          <p:spPr>
            <a:xfrm>
              <a:off x="685800" y="685800"/>
              <a:ext cx="685799" cy="76199"/>
            </a:xfrm>
            <a:prstGeom prst="rect">
              <a:avLst/>
            </a:prstGeom>
            <a:solidFill>
              <a:srgbClr val="FBAC1C"/>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 name="Shape 28"/>
            <p:cNvSpPr/>
            <p:nvPr/>
          </p:nvSpPr>
          <p:spPr>
            <a:xfrm>
              <a:off x="2057400" y="685800"/>
              <a:ext cx="685799" cy="76199"/>
            </a:xfrm>
            <a:prstGeom prst="rect">
              <a:avLst/>
            </a:prstGeom>
            <a:solidFill>
              <a:srgbClr val="1192DD"/>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 name="Shape 29"/>
            <p:cNvSpPr/>
            <p:nvPr/>
          </p:nvSpPr>
          <p:spPr>
            <a:xfrm>
              <a:off x="3429000" y="685800"/>
              <a:ext cx="685799" cy="76199"/>
            </a:xfrm>
            <a:prstGeom prst="rect">
              <a:avLst/>
            </a:prstGeom>
            <a:solidFill>
              <a:srgbClr val="570D6A"/>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0" name="Shape 30"/>
            <p:cNvSpPr/>
            <p:nvPr/>
          </p:nvSpPr>
          <p:spPr>
            <a:xfrm>
              <a:off x="2743200" y="685800"/>
              <a:ext cx="685799" cy="76199"/>
            </a:xfrm>
            <a:prstGeom prst="rect">
              <a:avLst/>
            </a:prstGeom>
            <a:solidFill>
              <a:srgbClr val="CE3D1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 name="Shape 31"/>
            <p:cNvSpPr/>
            <p:nvPr/>
          </p:nvSpPr>
          <p:spPr>
            <a:xfrm>
              <a:off x="4114800" y="685800"/>
              <a:ext cx="685799" cy="76199"/>
            </a:xfrm>
            <a:prstGeom prst="rect">
              <a:avLst/>
            </a:prstGeom>
            <a:solidFill>
              <a:srgbClr val="0F7A9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sp>
        <p:nvSpPr>
          <p:cNvPr id="32" name="Shape 32"/>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685800" y="0"/>
            <a:ext cx="7772400" cy="59435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1400"/>
              </a:spcAft>
              <a:buClr>
                <a:srgbClr val="7CBE30"/>
              </a:buClr>
              <a:buFont typeface="Merriweather Sans"/>
              <a:buNone/>
              <a:defRPr sz="6000" b="0" i="0" u="none" strike="noStrike" cap="none">
                <a:solidFill>
                  <a:srgbClr val="B1B1B1"/>
                </a:solidFill>
                <a:latin typeface="Arial"/>
                <a:ea typeface="Arial"/>
                <a:cs typeface="Arial"/>
                <a:sym typeface="Arial"/>
              </a:defRPr>
            </a:lvl1pPr>
            <a:lvl2pPr marL="0" marR="0" lvl="1" indent="0" algn="l" rtl="0">
              <a:lnSpc>
                <a:spcPct val="100000"/>
              </a:lnSpc>
              <a:spcBef>
                <a:spcPts val="0"/>
              </a:spcBef>
              <a:spcAft>
                <a:spcPts val="1200"/>
              </a:spcAft>
              <a:buClr>
                <a:srgbClr val="7CBE30"/>
              </a:buClr>
              <a:buFont typeface="Merriweather Sans"/>
              <a:buNone/>
              <a:defRPr sz="3200" b="0" i="0" u="none" strike="noStrike" cap="none">
                <a:solidFill>
                  <a:srgbClr val="141414"/>
                </a:solidFill>
                <a:latin typeface="Arial"/>
                <a:ea typeface="Arial"/>
                <a:cs typeface="Arial"/>
                <a:sym typeface="Arial"/>
              </a:defRPr>
            </a:lvl2pPr>
            <a:lvl3pPr marL="457200" marR="0" lvl="2" indent="-266700" algn="l" rtl="0">
              <a:lnSpc>
                <a:spcPct val="100000"/>
              </a:lnSpc>
              <a:spcBef>
                <a:spcPts val="1400"/>
              </a:spcBef>
              <a:spcAft>
                <a:spcPts val="0"/>
              </a:spcAft>
              <a:buClr>
                <a:srgbClr val="B1B1B1"/>
              </a:buClr>
              <a:buSzPct val="100000"/>
              <a:buFont typeface="Merriweather Sans"/>
              <a:buChar char="›"/>
              <a:defRPr sz="3000" b="0" i="0" u="none" strike="noStrike" cap="none">
                <a:solidFill>
                  <a:srgbClr val="141414"/>
                </a:solidFill>
                <a:latin typeface="Arial"/>
                <a:ea typeface="Arial"/>
                <a:cs typeface="Arial"/>
                <a:sym typeface="Arial"/>
              </a:defRPr>
            </a:lvl3pPr>
            <a:lvl4pPr marL="914400" marR="0" lvl="3" indent="-342900" algn="l" rtl="0">
              <a:lnSpc>
                <a:spcPct val="100000"/>
              </a:lnSpc>
              <a:spcBef>
                <a:spcPts val="600"/>
              </a:spcBef>
              <a:spcAft>
                <a:spcPts val="0"/>
              </a:spcAft>
              <a:buClr>
                <a:srgbClr val="B1B1B1"/>
              </a:buClr>
              <a:buSzPct val="100000"/>
              <a:buFont typeface="Merriweather Sans"/>
              <a:buChar char="›"/>
              <a:defRPr sz="1800" b="0" i="0" u="none" strike="noStrike" cap="none">
                <a:solidFill>
                  <a:srgbClr val="B1B1B1"/>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4" name="Shape 34" descr="trident_color.png"/>
          <p:cNvPicPr preferRelativeResize="0"/>
          <p:nvPr/>
        </p:nvPicPr>
        <p:blipFill rotWithShape="1">
          <a:blip r:embed="rId2">
            <a:alphaModFix/>
          </a:blip>
          <a:srcRect/>
          <a:stretch/>
        </p:blipFill>
        <p:spPr>
          <a:xfrm>
            <a:off x="8422321" y="6240780"/>
            <a:ext cx="424498" cy="32003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8_Custom Layout">
    <p:bg>
      <p:bgPr>
        <a:solidFill>
          <a:schemeClr val="lt1"/>
        </a:solidFill>
        <a:effectLst/>
      </p:bgPr>
    </p:bg>
    <p:spTree>
      <p:nvGrpSpPr>
        <p:cNvPr id="1" name="Shape 129"/>
        <p:cNvGrpSpPr/>
        <p:nvPr/>
      </p:nvGrpSpPr>
      <p:grpSpPr>
        <a:xfrm>
          <a:off x="0" y="0"/>
          <a:ext cx="0" cy="0"/>
          <a:chOff x="0" y="0"/>
          <a:chExt cx="0" cy="0"/>
        </a:xfrm>
      </p:grpSpPr>
      <p:sp>
        <p:nvSpPr>
          <p:cNvPr id="130" name="Shape 130"/>
          <p:cNvSpPr/>
          <p:nvPr/>
        </p:nvSpPr>
        <p:spPr>
          <a:xfrm>
            <a:off x="-8141" y="0"/>
            <a:ext cx="9152142" cy="5943599"/>
          </a:xfrm>
          <a:prstGeom prst="rect">
            <a:avLst/>
          </a:prstGeom>
          <a:solidFill>
            <a:srgbClr val="141414"/>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1" name="Shape 131"/>
          <p:cNvSpPr txBox="1">
            <a:spLocks noGrp="1"/>
          </p:cNvSpPr>
          <p:nvPr>
            <p:ph type="body" idx="1"/>
          </p:nvPr>
        </p:nvSpPr>
        <p:spPr>
          <a:xfrm>
            <a:off x="685800" y="457200"/>
            <a:ext cx="7772400" cy="5486399"/>
          </a:xfrm>
          <a:prstGeom prst="rect">
            <a:avLst/>
          </a:prstGeom>
          <a:noFill/>
          <a:ln>
            <a:noFill/>
          </a:ln>
        </p:spPr>
        <p:txBody>
          <a:bodyPr lIns="91425" tIns="91425" rIns="91425" bIns="91425" anchor="t" anchorCtr="0"/>
          <a:lstStyle>
            <a:lvl1pPr marL="0" marR="0" lvl="0" indent="0" algn="l" rtl="0">
              <a:lnSpc>
                <a:spcPct val="100000"/>
              </a:lnSpc>
              <a:spcBef>
                <a:spcPts val="1500"/>
              </a:spcBef>
              <a:spcAft>
                <a:spcPts val="1500"/>
              </a:spcAft>
              <a:buClr>
                <a:srgbClr val="7CBE30"/>
              </a:buClr>
              <a:buFont typeface="Merriweather Sans"/>
              <a:buNone/>
              <a:defRPr sz="6000" b="0" i="0" u="none" strike="noStrike" cap="none">
                <a:solidFill>
                  <a:srgbClr val="B1B1B1"/>
                </a:solidFill>
                <a:latin typeface="Arial"/>
                <a:ea typeface="Arial"/>
                <a:cs typeface="Arial"/>
                <a:sym typeface="Arial"/>
              </a:defRPr>
            </a:lvl1pPr>
            <a:lvl2pPr marL="0" marR="0" lvl="1" indent="0" algn="l" rtl="0">
              <a:lnSpc>
                <a:spcPct val="100000"/>
              </a:lnSpc>
              <a:spcBef>
                <a:spcPts val="0"/>
              </a:spcBef>
              <a:spcAft>
                <a:spcPts val="1200"/>
              </a:spcAft>
              <a:buClr>
                <a:srgbClr val="7CBE30"/>
              </a:buClr>
              <a:buFont typeface="Merriweather Sans"/>
              <a:buNone/>
              <a:defRPr sz="3200" b="0" i="0" u="none" strike="noStrike" cap="none">
                <a:solidFill>
                  <a:schemeClr val="lt1"/>
                </a:solidFill>
                <a:latin typeface="Arial"/>
                <a:ea typeface="Arial"/>
                <a:cs typeface="Arial"/>
                <a:sym typeface="Arial"/>
              </a:defRPr>
            </a:lvl2pPr>
            <a:lvl3pPr marL="457200" marR="0" lvl="2" indent="-304800" algn="l" rtl="0">
              <a:lnSpc>
                <a:spcPct val="100000"/>
              </a:lnSpc>
              <a:spcBef>
                <a:spcPts val="0"/>
              </a:spcBef>
              <a:spcAft>
                <a:spcPts val="1200"/>
              </a:spcAft>
              <a:buClr>
                <a:srgbClr val="B1B1B1"/>
              </a:buClr>
              <a:buSzPct val="100000"/>
              <a:buFont typeface="Merriweather Sans"/>
              <a:buChar char="›"/>
              <a:defRPr sz="2400" b="0" i="0" u="none" strike="noStrike" cap="none">
                <a:solidFill>
                  <a:schemeClr val="lt1"/>
                </a:solidFill>
                <a:latin typeface="Arial"/>
                <a:ea typeface="Arial"/>
                <a:cs typeface="Arial"/>
                <a:sym typeface="Arial"/>
              </a:defRPr>
            </a:lvl3pPr>
            <a:lvl4pPr marL="914400" marR="0" lvl="3" indent="-342900" algn="l" rtl="0">
              <a:lnSpc>
                <a:spcPct val="100000"/>
              </a:lnSpc>
              <a:spcBef>
                <a:spcPts val="0"/>
              </a:spcBef>
              <a:spcAft>
                <a:spcPts val="1200"/>
              </a:spcAft>
              <a:buClr>
                <a:srgbClr val="B1B1B1"/>
              </a:buClr>
              <a:buSzPct val="100000"/>
              <a:buFont typeface="Merriweather Sans"/>
              <a:buChar char="›"/>
              <a:defRPr sz="1800" b="0" i="0" u="none" strike="noStrike" cap="none">
                <a:solidFill>
                  <a:srgbClr val="B1B1B1"/>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2" name="Shape 132" descr="trident_color.png"/>
          <p:cNvPicPr preferRelativeResize="0"/>
          <p:nvPr/>
        </p:nvPicPr>
        <p:blipFill rotWithShape="1">
          <a:blip r:embed="rId2">
            <a:alphaModFix/>
          </a:blip>
          <a:srcRect/>
          <a:stretch/>
        </p:blipFill>
        <p:spPr>
          <a:xfrm>
            <a:off x="8422321" y="6240780"/>
            <a:ext cx="424498" cy="320039"/>
          </a:xfrm>
          <a:prstGeom prst="rect">
            <a:avLst/>
          </a:prstGeom>
          <a:noFill/>
          <a:ln>
            <a:noFill/>
          </a:ln>
        </p:spPr>
      </p:pic>
      <p:sp>
        <p:nvSpPr>
          <p:cNvPr id="133" name="Shape 133"/>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4"/>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8_Custom Layout">
    <p:spTree>
      <p:nvGrpSpPr>
        <p:cNvPr id="1" name="Shape 135"/>
        <p:cNvGrpSpPr/>
        <p:nvPr/>
      </p:nvGrpSpPr>
      <p:grpSpPr>
        <a:xfrm>
          <a:off x="0" y="0"/>
          <a:ext cx="0" cy="0"/>
          <a:chOff x="0" y="0"/>
          <a:chExt cx="0" cy="0"/>
        </a:xfrm>
      </p:grpSpPr>
      <p:sp>
        <p:nvSpPr>
          <p:cNvPr id="136" name="Shape 136"/>
          <p:cNvSpPr/>
          <p:nvPr/>
        </p:nvSpPr>
        <p:spPr>
          <a:xfrm>
            <a:off x="0" y="0"/>
            <a:ext cx="9152141" cy="6858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3_Custom Layout">
    <p:spTree>
      <p:nvGrpSpPr>
        <p:cNvPr id="1" name="Shape 137"/>
        <p:cNvGrpSpPr/>
        <p:nvPr/>
      </p:nvGrpSpPr>
      <p:grpSpPr>
        <a:xfrm>
          <a:off x="0" y="0"/>
          <a:ext cx="0" cy="0"/>
          <a:chOff x="0" y="0"/>
          <a:chExt cx="0" cy="0"/>
        </a:xfrm>
      </p:grpSpPr>
      <p:sp>
        <p:nvSpPr>
          <p:cNvPr id="138" name="Shape 138"/>
          <p:cNvSpPr/>
          <p:nvPr/>
        </p:nvSpPr>
        <p:spPr>
          <a:xfrm>
            <a:off x="-8141" y="0"/>
            <a:ext cx="9152142" cy="4876799"/>
          </a:xfrm>
          <a:prstGeom prst="rect">
            <a:avLst/>
          </a:prstGeom>
          <a:solidFill>
            <a:srgbClr val="7CBE3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39" name="Shape 139" descr="trident_color.png"/>
          <p:cNvPicPr preferRelativeResize="0"/>
          <p:nvPr/>
        </p:nvPicPr>
        <p:blipFill rotWithShape="1">
          <a:blip r:embed="rId2">
            <a:alphaModFix/>
          </a:blip>
          <a:srcRect/>
          <a:stretch/>
        </p:blipFill>
        <p:spPr>
          <a:xfrm>
            <a:off x="8422321" y="6240780"/>
            <a:ext cx="424498" cy="320039"/>
          </a:xfrm>
          <a:prstGeom prst="rect">
            <a:avLst/>
          </a:prstGeom>
          <a:noFill/>
          <a:ln>
            <a:noFill/>
          </a:ln>
        </p:spPr>
      </p:pic>
      <p:sp>
        <p:nvSpPr>
          <p:cNvPr id="140" name="Shape 140"/>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1" name="Shape 141"/>
          <p:cNvSpPr txBox="1">
            <a:spLocks noGrp="1"/>
          </p:cNvSpPr>
          <p:nvPr>
            <p:ph type="body" idx="1"/>
          </p:nvPr>
        </p:nvSpPr>
        <p:spPr>
          <a:xfrm>
            <a:off x="297179" y="457200"/>
            <a:ext cx="4122421" cy="4419599"/>
          </a:xfrm>
          <a:prstGeom prst="rect">
            <a:avLst/>
          </a:prstGeom>
          <a:noFill/>
          <a:ln>
            <a:noFill/>
          </a:ln>
        </p:spPr>
        <p:txBody>
          <a:bodyPr lIns="91425" tIns="91425" rIns="91425" bIns="91425" anchor="t" anchorCtr="0"/>
          <a:lstStyle>
            <a:lvl1pPr marL="0" marR="0" lvl="0" indent="0" algn="l" rtl="0">
              <a:lnSpc>
                <a:spcPct val="100000"/>
              </a:lnSpc>
              <a:spcBef>
                <a:spcPts val="1500"/>
              </a:spcBef>
              <a:spcAft>
                <a:spcPts val="1500"/>
              </a:spcAft>
              <a:buClr>
                <a:srgbClr val="7CBE30"/>
              </a:buClr>
              <a:buFont typeface="Merriweather Sans"/>
              <a:buNone/>
              <a:defRPr sz="60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1200"/>
              </a:spcAft>
              <a:buClr>
                <a:srgbClr val="7CBE30"/>
              </a:buClr>
              <a:buFont typeface="Merriweather Sans"/>
              <a:buNone/>
              <a:defRPr sz="3200" b="0" i="0" u="none" strike="noStrike" cap="none">
                <a:solidFill>
                  <a:srgbClr val="FFFFFF"/>
                </a:solidFill>
                <a:latin typeface="Arial"/>
                <a:ea typeface="Arial"/>
                <a:cs typeface="Arial"/>
                <a:sym typeface="Arial"/>
              </a:defRPr>
            </a:lvl2pPr>
            <a:lvl3pPr marL="457200" marR="0" lvl="2" indent="-304800" algn="l" rtl="0">
              <a:lnSpc>
                <a:spcPct val="100000"/>
              </a:lnSpc>
              <a:spcBef>
                <a:spcPts val="0"/>
              </a:spcBef>
              <a:spcAft>
                <a:spcPts val="1200"/>
              </a:spcAft>
              <a:buClr>
                <a:srgbClr val="AED879"/>
              </a:buClr>
              <a:buSzPct val="100000"/>
              <a:buFont typeface="Merriweather Sans"/>
              <a:buChar char="›"/>
              <a:defRPr sz="2400" b="0" i="0" u="none" strike="noStrike" cap="none">
                <a:solidFill>
                  <a:srgbClr val="FFFFFF"/>
                </a:solidFill>
                <a:latin typeface="Arial"/>
                <a:ea typeface="Arial"/>
                <a:cs typeface="Arial"/>
                <a:sym typeface="Arial"/>
              </a:defRPr>
            </a:lvl3pPr>
            <a:lvl4pPr marL="914400" marR="0" lvl="3" indent="-342900" algn="l" rtl="0">
              <a:lnSpc>
                <a:spcPct val="100000"/>
              </a:lnSpc>
              <a:spcBef>
                <a:spcPts val="0"/>
              </a:spcBef>
              <a:spcAft>
                <a:spcPts val="1200"/>
              </a:spcAft>
              <a:buClr>
                <a:srgbClr val="AED879"/>
              </a:buClr>
              <a:buSzPct val="100000"/>
              <a:buFont typeface="Merriweather Sans"/>
              <a:buChar char="›"/>
              <a:defRPr sz="1800" b="0" i="0" u="none" strike="noStrike" cap="none">
                <a:solidFill>
                  <a:srgbClr val="FFFFFF"/>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body" idx="2"/>
          </p:nvPr>
        </p:nvSpPr>
        <p:spPr>
          <a:xfrm>
            <a:off x="297181" y="5486400"/>
            <a:ext cx="4122420" cy="457200"/>
          </a:xfrm>
          <a:prstGeom prst="rect">
            <a:avLst/>
          </a:prstGeom>
          <a:noFill/>
          <a:ln>
            <a:noFill/>
          </a:ln>
        </p:spPr>
        <p:txBody>
          <a:bodyPr lIns="91425" tIns="91425" rIns="91425" bIns="91425" anchor="ctr" anchorCtr="0"/>
          <a:lstStyle>
            <a:lvl1pPr marL="0" marR="0" lvl="0" indent="0" algn="r" rtl="0">
              <a:lnSpc>
                <a:spcPct val="133333"/>
              </a:lnSpc>
              <a:spcBef>
                <a:spcPts val="0"/>
              </a:spcBef>
              <a:buClr>
                <a:srgbClr val="B1B1B1"/>
              </a:buClr>
              <a:buFont typeface="Merriweather Sans"/>
              <a:buNone/>
              <a:defRPr sz="1200" b="0" i="0" u="none" strike="noStrike" cap="none">
                <a:solidFill>
                  <a:srgbClr val="141414"/>
                </a:solidFill>
                <a:latin typeface="Arial"/>
                <a:ea typeface="Arial"/>
                <a:cs typeface="Arial"/>
                <a:sym typeface="Arial"/>
              </a:defRPr>
            </a:lvl1pPr>
            <a:lvl2pPr marL="742950" marR="0" lvl="1" indent="-107950" algn="l" rtl="0">
              <a:spcBef>
                <a:spcPts val="560"/>
              </a:spcBef>
              <a:buClr>
                <a:srgbClr val="B1B1B1"/>
              </a:buClr>
              <a:buSzPct val="100000"/>
              <a:buFont typeface="Merriweather Sans"/>
              <a:buChar char="›"/>
              <a:defRPr sz="2800" b="0" i="0" u="none" strike="noStrike" cap="none">
                <a:solidFill>
                  <a:srgbClr val="141414"/>
                </a:solidFill>
                <a:latin typeface="Arial"/>
                <a:ea typeface="Arial"/>
                <a:cs typeface="Arial"/>
                <a:sym typeface="Arial"/>
              </a:defRPr>
            </a:lvl2pPr>
            <a:lvl3pPr marL="1143000" marR="0" lvl="2" indent="-76200" algn="l" rtl="0">
              <a:spcBef>
                <a:spcPts val="480"/>
              </a:spcBef>
              <a:buClr>
                <a:srgbClr val="B1B1B1"/>
              </a:buClr>
              <a:buSzPct val="100000"/>
              <a:buFont typeface="Merriweather Sans"/>
              <a:buChar char="›"/>
              <a:defRPr sz="2400" b="0" i="0" u="none" strike="noStrike" cap="none">
                <a:solidFill>
                  <a:srgbClr val="141414"/>
                </a:solidFill>
                <a:latin typeface="Arial"/>
                <a:ea typeface="Arial"/>
                <a:cs typeface="Arial"/>
                <a:sym typeface="Arial"/>
              </a:defRPr>
            </a:lvl3pPr>
            <a:lvl4pPr marL="1600200" marR="0" lvl="3" indent="-101600" algn="l" rtl="0">
              <a:spcBef>
                <a:spcPts val="400"/>
              </a:spcBef>
              <a:buClr>
                <a:srgbClr val="B1B1B1"/>
              </a:buClr>
              <a:buSzPct val="100000"/>
              <a:buFont typeface="Merriweather Sans"/>
              <a:buChar char="›"/>
              <a:defRPr sz="2000" b="0" i="0" u="none" strike="noStrike" cap="none">
                <a:solidFill>
                  <a:srgbClr val="141414"/>
                </a:solidFill>
                <a:latin typeface="Arial"/>
                <a:ea typeface="Arial"/>
                <a:cs typeface="Arial"/>
                <a:sym typeface="Arial"/>
              </a:defRPr>
            </a:lvl4pPr>
            <a:lvl5pPr marL="2057400" marR="0" lvl="4" indent="-101600" algn="l" rtl="0">
              <a:spcBef>
                <a:spcPts val="400"/>
              </a:spcBef>
              <a:buClr>
                <a:srgbClr val="B1B1B1"/>
              </a:buClr>
              <a:buSzPct val="100000"/>
              <a:buFont typeface="Merriweather Sans"/>
              <a:buChar char="›"/>
              <a:defRPr sz="20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4_Custom Layout">
    <p:spTree>
      <p:nvGrpSpPr>
        <p:cNvPr id="1" name="Shape 143"/>
        <p:cNvGrpSpPr/>
        <p:nvPr/>
      </p:nvGrpSpPr>
      <p:grpSpPr>
        <a:xfrm>
          <a:off x="0" y="0"/>
          <a:ext cx="0" cy="0"/>
          <a:chOff x="0" y="0"/>
          <a:chExt cx="0" cy="0"/>
        </a:xfrm>
      </p:grpSpPr>
      <p:sp>
        <p:nvSpPr>
          <p:cNvPr id="144" name="Shape 144"/>
          <p:cNvSpPr/>
          <p:nvPr/>
        </p:nvSpPr>
        <p:spPr>
          <a:xfrm>
            <a:off x="-8141" y="0"/>
            <a:ext cx="9152142" cy="4876799"/>
          </a:xfrm>
          <a:prstGeom prst="rect">
            <a:avLst/>
          </a:prstGeom>
          <a:solidFill>
            <a:srgbClr val="FBAC1C"/>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45" name="Shape 145" descr="trident_color.png"/>
          <p:cNvPicPr preferRelativeResize="0"/>
          <p:nvPr/>
        </p:nvPicPr>
        <p:blipFill rotWithShape="1">
          <a:blip r:embed="rId2">
            <a:alphaModFix/>
          </a:blip>
          <a:srcRect/>
          <a:stretch/>
        </p:blipFill>
        <p:spPr>
          <a:xfrm>
            <a:off x="8422321" y="6240780"/>
            <a:ext cx="424498" cy="320039"/>
          </a:xfrm>
          <a:prstGeom prst="rect">
            <a:avLst/>
          </a:prstGeom>
          <a:noFill/>
          <a:ln>
            <a:noFill/>
          </a:ln>
        </p:spPr>
      </p:pic>
      <p:sp>
        <p:nvSpPr>
          <p:cNvPr id="146" name="Shape 146"/>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7" name="Shape 147"/>
          <p:cNvSpPr txBox="1">
            <a:spLocks noGrp="1"/>
          </p:cNvSpPr>
          <p:nvPr>
            <p:ph type="body" idx="1"/>
          </p:nvPr>
        </p:nvSpPr>
        <p:spPr>
          <a:xfrm>
            <a:off x="297179" y="457200"/>
            <a:ext cx="4122421" cy="4419599"/>
          </a:xfrm>
          <a:prstGeom prst="rect">
            <a:avLst/>
          </a:prstGeom>
          <a:noFill/>
          <a:ln>
            <a:noFill/>
          </a:ln>
        </p:spPr>
        <p:txBody>
          <a:bodyPr lIns="91425" tIns="91425" rIns="91425" bIns="91425" anchor="t" anchorCtr="0"/>
          <a:lstStyle>
            <a:lvl1pPr marL="0" marR="0" lvl="0" indent="0" algn="l" rtl="0">
              <a:lnSpc>
                <a:spcPct val="100000"/>
              </a:lnSpc>
              <a:spcBef>
                <a:spcPts val="1500"/>
              </a:spcBef>
              <a:spcAft>
                <a:spcPts val="1500"/>
              </a:spcAft>
              <a:buClr>
                <a:srgbClr val="7CBE30"/>
              </a:buClr>
              <a:buFont typeface="Merriweather Sans"/>
              <a:buNone/>
              <a:defRPr sz="60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1200"/>
              </a:spcAft>
              <a:buClr>
                <a:srgbClr val="FDCD69"/>
              </a:buClr>
              <a:buFont typeface="Merriweather Sans"/>
              <a:buNone/>
              <a:defRPr sz="3200" b="0" i="0" u="none" strike="noStrike" cap="none">
                <a:solidFill>
                  <a:srgbClr val="FFFFFF"/>
                </a:solidFill>
                <a:latin typeface="Arial"/>
                <a:ea typeface="Arial"/>
                <a:cs typeface="Arial"/>
                <a:sym typeface="Arial"/>
              </a:defRPr>
            </a:lvl2pPr>
            <a:lvl3pPr marL="457200" marR="0" lvl="2" indent="-304800" algn="l" rtl="0">
              <a:lnSpc>
                <a:spcPct val="100000"/>
              </a:lnSpc>
              <a:spcBef>
                <a:spcPts val="0"/>
              </a:spcBef>
              <a:spcAft>
                <a:spcPts val="1200"/>
              </a:spcAft>
              <a:buClr>
                <a:srgbClr val="FDCD69"/>
              </a:buClr>
              <a:buSzPct val="100000"/>
              <a:buFont typeface="Merriweather Sans"/>
              <a:buChar char="›"/>
              <a:defRPr sz="2400" b="0" i="0" u="none" strike="noStrike" cap="none">
                <a:solidFill>
                  <a:srgbClr val="FFFFFF"/>
                </a:solidFill>
                <a:latin typeface="Arial"/>
                <a:ea typeface="Arial"/>
                <a:cs typeface="Arial"/>
                <a:sym typeface="Arial"/>
              </a:defRPr>
            </a:lvl3pPr>
            <a:lvl4pPr marL="914400" marR="0" lvl="3" indent="-342900" algn="l" rtl="0">
              <a:lnSpc>
                <a:spcPct val="100000"/>
              </a:lnSpc>
              <a:spcBef>
                <a:spcPts val="0"/>
              </a:spcBef>
              <a:spcAft>
                <a:spcPts val="1200"/>
              </a:spcAft>
              <a:buClr>
                <a:srgbClr val="FDCD69"/>
              </a:buClr>
              <a:buSzPct val="100000"/>
              <a:buFont typeface="Merriweather Sans"/>
              <a:buChar char="›"/>
              <a:defRPr sz="1800" b="0" i="0" u="none" strike="noStrike" cap="none">
                <a:solidFill>
                  <a:srgbClr val="FFFFFF"/>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body" idx="2"/>
          </p:nvPr>
        </p:nvSpPr>
        <p:spPr>
          <a:xfrm>
            <a:off x="297181" y="5486400"/>
            <a:ext cx="4122420" cy="457200"/>
          </a:xfrm>
          <a:prstGeom prst="rect">
            <a:avLst/>
          </a:prstGeom>
          <a:noFill/>
          <a:ln>
            <a:noFill/>
          </a:ln>
        </p:spPr>
        <p:txBody>
          <a:bodyPr lIns="91425" tIns="91425" rIns="91425" bIns="91425" anchor="ctr" anchorCtr="0"/>
          <a:lstStyle>
            <a:lvl1pPr marL="0" marR="0" lvl="0" indent="0" algn="r" rtl="0">
              <a:lnSpc>
                <a:spcPct val="133333"/>
              </a:lnSpc>
              <a:spcBef>
                <a:spcPts val="0"/>
              </a:spcBef>
              <a:buClr>
                <a:srgbClr val="B1B1B1"/>
              </a:buClr>
              <a:buFont typeface="Merriweather Sans"/>
              <a:buNone/>
              <a:defRPr sz="1200" b="0" i="0" u="none" strike="noStrike" cap="none">
                <a:solidFill>
                  <a:srgbClr val="141414"/>
                </a:solidFill>
                <a:latin typeface="Arial"/>
                <a:ea typeface="Arial"/>
                <a:cs typeface="Arial"/>
                <a:sym typeface="Arial"/>
              </a:defRPr>
            </a:lvl1pPr>
            <a:lvl2pPr marL="742950" marR="0" lvl="1" indent="-107950" algn="l" rtl="0">
              <a:spcBef>
                <a:spcPts val="560"/>
              </a:spcBef>
              <a:buClr>
                <a:srgbClr val="B1B1B1"/>
              </a:buClr>
              <a:buSzPct val="100000"/>
              <a:buFont typeface="Merriweather Sans"/>
              <a:buChar char="›"/>
              <a:defRPr sz="2800" b="0" i="0" u="none" strike="noStrike" cap="none">
                <a:solidFill>
                  <a:srgbClr val="141414"/>
                </a:solidFill>
                <a:latin typeface="Arial"/>
                <a:ea typeface="Arial"/>
                <a:cs typeface="Arial"/>
                <a:sym typeface="Arial"/>
              </a:defRPr>
            </a:lvl2pPr>
            <a:lvl3pPr marL="1143000" marR="0" lvl="2" indent="-76200" algn="l" rtl="0">
              <a:spcBef>
                <a:spcPts val="480"/>
              </a:spcBef>
              <a:buClr>
                <a:srgbClr val="B1B1B1"/>
              </a:buClr>
              <a:buSzPct val="100000"/>
              <a:buFont typeface="Merriweather Sans"/>
              <a:buChar char="›"/>
              <a:defRPr sz="2400" b="0" i="0" u="none" strike="noStrike" cap="none">
                <a:solidFill>
                  <a:srgbClr val="141414"/>
                </a:solidFill>
                <a:latin typeface="Arial"/>
                <a:ea typeface="Arial"/>
                <a:cs typeface="Arial"/>
                <a:sym typeface="Arial"/>
              </a:defRPr>
            </a:lvl3pPr>
            <a:lvl4pPr marL="1600200" marR="0" lvl="3" indent="-101600" algn="l" rtl="0">
              <a:spcBef>
                <a:spcPts val="400"/>
              </a:spcBef>
              <a:buClr>
                <a:srgbClr val="B1B1B1"/>
              </a:buClr>
              <a:buSzPct val="100000"/>
              <a:buFont typeface="Merriweather Sans"/>
              <a:buChar char="›"/>
              <a:defRPr sz="2000" b="0" i="0" u="none" strike="noStrike" cap="none">
                <a:solidFill>
                  <a:srgbClr val="141414"/>
                </a:solidFill>
                <a:latin typeface="Arial"/>
                <a:ea typeface="Arial"/>
                <a:cs typeface="Arial"/>
                <a:sym typeface="Arial"/>
              </a:defRPr>
            </a:lvl4pPr>
            <a:lvl5pPr marL="2057400" marR="0" lvl="4" indent="-101600" algn="l" rtl="0">
              <a:spcBef>
                <a:spcPts val="400"/>
              </a:spcBef>
              <a:buClr>
                <a:srgbClr val="B1B1B1"/>
              </a:buClr>
              <a:buSzPct val="100000"/>
              <a:buFont typeface="Merriweather Sans"/>
              <a:buChar char="›"/>
              <a:defRPr sz="20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5_Custom Layout">
    <p:spTree>
      <p:nvGrpSpPr>
        <p:cNvPr id="1" name="Shape 149"/>
        <p:cNvGrpSpPr/>
        <p:nvPr/>
      </p:nvGrpSpPr>
      <p:grpSpPr>
        <a:xfrm>
          <a:off x="0" y="0"/>
          <a:ext cx="0" cy="0"/>
          <a:chOff x="0" y="0"/>
          <a:chExt cx="0" cy="0"/>
        </a:xfrm>
      </p:grpSpPr>
      <p:sp>
        <p:nvSpPr>
          <p:cNvPr id="150" name="Shape 150"/>
          <p:cNvSpPr/>
          <p:nvPr/>
        </p:nvSpPr>
        <p:spPr>
          <a:xfrm>
            <a:off x="-8141" y="0"/>
            <a:ext cx="9152142" cy="4876799"/>
          </a:xfrm>
          <a:prstGeom prst="rect">
            <a:avLst/>
          </a:prstGeom>
          <a:solidFill>
            <a:srgbClr val="1192DD"/>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51" name="Shape 151" descr="trident_color.png"/>
          <p:cNvPicPr preferRelativeResize="0"/>
          <p:nvPr/>
        </p:nvPicPr>
        <p:blipFill rotWithShape="1">
          <a:blip r:embed="rId2">
            <a:alphaModFix/>
          </a:blip>
          <a:srcRect/>
          <a:stretch/>
        </p:blipFill>
        <p:spPr>
          <a:xfrm>
            <a:off x="8422321" y="6240780"/>
            <a:ext cx="424498" cy="320039"/>
          </a:xfrm>
          <a:prstGeom prst="rect">
            <a:avLst/>
          </a:prstGeom>
          <a:noFill/>
          <a:ln>
            <a:noFill/>
          </a:ln>
        </p:spPr>
      </p:pic>
      <p:sp>
        <p:nvSpPr>
          <p:cNvPr id="152" name="Shape 152"/>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3" name="Shape 153"/>
          <p:cNvSpPr txBox="1">
            <a:spLocks noGrp="1"/>
          </p:cNvSpPr>
          <p:nvPr>
            <p:ph type="body" idx="1"/>
          </p:nvPr>
        </p:nvSpPr>
        <p:spPr>
          <a:xfrm>
            <a:off x="297179" y="457200"/>
            <a:ext cx="4122421" cy="4419599"/>
          </a:xfrm>
          <a:prstGeom prst="rect">
            <a:avLst/>
          </a:prstGeom>
          <a:noFill/>
          <a:ln>
            <a:noFill/>
          </a:ln>
        </p:spPr>
        <p:txBody>
          <a:bodyPr lIns="91425" tIns="91425" rIns="91425" bIns="91425" anchor="t" anchorCtr="0"/>
          <a:lstStyle>
            <a:lvl1pPr marL="0" marR="0" lvl="0" indent="0" algn="l" rtl="0">
              <a:lnSpc>
                <a:spcPct val="100000"/>
              </a:lnSpc>
              <a:spcBef>
                <a:spcPts val="1500"/>
              </a:spcBef>
              <a:spcAft>
                <a:spcPts val="1500"/>
              </a:spcAft>
              <a:buClr>
                <a:srgbClr val="7CBE30"/>
              </a:buClr>
              <a:buFont typeface="Merriweather Sans"/>
              <a:buNone/>
              <a:defRPr sz="60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1200"/>
              </a:spcAft>
              <a:buClr>
                <a:srgbClr val="7CBE30"/>
              </a:buClr>
              <a:buFont typeface="Merriweather Sans"/>
              <a:buNone/>
              <a:defRPr sz="3200" b="0" i="0" u="none" strike="noStrike" cap="none">
                <a:solidFill>
                  <a:srgbClr val="FFFFFF"/>
                </a:solidFill>
                <a:latin typeface="Arial"/>
                <a:ea typeface="Arial"/>
                <a:cs typeface="Arial"/>
                <a:sym typeface="Arial"/>
              </a:defRPr>
            </a:lvl2pPr>
            <a:lvl3pPr marL="457200" marR="0" lvl="2" indent="-304800" algn="l" rtl="0">
              <a:lnSpc>
                <a:spcPct val="100000"/>
              </a:lnSpc>
              <a:spcBef>
                <a:spcPts val="0"/>
              </a:spcBef>
              <a:spcAft>
                <a:spcPts val="1200"/>
              </a:spcAft>
              <a:buClr>
                <a:srgbClr val="57BBEB"/>
              </a:buClr>
              <a:buSzPct val="100000"/>
              <a:buFont typeface="Merriweather Sans"/>
              <a:buChar char="›"/>
              <a:defRPr sz="2400" b="0" i="0" u="none" strike="noStrike" cap="none">
                <a:solidFill>
                  <a:srgbClr val="FFFFFF"/>
                </a:solidFill>
                <a:latin typeface="Arial"/>
                <a:ea typeface="Arial"/>
                <a:cs typeface="Arial"/>
                <a:sym typeface="Arial"/>
              </a:defRPr>
            </a:lvl3pPr>
            <a:lvl4pPr marL="914400" marR="0" lvl="3" indent="-342900" algn="l" rtl="0">
              <a:lnSpc>
                <a:spcPct val="100000"/>
              </a:lnSpc>
              <a:spcBef>
                <a:spcPts val="0"/>
              </a:spcBef>
              <a:spcAft>
                <a:spcPts val="1200"/>
              </a:spcAft>
              <a:buClr>
                <a:srgbClr val="57BBEB"/>
              </a:buClr>
              <a:buSzPct val="100000"/>
              <a:buFont typeface="Merriweather Sans"/>
              <a:buChar char="›"/>
              <a:defRPr sz="1800" b="0" i="0" u="none" strike="noStrike" cap="none">
                <a:solidFill>
                  <a:srgbClr val="FFFFFF"/>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body" idx="2"/>
          </p:nvPr>
        </p:nvSpPr>
        <p:spPr>
          <a:xfrm>
            <a:off x="297181" y="5486400"/>
            <a:ext cx="4122420" cy="457200"/>
          </a:xfrm>
          <a:prstGeom prst="rect">
            <a:avLst/>
          </a:prstGeom>
          <a:noFill/>
          <a:ln>
            <a:noFill/>
          </a:ln>
        </p:spPr>
        <p:txBody>
          <a:bodyPr lIns="91425" tIns="91425" rIns="91425" bIns="91425" anchor="ctr" anchorCtr="0"/>
          <a:lstStyle>
            <a:lvl1pPr marL="0" marR="0" lvl="0" indent="0" algn="r" rtl="0">
              <a:lnSpc>
                <a:spcPct val="133333"/>
              </a:lnSpc>
              <a:spcBef>
                <a:spcPts val="0"/>
              </a:spcBef>
              <a:buClr>
                <a:srgbClr val="B1B1B1"/>
              </a:buClr>
              <a:buFont typeface="Merriweather Sans"/>
              <a:buNone/>
              <a:defRPr sz="1200" b="0" i="0" u="none" strike="noStrike" cap="none">
                <a:solidFill>
                  <a:srgbClr val="141414"/>
                </a:solidFill>
                <a:latin typeface="Arial"/>
                <a:ea typeface="Arial"/>
                <a:cs typeface="Arial"/>
                <a:sym typeface="Arial"/>
              </a:defRPr>
            </a:lvl1pPr>
            <a:lvl2pPr marL="742950" marR="0" lvl="1" indent="-107950" algn="l" rtl="0">
              <a:spcBef>
                <a:spcPts val="560"/>
              </a:spcBef>
              <a:buClr>
                <a:srgbClr val="B1B1B1"/>
              </a:buClr>
              <a:buSzPct val="100000"/>
              <a:buFont typeface="Merriweather Sans"/>
              <a:buChar char="›"/>
              <a:defRPr sz="2800" b="0" i="0" u="none" strike="noStrike" cap="none">
                <a:solidFill>
                  <a:srgbClr val="141414"/>
                </a:solidFill>
                <a:latin typeface="Arial"/>
                <a:ea typeface="Arial"/>
                <a:cs typeface="Arial"/>
                <a:sym typeface="Arial"/>
              </a:defRPr>
            </a:lvl2pPr>
            <a:lvl3pPr marL="1143000" marR="0" lvl="2" indent="-76200" algn="l" rtl="0">
              <a:spcBef>
                <a:spcPts val="480"/>
              </a:spcBef>
              <a:buClr>
                <a:srgbClr val="B1B1B1"/>
              </a:buClr>
              <a:buSzPct val="100000"/>
              <a:buFont typeface="Merriweather Sans"/>
              <a:buChar char="›"/>
              <a:defRPr sz="2400" b="0" i="0" u="none" strike="noStrike" cap="none">
                <a:solidFill>
                  <a:srgbClr val="141414"/>
                </a:solidFill>
                <a:latin typeface="Arial"/>
                <a:ea typeface="Arial"/>
                <a:cs typeface="Arial"/>
                <a:sym typeface="Arial"/>
              </a:defRPr>
            </a:lvl3pPr>
            <a:lvl4pPr marL="1600200" marR="0" lvl="3" indent="-101600" algn="l" rtl="0">
              <a:spcBef>
                <a:spcPts val="400"/>
              </a:spcBef>
              <a:buClr>
                <a:srgbClr val="B1B1B1"/>
              </a:buClr>
              <a:buSzPct val="100000"/>
              <a:buFont typeface="Merriweather Sans"/>
              <a:buChar char="›"/>
              <a:defRPr sz="2000" b="0" i="0" u="none" strike="noStrike" cap="none">
                <a:solidFill>
                  <a:srgbClr val="141414"/>
                </a:solidFill>
                <a:latin typeface="Arial"/>
                <a:ea typeface="Arial"/>
                <a:cs typeface="Arial"/>
                <a:sym typeface="Arial"/>
              </a:defRPr>
            </a:lvl4pPr>
            <a:lvl5pPr marL="2057400" marR="0" lvl="4" indent="-101600" algn="l" rtl="0">
              <a:spcBef>
                <a:spcPts val="400"/>
              </a:spcBef>
              <a:buClr>
                <a:srgbClr val="B1B1B1"/>
              </a:buClr>
              <a:buSzPct val="100000"/>
              <a:buFont typeface="Merriweather Sans"/>
              <a:buChar char="›"/>
              <a:defRPr sz="20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6_Custom Layout">
    <p:spTree>
      <p:nvGrpSpPr>
        <p:cNvPr id="1" name="Shape 155"/>
        <p:cNvGrpSpPr/>
        <p:nvPr/>
      </p:nvGrpSpPr>
      <p:grpSpPr>
        <a:xfrm>
          <a:off x="0" y="0"/>
          <a:ext cx="0" cy="0"/>
          <a:chOff x="0" y="0"/>
          <a:chExt cx="0" cy="0"/>
        </a:xfrm>
      </p:grpSpPr>
      <p:sp>
        <p:nvSpPr>
          <p:cNvPr id="156" name="Shape 156"/>
          <p:cNvSpPr/>
          <p:nvPr/>
        </p:nvSpPr>
        <p:spPr>
          <a:xfrm>
            <a:off x="-8141" y="0"/>
            <a:ext cx="9152142" cy="4876799"/>
          </a:xfrm>
          <a:prstGeom prst="rect">
            <a:avLst/>
          </a:prstGeom>
          <a:solidFill>
            <a:srgbClr val="CE3D1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57" name="Shape 157" descr="trident_color.png"/>
          <p:cNvPicPr preferRelativeResize="0"/>
          <p:nvPr/>
        </p:nvPicPr>
        <p:blipFill rotWithShape="1">
          <a:blip r:embed="rId2">
            <a:alphaModFix/>
          </a:blip>
          <a:srcRect/>
          <a:stretch/>
        </p:blipFill>
        <p:spPr>
          <a:xfrm>
            <a:off x="8422321" y="6240780"/>
            <a:ext cx="424498" cy="320039"/>
          </a:xfrm>
          <a:prstGeom prst="rect">
            <a:avLst/>
          </a:prstGeom>
          <a:noFill/>
          <a:ln>
            <a:noFill/>
          </a:ln>
        </p:spPr>
      </p:pic>
      <p:sp>
        <p:nvSpPr>
          <p:cNvPr id="158" name="Shape 158"/>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9" name="Shape 159"/>
          <p:cNvSpPr txBox="1">
            <a:spLocks noGrp="1"/>
          </p:cNvSpPr>
          <p:nvPr>
            <p:ph type="body" idx="1"/>
          </p:nvPr>
        </p:nvSpPr>
        <p:spPr>
          <a:xfrm>
            <a:off x="297179" y="457200"/>
            <a:ext cx="4122421" cy="4419599"/>
          </a:xfrm>
          <a:prstGeom prst="rect">
            <a:avLst/>
          </a:prstGeom>
          <a:noFill/>
          <a:ln>
            <a:noFill/>
          </a:ln>
        </p:spPr>
        <p:txBody>
          <a:bodyPr lIns="91425" tIns="91425" rIns="91425" bIns="91425" anchor="t" anchorCtr="0"/>
          <a:lstStyle>
            <a:lvl1pPr marL="0" marR="0" lvl="0" indent="0" algn="l" rtl="0">
              <a:lnSpc>
                <a:spcPct val="100000"/>
              </a:lnSpc>
              <a:spcBef>
                <a:spcPts val="1500"/>
              </a:spcBef>
              <a:spcAft>
                <a:spcPts val="1500"/>
              </a:spcAft>
              <a:buClr>
                <a:srgbClr val="7CBE30"/>
              </a:buClr>
              <a:buFont typeface="Merriweather Sans"/>
              <a:buNone/>
              <a:defRPr sz="60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1200"/>
              </a:spcAft>
              <a:buClr>
                <a:srgbClr val="FBAC1C"/>
              </a:buClr>
              <a:buFont typeface="Merriweather Sans"/>
              <a:buNone/>
              <a:defRPr sz="3200" b="0" i="0" u="none" strike="noStrike" cap="none">
                <a:solidFill>
                  <a:srgbClr val="FFFFFF"/>
                </a:solidFill>
                <a:latin typeface="Arial"/>
                <a:ea typeface="Arial"/>
                <a:cs typeface="Arial"/>
                <a:sym typeface="Arial"/>
              </a:defRPr>
            </a:lvl2pPr>
            <a:lvl3pPr marL="457200" marR="0" lvl="2" indent="-304800" algn="l" rtl="0">
              <a:lnSpc>
                <a:spcPct val="100000"/>
              </a:lnSpc>
              <a:spcBef>
                <a:spcPts val="0"/>
              </a:spcBef>
              <a:spcAft>
                <a:spcPts val="1200"/>
              </a:spcAft>
              <a:buClr>
                <a:srgbClr val="E18565"/>
              </a:buClr>
              <a:buSzPct val="100000"/>
              <a:buFont typeface="Merriweather Sans"/>
              <a:buChar char="›"/>
              <a:defRPr sz="2400" b="0" i="0" u="none" strike="noStrike" cap="none">
                <a:solidFill>
                  <a:srgbClr val="FFFFFF"/>
                </a:solidFill>
                <a:latin typeface="Arial"/>
                <a:ea typeface="Arial"/>
                <a:cs typeface="Arial"/>
                <a:sym typeface="Arial"/>
              </a:defRPr>
            </a:lvl3pPr>
            <a:lvl4pPr marL="914400" marR="0" lvl="3" indent="-342900" algn="l" rtl="0">
              <a:lnSpc>
                <a:spcPct val="100000"/>
              </a:lnSpc>
              <a:spcBef>
                <a:spcPts val="0"/>
              </a:spcBef>
              <a:spcAft>
                <a:spcPts val="1200"/>
              </a:spcAft>
              <a:buClr>
                <a:srgbClr val="E18565"/>
              </a:buClr>
              <a:buSzPct val="100000"/>
              <a:buFont typeface="Merriweather Sans"/>
              <a:buChar char="›"/>
              <a:defRPr sz="1800" b="0" i="0" u="none" strike="noStrike" cap="none">
                <a:solidFill>
                  <a:srgbClr val="FFFFFF"/>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body" idx="2"/>
          </p:nvPr>
        </p:nvSpPr>
        <p:spPr>
          <a:xfrm>
            <a:off x="297181" y="5486400"/>
            <a:ext cx="4122420" cy="457200"/>
          </a:xfrm>
          <a:prstGeom prst="rect">
            <a:avLst/>
          </a:prstGeom>
          <a:noFill/>
          <a:ln>
            <a:noFill/>
          </a:ln>
        </p:spPr>
        <p:txBody>
          <a:bodyPr lIns="91425" tIns="91425" rIns="91425" bIns="91425" anchor="ctr" anchorCtr="0"/>
          <a:lstStyle>
            <a:lvl1pPr marL="0" marR="0" lvl="0" indent="0" algn="r" rtl="0">
              <a:lnSpc>
                <a:spcPct val="133333"/>
              </a:lnSpc>
              <a:spcBef>
                <a:spcPts val="0"/>
              </a:spcBef>
              <a:buClr>
                <a:srgbClr val="B1B1B1"/>
              </a:buClr>
              <a:buFont typeface="Merriweather Sans"/>
              <a:buNone/>
              <a:defRPr sz="1200" b="0" i="0" u="none" strike="noStrike" cap="none">
                <a:solidFill>
                  <a:srgbClr val="141414"/>
                </a:solidFill>
                <a:latin typeface="Arial"/>
                <a:ea typeface="Arial"/>
                <a:cs typeface="Arial"/>
                <a:sym typeface="Arial"/>
              </a:defRPr>
            </a:lvl1pPr>
            <a:lvl2pPr marL="742950" marR="0" lvl="1" indent="-107950" algn="l" rtl="0">
              <a:spcBef>
                <a:spcPts val="560"/>
              </a:spcBef>
              <a:buClr>
                <a:srgbClr val="B1B1B1"/>
              </a:buClr>
              <a:buSzPct val="100000"/>
              <a:buFont typeface="Merriweather Sans"/>
              <a:buChar char="›"/>
              <a:defRPr sz="2800" b="0" i="0" u="none" strike="noStrike" cap="none">
                <a:solidFill>
                  <a:srgbClr val="141414"/>
                </a:solidFill>
                <a:latin typeface="Arial"/>
                <a:ea typeface="Arial"/>
                <a:cs typeface="Arial"/>
                <a:sym typeface="Arial"/>
              </a:defRPr>
            </a:lvl2pPr>
            <a:lvl3pPr marL="1143000" marR="0" lvl="2" indent="-76200" algn="l" rtl="0">
              <a:spcBef>
                <a:spcPts val="480"/>
              </a:spcBef>
              <a:buClr>
                <a:srgbClr val="B1B1B1"/>
              </a:buClr>
              <a:buSzPct val="100000"/>
              <a:buFont typeface="Merriweather Sans"/>
              <a:buChar char="›"/>
              <a:defRPr sz="2400" b="0" i="0" u="none" strike="noStrike" cap="none">
                <a:solidFill>
                  <a:srgbClr val="141414"/>
                </a:solidFill>
                <a:latin typeface="Arial"/>
                <a:ea typeface="Arial"/>
                <a:cs typeface="Arial"/>
                <a:sym typeface="Arial"/>
              </a:defRPr>
            </a:lvl3pPr>
            <a:lvl4pPr marL="1600200" marR="0" lvl="3" indent="-101600" algn="l" rtl="0">
              <a:spcBef>
                <a:spcPts val="400"/>
              </a:spcBef>
              <a:buClr>
                <a:srgbClr val="B1B1B1"/>
              </a:buClr>
              <a:buSzPct val="100000"/>
              <a:buFont typeface="Merriweather Sans"/>
              <a:buChar char="›"/>
              <a:defRPr sz="2000" b="0" i="0" u="none" strike="noStrike" cap="none">
                <a:solidFill>
                  <a:srgbClr val="141414"/>
                </a:solidFill>
                <a:latin typeface="Arial"/>
                <a:ea typeface="Arial"/>
                <a:cs typeface="Arial"/>
                <a:sym typeface="Arial"/>
              </a:defRPr>
            </a:lvl4pPr>
            <a:lvl5pPr marL="2057400" marR="0" lvl="4" indent="-101600" algn="l" rtl="0">
              <a:spcBef>
                <a:spcPts val="400"/>
              </a:spcBef>
              <a:buClr>
                <a:srgbClr val="B1B1B1"/>
              </a:buClr>
              <a:buSzPct val="100000"/>
              <a:buFont typeface="Merriweather Sans"/>
              <a:buChar char="›"/>
              <a:defRPr sz="20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7_Custom Layout">
    <p:spTree>
      <p:nvGrpSpPr>
        <p:cNvPr id="1" name="Shape 161"/>
        <p:cNvGrpSpPr/>
        <p:nvPr/>
      </p:nvGrpSpPr>
      <p:grpSpPr>
        <a:xfrm>
          <a:off x="0" y="0"/>
          <a:ext cx="0" cy="0"/>
          <a:chOff x="0" y="0"/>
          <a:chExt cx="0" cy="0"/>
        </a:xfrm>
      </p:grpSpPr>
      <p:sp>
        <p:nvSpPr>
          <p:cNvPr id="162" name="Shape 162"/>
          <p:cNvSpPr/>
          <p:nvPr/>
        </p:nvSpPr>
        <p:spPr>
          <a:xfrm>
            <a:off x="-8141" y="0"/>
            <a:ext cx="9152142" cy="4876799"/>
          </a:xfrm>
          <a:prstGeom prst="rect">
            <a:avLst/>
          </a:prstGeom>
          <a:solidFill>
            <a:srgbClr val="570D6A"/>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63" name="Shape 163" descr="trident_color.png"/>
          <p:cNvPicPr preferRelativeResize="0"/>
          <p:nvPr/>
        </p:nvPicPr>
        <p:blipFill rotWithShape="1">
          <a:blip r:embed="rId2">
            <a:alphaModFix/>
          </a:blip>
          <a:srcRect/>
          <a:stretch/>
        </p:blipFill>
        <p:spPr>
          <a:xfrm>
            <a:off x="8422321" y="6240780"/>
            <a:ext cx="424498" cy="320039"/>
          </a:xfrm>
          <a:prstGeom prst="rect">
            <a:avLst/>
          </a:prstGeom>
          <a:noFill/>
          <a:ln>
            <a:noFill/>
          </a:ln>
        </p:spPr>
      </p:pic>
      <p:sp>
        <p:nvSpPr>
          <p:cNvPr id="164" name="Shape 164"/>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5" name="Shape 165"/>
          <p:cNvSpPr txBox="1">
            <a:spLocks noGrp="1"/>
          </p:cNvSpPr>
          <p:nvPr>
            <p:ph type="body" idx="1"/>
          </p:nvPr>
        </p:nvSpPr>
        <p:spPr>
          <a:xfrm>
            <a:off x="297179" y="457200"/>
            <a:ext cx="4122421" cy="4419599"/>
          </a:xfrm>
          <a:prstGeom prst="rect">
            <a:avLst/>
          </a:prstGeom>
          <a:noFill/>
          <a:ln>
            <a:noFill/>
          </a:ln>
        </p:spPr>
        <p:txBody>
          <a:bodyPr lIns="91425" tIns="91425" rIns="91425" bIns="91425" anchor="t" anchorCtr="0"/>
          <a:lstStyle>
            <a:lvl1pPr marL="0" marR="0" lvl="0" indent="0" algn="l" rtl="0">
              <a:lnSpc>
                <a:spcPct val="100000"/>
              </a:lnSpc>
              <a:spcBef>
                <a:spcPts val="1500"/>
              </a:spcBef>
              <a:spcAft>
                <a:spcPts val="1500"/>
              </a:spcAft>
              <a:buClr>
                <a:srgbClr val="7CBE30"/>
              </a:buClr>
              <a:buFont typeface="Merriweather Sans"/>
              <a:buNone/>
              <a:defRPr sz="60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1200"/>
              </a:spcAft>
              <a:buClr>
                <a:srgbClr val="88548B"/>
              </a:buClr>
              <a:buFont typeface="Merriweather Sans"/>
              <a:buNone/>
              <a:defRPr sz="3200" b="0" i="0" u="none" strike="noStrike" cap="none">
                <a:solidFill>
                  <a:srgbClr val="FFFFFF"/>
                </a:solidFill>
                <a:latin typeface="Arial"/>
                <a:ea typeface="Arial"/>
                <a:cs typeface="Arial"/>
                <a:sym typeface="Arial"/>
              </a:defRPr>
            </a:lvl2pPr>
            <a:lvl3pPr marL="457200" marR="0" lvl="2" indent="-304800" algn="l" rtl="0">
              <a:lnSpc>
                <a:spcPct val="100000"/>
              </a:lnSpc>
              <a:spcBef>
                <a:spcPts val="0"/>
              </a:spcBef>
              <a:spcAft>
                <a:spcPts val="1200"/>
              </a:spcAft>
              <a:buClr>
                <a:srgbClr val="88548B"/>
              </a:buClr>
              <a:buSzPct val="100000"/>
              <a:buFont typeface="Merriweather Sans"/>
              <a:buChar char="›"/>
              <a:defRPr sz="2400" b="0" i="0" u="none" strike="noStrike" cap="none">
                <a:solidFill>
                  <a:srgbClr val="FFFFFF"/>
                </a:solidFill>
                <a:latin typeface="Arial"/>
                <a:ea typeface="Arial"/>
                <a:cs typeface="Arial"/>
                <a:sym typeface="Arial"/>
              </a:defRPr>
            </a:lvl3pPr>
            <a:lvl4pPr marL="914400" marR="0" lvl="3" indent="-342900" algn="l" rtl="0">
              <a:lnSpc>
                <a:spcPct val="100000"/>
              </a:lnSpc>
              <a:spcBef>
                <a:spcPts val="0"/>
              </a:spcBef>
              <a:spcAft>
                <a:spcPts val="1200"/>
              </a:spcAft>
              <a:buClr>
                <a:srgbClr val="88548B"/>
              </a:buClr>
              <a:buSzPct val="100000"/>
              <a:buFont typeface="Merriweather Sans"/>
              <a:buChar char="›"/>
              <a:defRPr sz="1800" b="0" i="0" u="none" strike="noStrike" cap="none">
                <a:solidFill>
                  <a:srgbClr val="FFFFFF"/>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body" idx="2"/>
          </p:nvPr>
        </p:nvSpPr>
        <p:spPr>
          <a:xfrm>
            <a:off x="297181" y="5486400"/>
            <a:ext cx="4122420" cy="457200"/>
          </a:xfrm>
          <a:prstGeom prst="rect">
            <a:avLst/>
          </a:prstGeom>
          <a:noFill/>
          <a:ln>
            <a:noFill/>
          </a:ln>
        </p:spPr>
        <p:txBody>
          <a:bodyPr lIns="91425" tIns="91425" rIns="91425" bIns="91425" anchor="ctr" anchorCtr="0"/>
          <a:lstStyle>
            <a:lvl1pPr marL="0" marR="0" lvl="0" indent="0" algn="r" rtl="0">
              <a:lnSpc>
                <a:spcPct val="133333"/>
              </a:lnSpc>
              <a:spcBef>
                <a:spcPts val="0"/>
              </a:spcBef>
              <a:buClr>
                <a:srgbClr val="B1B1B1"/>
              </a:buClr>
              <a:buFont typeface="Merriweather Sans"/>
              <a:buNone/>
              <a:defRPr sz="1200" b="0" i="0" u="none" strike="noStrike" cap="none">
                <a:solidFill>
                  <a:srgbClr val="141414"/>
                </a:solidFill>
                <a:latin typeface="Arial"/>
                <a:ea typeface="Arial"/>
                <a:cs typeface="Arial"/>
                <a:sym typeface="Arial"/>
              </a:defRPr>
            </a:lvl1pPr>
            <a:lvl2pPr marL="742950" marR="0" lvl="1" indent="-107950" algn="l" rtl="0">
              <a:spcBef>
                <a:spcPts val="560"/>
              </a:spcBef>
              <a:buClr>
                <a:srgbClr val="B1B1B1"/>
              </a:buClr>
              <a:buSzPct val="100000"/>
              <a:buFont typeface="Merriweather Sans"/>
              <a:buChar char="›"/>
              <a:defRPr sz="2800" b="0" i="0" u="none" strike="noStrike" cap="none">
                <a:solidFill>
                  <a:srgbClr val="141414"/>
                </a:solidFill>
                <a:latin typeface="Arial"/>
                <a:ea typeface="Arial"/>
                <a:cs typeface="Arial"/>
                <a:sym typeface="Arial"/>
              </a:defRPr>
            </a:lvl2pPr>
            <a:lvl3pPr marL="1143000" marR="0" lvl="2" indent="-76200" algn="l" rtl="0">
              <a:spcBef>
                <a:spcPts val="480"/>
              </a:spcBef>
              <a:buClr>
                <a:srgbClr val="B1B1B1"/>
              </a:buClr>
              <a:buSzPct val="100000"/>
              <a:buFont typeface="Merriweather Sans"/>
              <a:buChar char="›"/>
              <a:defRPr sz="2400" b="0" i="0" u="none" strike="noStrike" cap="none">
                <a:solidFill>
                  <a:srgbClr val="141414"/>
                </a:solidFill>
                <a:latin typeface="Arial"/>
                <a:ea typeface="Arial"/>
                <a:cs typeface="Arial"/>
                <a:sym typeface="Arial"/>
              </a:defRPr>
            </a:lvl3pPr>
            <a:lvl4pPr marL="1600200" marR="0" lvl="3" indent="-101600" algn="l" rtl="0">
              <a:spcBef>
                <a:spcPts val="400"/>
              </a:spcBef>
              <a:buClr>
                <a:srgbClr val="B1B1B1"/>
              </a:buClr>
              <a:buSzPct val="100000"/>
              <a:buFont typeface="Merriweather Sans"/>
              <a:buChar char="›"/>
              <a:defRPr sz="2000" b="0" i="0" u="none" strike="noStrike" cap="none">
                <a:solidFill>
                  <a:srgbClr val="141414"/>
                </a:solidFill>
                <a:latin typeface="Arial"/>
                <a:ea typeface="Arial"/>
                <a:cs typeface="Arial"/>
                <a:sym typeface="Arial"/>
              </a:defRPr>
            </a:lvl4pPr>
            <a:lvl5pPr marL="2057400" marR="0" lvl="4" indent="-101600" algn="l" rtl="0">
              <a:spcBef>
                <a:spcPts val="400"/>
              </a:spcBef>
              <a:buClr>
                <a:srgbClr val="B1B1B1"/>
              </a:buClr>
              <a:buSzPct val="100000"/>
              <a:buFont typeface="Merriweather Sans"/>
              <a:buChar char="›"/>
              <a:defRPr sz="20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8_Custom Layout">
    <p:spTree>
      <p:nvGrpSpPr>
        <p:cNvPr id="1" name="Shape 167"/>
        <p:cNvGrpSpPr/>
        <p:nvPr/>
      </p:nvGrpSpPr>
      <p:grpSpPr>
        <a:xfrm>
          <a:off x="0" y="0"/>
          <a:ext cx="0" cy="0"/>
          <a:chOff x="0" y="0"/>
          <a:chExt cx="0" cy="0"/>
        </a:xfrm>
      </p:grpSpPr>
      <p:sp>
        <p:nvSpPr>
          <p:cNvPr id="168" name="Shape 168"/>
          <p:cNvSpPr/>
          <p:nvPr/>
        </p:nvSpPr>
        <p:spPr>
          <a:xfrm>
            <a:off x="-8141" y="0"/>
            <a:ext cx="9152142" cy="4876799"/>
          </a:xfrm>
          <a:prstGeom prst="rect">
            <a:avLst/>
          </a:prstGeom>
          <a:solidFill>
            <a:srgbClr val="0F7A9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69" name="Shape 169" descr="trident_color.png"/>
          <p:cNvPicPr preferRelativeResize="0"/>
          <p:nvPr/>
        </p:nvPicPr>
        <p:blipFill rotWithShape="1">
          <a:blip r:embed="rId2">
            <a:alphaModFix/>
          </a:blip>
          <a:srcRect/>
          <a:stretch/>
        </p:blipFill>
        <p:spPr>
          <a:xfrm>
            <a:off x="8422321" y="6240780"/>
            <a:ext cx="424498" cy="320039"/>
          </a:xfrm>
          <a:prstGeom prst="rect">
            <a:avLst/>
          </a:prstGeom>
          <a:noFill/>
          <a:ln>
            <a:noFill/>
          </a:ln>
        </p:spPr>
      </p:pic>
      <p:sp>
        <p:nvSpPr>
          <p:cNvPr id="170" name="Shape 170"/>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1" name="Shape 171"/>
          <p:cNvSpPr txBox="1">
            <a:spLocks noGrp="1"/>
          </p:cNvSpPr>
          <p:nvPr>
            <p:ph type="body" idx="1"/>
          </p:nvPr>
        </p:nvSpPr>
        <p:spPr>
          <a:xfrm>
            <a:off x="297179" y="457200"/>
            <a:ext cx="4122421" cy="4419599"/>
          </a:xfrm>
          <a:prstGeom prst="rect">
            <a:avLst/>
          </a:prstGeom>
          <a:noFill/>
          <a:ln>
            <a:noFill/>
          </a:ln>
        </p:spPr>
        <p:txBody>
          <a:bodyPr lIns="91425" tIns="91425" rIns="91425" bIns="91425" anchor="t" anchorCtr="0"/>
          <a:lstStyle>
            <a:lvl1pPr marL="0" marR="0" lvl="0" indent="0" algn="l" rtl="0">
              <a:lnSpc>
                <a:spcPct val="100000"/>
              </a:lnSpc>
              <a:spcBef>
                <a:spcPts val="1500"/>
              </a:spcBef>
              <a:spcAft>
                <a:spcPts val="1500"/>
              </a:spcAft>
              <a:buClr>
                <a:srgbClr val="7CBE30"/>
              </a:buClr>
              <a:buFont typeface="Merriweather Sans"/>
              <a:buNone/>
              <a:defRPr sz="60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1200"/>
              </a:spcAft>
              <a:buClr>
                <a:schemeClr val="lt1"/>
              </a:buClr>
              <a:buFont typeface="Merriweather Sans"/>
              <a:buNone/>
              <a:defRPr sz="3200" b="0" i="0" u="none" strike="noStrike" cap="none">
                <a:solidFill>
                  <a:srgbClr val="FFFFFF"/>
                </a:solidFill>
                <a:latin typeface="Arial"/>
                <a:ea typeface="Arial"/>
                <a:cs typeface="Arial"/>
                <a:sym typeface="Arial"/>
              </a:defRPr>
            </a:lvl2pPr>
            <a:lvl3pPr marL="457200" marR="0" lvl="2" indent="-304800" algn="l" rtl="0">
              <a:lnSpc>
                <a:spcPct val="100000"/>
              </a:lnSpc>
              <a:spcBef>
                <a:spcPts val="0"/>
              </a:spcBef>
              <a:spcAft>
                <a:spcPts val="1200"/>
              </a:spcAft>
              <a:buClr>
                <a:srgbClr val="56AEC0"/>
              </a:buClr>
              <a:buSzPct val="100000"/>
              <a:buFont typeface="Merriweather Sans"/>
              <a:buChar char="›"/>
              <a:defRPr sz="2400" b="0" i="0" u="none" strike="noStrike" cap="none">
                <a:solidFill>
                  <a:srgbClr val="FFFFFF"/>
                </a:solidFill>
                <a:latin typeface="Arial"/>
                <a:ea typeface="Arial"/>
                <a:cs typeface="Arial"/>
                <a:sym typeface="Arial"/>
              </a:defRPr>
            </a:lvl3pPr>
            <a:lvl4pPr marL="914400" marR="0" lvl="3" indent="-342900" algn="l" rtl="0">
              <a:lnSpc>
                <a:spcPct val="100000"/>
              </a:lnSpc>
              <a:spcBef>
                <a:spcPts val="0"/>
              </a:spcBef>
              <a:spcAft>
                <a:spcPts val="1200"/>
              </a:spcAft>
              <a:buClr>
                <a:srgbClr val="56AEC0"/>
              </a:buClr>
              <a:buSzPct val="100000"/>
              <a:buFont typeface="Merriweather Sans"/>
              <a:buChar char="›"/>
              <a:defRPr sz="1800" b="0" i="0" u="none" strike="noStrike" cap="none">
                <a:solidFill>
                  <a:srgbClr val="FFFFFF"/>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body" idx="2"/>
          </p:nvPr>
        </p:nvSpPr>
        <p:spPr>
          <a:xfrm>
            <a:off x="297181" y="5486400"/>
            <a:ext cx="4122420" cy="457200"/>
          </a:xfrm>
          <a:prstGeom prst="rect">
            <a:avLst/>
          </a:prstGeom>
          <a:noFill/>
          <a:ln>
            <a:noFill/>
          </a:ln>
        </p:spPr>
        <p:txBody>
          <a:bodyPr lIns="91425" tIns="91425" rIns="91425" bIns="91425" anchor="ctr" anchorCtr="0"/>
          <a:lstStyle>
            <a:lvl1pPr marL="0" marR="0" lvl="0" indent="0" algn="r" rtl="0">
              <a:lnSpc>
                <a:spcPct val="133333"/>
              </a:lnSpc>
              <a:spcBef>
                <a:spcPts val="0"/>
              </a:spcBef>
              <a:buClr>
                <a:srgbClr val="B1B1B1"/>
              </a:buClr>
              <a:buFont typeface="Merriweather Sans"/>
              <a:buNone/>
              <a:defRPr sz="1200" b="0" i="0" u="none" strike="noStrike" cap="none">
                <a:solidFill>
                  <a:srgbClr val="141414"/>
                </a:solidFill>
                <a:latin typeface="Arial"/>
                <a:ea typeface="Arial"/>
                <a:cs typeface="Arial"/>
                <a:sym typeface="Arial"/>
              </a:defRPr>
            </a:lvl1pPr>
            <a:lvl2pPr marL="742950" marR="0" lvl="1" indent="-107950" algn="l" rtl="0">
              <a:spcBef>
                <a:spcPts val="560"/>
              </a:spcBef>
              <a:buClr>
                <a:srgbClr val="B1B1B1"/>
              </a:buClr>
              <a:buSzPct val="100000"/>
              <a:buFont typeface="Merriweather Sans"/>
              <a:buChar char="›"/>
              <a:defRPr sz="2800" b="0" i="0" u="none" strike="noStrike" cap="none">
                <a:solidFill>
                  <a:srgbClr val="141414"/>
                </a:solidFill>
                <a:latin typeface="Arial"/>
                <a:ea typeface="Arial"/>
                <a:cs typeface="Arial"/>
                <a:sym typeface="Arial"/>
              </a:defRPr>
            </a:lvl2pPr>
            <a:lvl3pPr marL="1143000" marR="0" lvl="2" indent="-76200" algn="l" rtl="0">
              <a:spcBef>
                <a:spcPts val="480"/>
              </a:spcBef>
              <a:buClr>
                <a:srgbClr val="B1B1B1"/>
              </a:buClr>
              <a:buSzPct val="100000"/>
              <a:buFont typeface="Merriweather Sans"/>
              <a:buChar char="›"/>
              <a:defRPr sz="2400" b="0" i="0" u="none" strike="noStrike" cap="none">
                <a:solidFill>
                  <a:srgbClr val="141414"/>
                </a:solidFill>
                <a:latin typeface="Arial"/>
                <a:ea typeface="Arial"/>
                <a:cs typeface="Arial"/>
                <a:sym typeface="Arial"/>
              </a:defRPr>
            </a:lvl3pPr>
            <a:lvl4pPr marL="1600200" marR="0" lvl="3" indent="-101600" algn="l" rtl="0">
              <a:spcBef>
                <a:spcPts val="400"/>
              </a:spcBef>
              <a:buClr>
                <a:srgbClr val="B1B1B1"/>
              </a:buClr>
              <a:buSzPct val="100000"/>
              <a:buFont typeface="Merriweather Sans"/>
              <a:buChar char="›"/>
              <a:defRPr sz="2000" b="0" i="0" u="none" strike="noStrike" cap="none">
                <a:solidFill>
                  <a:srgbClr val="141414"/>
                </a:solidFill>
                <a:latin typeface="Arial"/>
                <a:ea typeface="Arial"/>
                <a:cs typeface="Arial"/>
                <a:sym typeface="Arial"/>
              </a:defRPr>
            </a:lvl4pPr>
            <a:lvl5pPr marL="2057400" marR="0" lvl="4" indent="-101600" algn="l" rtl="0">
              <a:spcBef>
                <a:spcPts val="400"/>
              </a:spcBef>
              <a:buClr>
                <a:srgbClr val="B1B1B1"/>
              </a:buClr>
              <a:buSzPct val="100000"/>
              <a:buFont typeface="Merriweather Sans"/>
              <a:buChar char="›"/>
              <a:defRPr sz="20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35"/>
        <p:cNvGrpSpPr/>
        <p:nvPr/>
      </p:nvGrpSpPr>
      <p:grpSpPr>
        <a:xfrm>
          <a:off x="0" y="0"/>
          <a:ext cx="0" cy="0"/>
          <a:chOff x="0" y="0"/>
          <a:chExt cx="0" cy="0"/>
        </a:xfrm>
      </p:grpSpPr>
      <p:sp>
        <p:nvSpPr>
          <p:cNvPr id="36" name="Shape 36"/>
          <p:cNvSpPr/>
          <p:nvPr/>
        </p:nvSpPr>
        <p:spPr>
          <a:xfrm>
            <a:off x="0" y="0"/>
            <a:ext cx="9152141" cy="6858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7" name="Shape 37" descr="simpleview_reverse_RGB.eps"/>
          <p:cNvPicPr preferRelativeResize="0"/>
          <p:nvPr/>
        </p:nvPicPr>
        <p:blipFill rotWithShape="1">
          <a:blip r:embed="rId2">
            <a:alphaModFix/>
          </a:blip>
          <a:srcRect/>
          <a:stretch/>
        </p:blipFill>
        <p:spPr>
          <a:xfrm>
            <a:off x="1676400" y="2965450"/>
            <a:ext cx="5800599"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7_Custom Layout">
    <p:spTree>
      <p:nvGrpSpPr>
        <p:cNvPr id="1" name="Shape 38"/>
        <p:cNvGrpSpPr/>
        <p:nvPr/>
      </p:nvGrpSpPr>
      <p:grpSpPr>
        <a:xfrm>
          <a:off x="0" y="0"/>
          <a:ext cx="0" cy="0"/>
          <a:chOff x="0" y="0"/>
          <a:chExt cx="0" cy="0"/>
        </a:xfrm>
      </p:grpSpPr>
      <p:grpSp>
        <p:nvGrpSpPr>
          <p:cNvPr id="39" name="Shape 39"/>
          <p:cNvGrpSpPr/>
          <p:nvPr/>
        </p:nvGrpSpPr>
        <p:grpSpPr>
          <a:xfrm>
            <a:off x="0" y="0"/>
            <a:ext cx="9144000" cy="54864"/>
            <a:chOff x="685800" y="685800"/>
            <a:chExt cx="4114799" cy="76199"/>
          </a:xfrm>
        </p:grpSpPr>
        <p:sp>
          <p:nvSpPr>
            <p:cNvPr id="40" name="Shape 40"/>
            <p:cNvSpPr/>
            <p:nvPr/>
          </p:nvSpPr>
          <p:spPr>
            <a:xfrm>
              <a:off x="1371600" y="685800"/>
              <a:ext cx="685799" cy="76199"/>
            </a:xfrm>
            <a:prstGeom prst="rect">
              <a:avLst/>
            </a:prstGeom>
            <a:solidFill>
              <a:srgbClr val="7CBE3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1" name="Shape 41"/>
            <p:cNvSpPr/>
            <p:nvPr/>
          </p:nvSpPr>
          <p:spPr>
            <a:xfrm>
              <a:off x="685800" y="685800"/>
              <a:ext cx="685799" cy="76199"/>
            </a:xfrm>
            <a:prstGeom prst="rect">
              <a:avLst/>
            </a:prstGeom>
            <a:solidFill>
              <a:srgbClr val="FBAC1C"/>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2" name="Shape 42"/>
            <p:cNvSpPr/>
            <p:nvPr/>
          </p:nvSpPr>
          <p:spPr>
            <a:xfrm>
              <a:off x="2057400" y="685800"/>
              <a:ext cx="685799" cy="76199"/>
            </a:xfrm>
            <a:prstGeom prst="rect">
              <a:avLst/>
            </a:prstGeom>
            <a:solidFill>
              <a:srgbClr val="1192DD"/>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3" name="Shape 43"/>
            <p:cNvSpPr/>
            <p:nvPr/>
          </p:nvSpPr>
          <p:spPr>
            <a:xfrm>
              <a:off x="3429000" y="685800"/>
              <a:ext cx="685799" cy="76199"/>
            </a:xfrm>
            <a:prstGeom prst="rect">
              <a:avLst/>
            </a:prstGeom>
            <a:solidFill>
              <a:srgbClr val="570D6A"/>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4" name="Shape 44"/>
            <p:cNvSpPr/>
            <p:nvPr/>
          </p:nvSpPr>
          <p:spPr>
            <a:xfrm>
              <a:off x="2743200" y="685800"/>
              <a:ext cx="685799" cy="76199"/>
            </a:xfrm>
            <a:prstGeom prst="rect">
              <a:avLst/>
            </a:prstGeom>
            <a:solidFill>
              <a:srgbClr val="CE3D1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5" name="Shape 45"/>
            <p:cNvSpPr/>
            <p:nvPr/>
          </p:nvSpPr>
          <p:spPr>
            <a:xfrm>
              <a:off x="4114800" y="685800"/>
              <a:ext cx="685799" cy="76199"/>
            </a:xfrm>
            <a:prstGeom prst="rect">
              <a:avLst/>
            </a:prstGeom>
            <a:solidFill>
              <a:srgbClr val="0F7A9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pic>
        <p:nvPicPr>
          <p:cNvPr id="46" name="Shape 46" descr="simpleview_primary.png"/>
          <p:cNvPicPr preferRelativeResize="0"/>
          <p:nvPr/>
        </p:nvPicPr>
        <p:blipFill rotWithShape="1">
          <a:blip r:embed="rId2">
            <a:alphaModFix/>
          </a:blip>
          <a:srcRect/>
          <a:stretch/>
        </p:blipFill>
        <p:spPr>
          <a:xfrm>
            <a:off x="6816610" y="6240780"/>
            <a:ext cx="2030209" cy="320039"/>
          </a:xfrm>
          <a:prstGeom prst="rect">
            <a:avLst/>
          </a:prstGeom>
          <a:noFill/>
          <a:ln>
            <a:noFill/>
          </a:ln>
        </p:spPr>
      </p:pic>
      <p:sp>
        <p:nvSpPr>
          <p:cNvPr id="47" name="Shape 47"/>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685800" y="0"/>
            <a:ext cx="7772400" cy="59435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1400"/>
              </a:spcAft>
              <a:buClr>
                <a:srgbClr val="7CBE30"/>
              </a:buClr>
              <a:buFont typeface="Merriweather Sans"/>
              <a:buNone/>
              <a:defRPr sz="6000" b="0" i="0" u="none" strike="noStrike" cap="none">
                <a:solidFill>
                  <a:srgbClr val="B1B1B1"/>
                </a:solidFill>
                <a:latin typeface="Arial"/>
                <a:ea typeface="Arial"/>
                <a:cs typeface="Arial"/>
                <a:sym typeface="Arial"/>
              </a:defRPr>
            </a:lvl1pPr>
            <a:lvl2pPr marL="0" marR="0" lvl="1" indent="0" algn="l" rtl="0">
              <a:lnSpc>
                <a:spcPct val="100000"/>
              </a:lnSpc>
              <a:spcBef>
                <a:spcPts val="0"/>
              </a:spcBef>
              <a:spcAft>
                <a:spcPts val="1400"/>
              </a:spcAft>
              <a:buClr>
                <a:srgbClr val="7CBE30"/>
              </a:buClr>
              <a:buFont typeface="Merriweather Sans"/>
              <a:buNone/>
              <a:defRPr sz="2400" b="0" i="0" u="none" strike="noStrike" cap="none">
                <a:solidFill>
                  <a:srgbClr val="141414"/>
                </a:solidFill>
                <a:latin typeface="Arial"/>
                <a:ea typeface="Arial"/>
                <a:cs typeface="Arial"/>
                <a:sym typeface="Arial"/>
              </a:defRPr>
            </a:lvl2pPr>
            <a:lvl3pPr marL="457200" marR="0" lvl="2" indent="-266700" algn="l" rtl="0">
              <a:lnSpc>
                <a:spcPct val="100000"/>
              </a:lnSpc>
              <a:spcBef>
                <a:spcPts val="1400"/>
              </a:spcBef>
              <a:spcAft>
                <a:spcPts val="0"/>
              </a:spcAft>
              <a:buClr>
                <a:srgbClr val="B1B1B1"/>
              </a:buClr>
              <a:buSzPct val="100000"/>
              <a:buFont typeface="Merriweather Sans"/>
              <a:buChar char="›"/>
              <a:defRPr sz="3000" b="0" i="0" u="none" strike="noStrike" cap="none">
                <a:solidFill>
                  <a:srgbClr val="141414"/>
                </a:solidFill>
                <a:latin typeface="Arial"/>
                <a:ea typeface="Arial"/>
                <a:cs typeface="Arial"/>
                <a:sym typeface="Arial"/>
              </a:defRPr>
            </a:lvl3pPr>
            <a:lvl4pPr marL="914400" marR="0" lvl="3" indent="-342900" algn="l" rtl="0">
              <a:lnSpc>
                <a:spcPct val="100000"/>
              </a:lnSpc>
              <a:spcBef>
                <a:spcPts val="600"/>
              </a:spcBef>
              <a:spcAft>
                <a:spcPts val="0"/>
              </a:spcAft>
              <a:buClr>
                <a:srgbClr val="B1B1B1"/>
              </a:buClr>
              <a:buSzPct val="100000"/>
              <a:buFont typeface="Merriweather Sans"/>
              <a:buChar char="›"/>
              <a:defRPr sz="1800" b="0" i="0" u="none" strike="noStrike" cap="none">
                <a:solidFill>
                  <a:srgbClr val="B1B1B1"/>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spTree>
      <p:nvGrpSpPr>
        <p:cNvPr id="1" name="Shape 49"/>
        <p:cNvGrpSpPr/>
        <p:nvPr/>
      </p:nvGrpSpPr>
      <p:grpSpPr>
        <a:xfrm>
          <a:off x="0" y="0"/>
          <a:ext cx="0" cy="0"/>
          <a:chOff x="0" y="0"/>
          <a:chExt cx="0" cy="0"/>
        </a:xfrm>
      </p:grpSpPr>
      <p:sp>
        <p:nvSpPr>
          <p:cNvPr id="50" name="Shape 50"/>
          <p:cNvSpPr/>
          <p:nvPr/>
        </p:nvSpPr>
        <p:spPr>
          <a:xfrm>
            <a:off x="0" y="0"/>
            <a:ext cx="9152141" cy="5943599"/>
          </a:xfrm>
          <a:prstGeom prst="rect">
            <a:avLst/>
          </a:prstGeom>
          <a:solidFill>
            <a:srgbClr val="7CBE3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1" name="Shape 51"/>
          <p:cNvSpPr txBox="1">
            <a:spLocks noGrp="1"/>
          </p:cNvSpPr>
          <p:nvPr>
            <p:ph type="body" idx="1"/>
          </p:nvPr>
        </p:nvSpPr>
        <p:spPr>
          <a:xfrm>
            <a:off x="685800" y="0"/>
            <a:ext cx="7772400" cy="59435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1400"/>
              </a:spcAft>
              <a:buClr>
                <a:srgbClr val="7CBE30"/>
              </a:buClr>
              <a:buFont typeface="Merriweather Sans"/>
              <a:buNone/>
              <a:defRPr sz="60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1400"/>
              </a:spcAft>
              <a:buClr>
                <a:srgbClr val="7CBE30"/>
              </a:buClr>
              <a:buFont typeface="Merriweather Sans"/>
              <a:buNone/>
              <a:defRPr sz="2400" b="0" i="0" u="none" strike="noStrike" cap="none">
                <a:solidFill>
                  <a:schemeClr val="lt1"/>
                </a:solidFill>
                <a:latin typeface="Arial"/>
                <a:ea typeface="Arial"/>
                <a:cs typeface="Arial"/>
                <a:sym typeface="Arial"/>
              </a:defRPr>
            </a:lvl2pPr>
            <a:lvl3pPr marL="457200" marR="0" lvl="2" indent="-266700" algn="l" rtl="0">
              <a:lnSpc>
                <a:spcPct val="100000"/>
              </a:lnSpc>
              <a:spcBef>
                <a:spcPts val="1400"/>
              </a:spcBef>
              <a:spcAft>
                <a:spcPts val="0"/>
              </a:spcAft>
              <a:buClr>
                <a:srgbClr val="AED879"/>
              </a:buClr>
              <a:buSzPct val="100000"/>
              <a:buFont typeface="Merriweather Sans"/>
              <a:buChar char="›"/>
              <a:defRPr sz="3000" b="0" i="0" u="none" strike="noStrike" cap="none">
                <a:solidFill>
                  <a:srgbClr val="FFFFFF"/>
                </a:solidFill>
                <a:latin typeface="Arial"/>
                <a:ea typeface="Arial"/>
                <a:cs typeface="Arial"/>
                <a:sym typeface="Arial"/>
              </a:defRPr>
            </a:lvl3pPr>
            <a:lvl4pPr marL="914400" marR="0" lvl="3" indent="-457200" algn="l" rtl="0">
              <a:lnSpc>
                <a:spcPct val="100000"/>
              </a:lnSpc>
              <a:spcBef>
                <a:spcPts val="0"/>
              </a:spcBef>
              <a:spcAft>
                <a:spcPts val="600"/>
              </a:spcAft>
              <a:buClr>
                <a:srgbClr val="7CBE30"/>
              </a:buClr>
              <a:buFont typeface="Merriweather Sans"/>
              <a:buNone/>
              <a:defRPr sz="1800" b="0" i="0" u="none" strike="noStrike" cap="none">
                <a:solidFill>
                  <a:srgbClr val="7CBE30"/>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2" name="Shape 52" descr="simpleview_primary.png"/>
          <p:cNvPicPr preferRelativeResize="0"/>
          <p:nvPr/>
        </p:nvPicPr>
        <p:blipFill rotWithShape="1">
          <a:blip r:embed="rId2">
            <a:alphaModFix/>
          </a:blip>
          <a:srcRect/>
          <a:stretch/>
        </p:blipFill>
        <p:spPr>
          <a:xfrm>
            <a:off x="6816610" y="6240780"/>
            <a:ext cx="2030209" cy="320039"/>
          </a:xfrm>
          <a:prstGeom prst="rect">
            <a:avLst/>
          </a:prstGeom>
          <a:noFill/>
          <a:ln>
            <a:noFill/>
          </a:ln>
        </p:spPr>
      </p:pic>
      <p:sp>
        <p:nvSpPr>
          <p:cNvPr id="53" name="Shape 53"/>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54"/>
        <p:cNvGrpSpPr/>
        <p:nvPr/>
      </p:nvGrpSpPr>
      <p:grpSpPr>
        <a:xfrm>
          <a:off x="0" y="0"/>
          <a:ext cx="0" cy="0"/>
          <a:chOff x="0" y="0"/>
          <a:chExt cx="0" cy="0"/>
        </a:xfrm>
      </p:grpSpPr>
      <p:sp>
        <p:nvSpPr>
          <p:cNvPr id="55" name="Shape 55"/>
          <p:cNvSpPr/>
          <p:nvPr/>
        </p:nvSpPr>
        <p:spPr>
          <a:xfrm>
            <a:off x="0" y="0"/>
            <a:ext cx="9152141" cy="5943599"/>
          </a:xfrm>
          <a:prstGeom prst="rect">
            <a:avLst/>
          </a:prstGeom>
          <a:solidFill>
            <a:srgbClr val="FBAC1C"/>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56" name="Shape 56" descr="simpleview_primary.png"/>
          <p:cNvPicPr preferRelativeResize="0"/>
          <p:nvPr/>
        </p:nvPicPr>
        <p:blipFill rotWithShape="1">
          <a:blip r:embed="rId2">
            <a:alphaModFix/>
          </a:blip>
          <a:srcRect/>
          <a:stretch/>
        </p:blipFill>
        <p:spPr>
          <a:xfrm>
            <a:off x="6816610" y="6240780"/>
            <a:ext cx="2030209" cy="320039"/>
          </a:xfrm>
          <a:prstGeom prst="rect">
            <a:avLst/>
          </a:prstGeom>
          <a:noFill/>
          <a:ln>
            <a:noFill/>
          </a:ln>
        </p:spPr>
      </p:pic>
      <p:sp>
        <p:nvSpPr>
          <p:cNvPr id="57" name="Shape 57"/>
          <p:cNvSpPr txBox="1">
            <a:spLocks noGrp="1"/>
          </p:cNvSpPr>
          <p:nvPr>
            <p:ph type="body" idx="1"/>
          </p:nvPr>
        </p:nvSpPr>
        <p:spPr>
          <a:xfrm>
            <a:off x="685800" y="0"/>
            <a:ext cx="7772400" cy="59435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1400"/>
              </a:spcAft>
              <a:buClr>
                <a:srgbClr val="7CBE30"/>
              </a:buClr>
              <a:buFont typeface="Merriweather Sans"/>
              <a:buNone/>
              <a:defRPr sz="60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1400"/>
              </a:spcAft>
              <a:buClr>
                <a:srgbClr val="7CBE30"/>
              </a:buClr>
              <a:buFont typeface="Merriweather Sans"/>
              <a:buNone/>
              <a:defRPr sz="2400" b="0" i="0" u="none" strike="noStrike" cap="none">
                <a:solidFill>
                  <a:schemeClr val="lt1"/>
                </a:solidFill>
                <a:latin typeface="Arial"/>
                <a:ea typeface="Arial"/>
                <a:cs typeface="Arial"/>
                <a:sym typeface="Arial"/>
              </a:defRPr>
            </a:lvl2pPr>
            <a:lvl3pPr marL="457200" marR="0" lvl="2" indent="-266700" algn="l" rtl="0">
              <a:lnSpc>
                <a:spcPct val="100000"/>
              </a:lnSpc>
              <a:spcBef>
                <a:spcPts val="1400"/>
              </a:spcBef>
              <a:spcAft>
                <a:spcPts val="0"/>
              </a:spcAft>
              <a:buClr>
                <a:srgbClr val="FDCD69"/>
              </a:buClr>
              <a:buSzPct val="100000"/>
              <a:buFont typeface="Merriweather Sans"/>
              <a:buChar char="›"/>
              <a:defRPr sz="3000" b="0" i="0" u="none" strike="noStrike" cap="none">
                <a:solidFill>
                  <a:srgbClr val="FFFFFF"/>
                </a:solidFill>
                <a:latin typeface="Arial"/>
                <a:ea typeface="Arial"/>
                <a:cs typeface="Arial"/>
                <a:sym typeface="Arial"/>
              </a:defRPr>
            </a:lvl3pPr>
            <a:lvl4pPr marL="914400" marR="0" lvl="3" indent="-457200" algn="l" rtl="0">
              <a:lnSpc>
                <a:spcPct val="100000"/>
              </a:lnSpc>
              <a:spcBef>
                <a:spcPts val="0"/>
              </a:spcBef>
              <a:spcAft>
                <a:spcPts val="600"/>
              </a:spcAft>
              <a:buClr>
                <a:srgbClr val="7CBE30"/>
              </a:buClr>
              <a:buFont typeface="Merriweather Sans"/>
              <a:buNone/>
              <a:defRPr sz="1800" b="0" i="0" u="none" strike="noStrike" cap="none">
                <a:solidFill>
                  <a:srgbClr val="7CBE30"/>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59"/>
        <p:cNvGrpSpPr/>
        <p:nvPr/>
      </p:nvGrpSpPr>
      <p:grpSpPr>
        <a:xfrm>
          <a:off x="0" y="0"/>
          <a:ext cx="0" cy="0"/>
          <a:chOff x="0" y="0"/>
          <a:chExt cx="0" cy="0"/>
        </a:xfrm>
      </p:grpSpPr>
      <p:sp>
        <p:nvSpPr>
          <p:cNvPr id="60" name="Shape 60"/>
          <p:cNvSpPr/>
          <p:nvPr/>
        </p:nvSpPr>
        <p:spPr>
          <a:xfrm>
            <a:off x="0" y="0"/>
            <a:ext cx="9152141" cy="5943599"/>
          </a:xfrm>
          <a:prstGeom prst="rect">
            <a:avLst/>
          </a:prstGeom>
          <a:solidFill>
            <a:srgbClr val="1192DD"/>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61" name="Shape 61" descr="simpleview_primary.png"/>
          <p:cNvPicPr preferRelativeResize="0"/>
          <p:nvPr/>
        </p:nvPicPr>
        <p:blipFill rotWithShape="1">
          <a:blip r:embed="rId2">
            <a:alphaModFix/>
          </a:blip>
          <a:srcRect/>
          <a:stretch/>
        </p:blipFill>
        <p:spPr>
          <a:xfrm>
            <a:off x="6816610" y="6240780"/>
            <a:ext cx="2030209" cy="320039"/>
          </a:xfrm>
          <a:prstGeom prst="rect">
            <a:avLst/>
          </a:prstGeom>
          <a:noFill/>
          <a:ln>
            <a:noFill/>
          </a:ln>
        </p:spPr>
      </p:pic>
      <p:sp>
        <p:nvSpPr>
          <p:cNvPr id="62" name="Shape 62"/>
          <p:cNvSpPr txBox="1">
            <a:spLocks noGrp="1"/>
          </p:cNvSpPr>
          <p:nvPr>
            <p:ph type="body" idx="1"/>
          </p:nvPr>
        </p:nvSpPr>
        <p:spPr>
          <a:xfrm>
            <a:off x="685800" y="0"/>
            <a:ext cx="7772400" cy="59435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1400"/>
              </a:spcAft>
              <a:buClr>
                <a:srgbClr val="7CBE30"/>
              </a:buClr>
              <a:buFont typeface="Merriweather Sans"/>
              <a:buNone/>
              <a:defRPr sz="60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1400"/>
              </a:spcAft>
              <a:buClr>
                <a:srgbClr val="7CBE30"/>
              </a:buClr>
              <a:buFont typeface="Merriweather Sans"/>
              <a:buNone/>
              <a:defRPr sz="2400" b="0" i="0" u="none" strike="noStrike" cap="none">
                <a:solidFill>
                  <a:schemeClr val="lt1"/>
                </a:solidFill>
                <a:latin typeface="Arial"/>
                <a:ea typeface="Arial"/>
                <a:cs typeface="Arial"/>
                <a:sym typeface="Arial"/>
              </a:defRPr>
            </a:lvl2pPr>
            <a:lvl3pPr marL="457200" marR="0" lvl="2" indent="-266700" algn="l" rtl="0">
              <a:lnSpc>
                <a:spcPct val="100000"/>
              </a:lnSpc>
              <a:spcBef>
                <a:spcPts val="1400"/>
              </a:spcBef>
              <a:spcAft>
                <a:spcPts val="0"/>
              </a:spcAft>
              <a:buClr>
                <a:srgbClr val="57BBEB"/>
              </a:buClr>
              <a:buSzPct val="100000"/>
              <a:buFont typeface="Merriweather Sans"/>
              <a:buChar char="›"/>
              <a:defRPr sz="3000" b="0" i="0" u="none" strike="noStrike" cap="none">
                <a:solidFill>
                  <a:srgbClr val="FFFFFF"/>
                </a:solidFill>
                <a:latin typeface="Arial"/>
                <a:ea typeface="Arial"/>
                <a:cs typeface="Arial"/>
                <a:sym typeface="Arial"/>
              </a:defRPr>
            </a:lvl3pPr>
            <a:lvl4pPr marL="914400" marR="0" lvl="3" indent="-457200" algn="l" rtl="0">
              <a:lnSpc>
                <a:spcPct val="100000"/>
              </a:lnSpc>
              <a:spcBef>
                <a:spcPts val="0"/>
              </a:spcBef>
              <a:spcAft>
                <a:spcPts val="600"/>
              </a:spcAft>
              <a:buClr>
                <a:srgbClr val="7CBE30"/>
              </a:buClr>
              <a:buFont typeface="Merriweather Sans"/>
              <a:buNone/>
              <a:defRPr sz="1800" b="0" i="0" u="none" strike="noStrike" cap="none">
                <a:solidFill>
                  <a:srgbClr val="7CBE30"/>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64"/>
        <p:cNvGrpSpPr/>
        <p:nvPr/>
      </p:nvGrpSpPr>
      <p:grpSpPr>
        <a:xfrm>
          <a:off x="0" y="0"/>
          <a:ext cx="0" cy="0"/>
          <a:chOff x="0" y="0"/>
          <a:chExt cx="0" cy="0"/>
        </a:xfrm>
      </p:grpSpPr>
      <p:sp>
        <p:nvSpPr>
          <p:cNvPr id="65" name="Shape 65"/>
          <p:cNvSpPr/>
          <p:nvPr/>
        </p:nvSpPr>
        <p:spPr>
          <a:xfrm>
            <a:off x="0" y="0"/>
            <a:ext cx="9152141" cy="5943599"/>
          </a:xfrm>
          <a:prstGeom prst="rect">
            <a:avLst/>
          </a:prstGeom>
          <a:solidFill>
            <a:srgbClr val="CE3D1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66" name="Shape 66" descr="simpleview_primary.png"/>
          <p:cNvPicPr preferRelativeResize="0"/>
          <p:nvPr/>
        </p:nvPicPr>
        <p:blipFill rotWithShape="1">
          <a:blip r:embed="rId2">
            <a:alphaModFix/>
          </a:blip>
          <a:srcRect/>
          <a:stretch/>
        </p:blipFill>
        <p:spPr>
          <a:xfrm>
            <a:off x="6816610" y="6240780"/>
            <a:ext cx="2030209" cy="320039"/>
          </a:xfrm>
          <a:prstGeom prst="rect">
            <a:avLst/>
          </a:prstGeom>
          <a:noFill/>
          <a:ln>
            <a:noFill/>
          </a:ln>
        </p:spPr>
      </p:pic>
      <p:sp>
        <p:nvSpPr>
          <p:cNvPr id="67" name="Shape 67"/>
          <p:cNvSpPr txBox="1">
            <a:spLocks noGrp="1"/>
          </p:cNvSpPr>
          <p:nvPr>
            <p:ph type="body" idx="1"/>
          </p:nvPr>
        </p:nvSpPr>
        <p:spPr>
          <a:xfrm>
            <a:off x="685800" y="0"/>
            <a:ext cx="7772400" cy="59435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1400"/>
              </a:spcAft>
              <a:buClr>
                <a:srgbClr val="7CBE30"/>
              </a:buClr>
              <a:buFont typeface="Merriweather Sans"/>
              <a:buNone/>
              <a:defRPr sz="60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1400"/>
              </a:spcAft>
              <a:buClr>
                <a:srgbClr val="7CBE30"/>
              </a:buClr>
              <a:buFont typeface="Merriweather Sans"/>
              <a:buNone/>
              <a:defRPr sz="2400" b="0" i="0" u="none" strike="noStrike" cap="none">
                <a:solidFill>
                  <a:schemeClr val="lt1"/>
                </a:solidFill>
                <a:latin typeface="Arial"/>
                <a:ea typeface="Arial"/>
                <a:cs typeface="Arial"/>
                <a:sym typeface="Arial"/>
              </a:defRPr>
            </a:lvl2pPr>
            <a:lvl3pPr marL="457200" marR="0" lvl="2" indent="-266700" algn="l" rtl="0">
              <a:lnSpc>
                <a:spcPct val="100000"/>
              </a:lnSpc>
              <a:spcBef>
                <a:spcPts val="1400"/>
              </a:spcBef>
              <a:spcAft>
                <a:spcPts val="0"/>
              </a:spcAft>
              <a:buClr>
                <a:srgbClr val="E18565"/>
              </a:buClr>
              <a:buSzPct val="100000"/>
              <a:buFont typeface="Merriweather Sans"/>
              <a:buChar char="›"/>
              <a:defRPr sz="3000" b="0" i="0" u="none" strike="noStrike" cap="none">
                <a:solidFill>
                  <a:srgbClr val="FFFFFF"/>
                </a:solidFill>
                <a:latin typeface="Arial"/>
                <a:ea typeface="Arial"/>
                <a:cs typeface="Arial"/>
                <a:sym typeface="Arial"/>
              </a:defRPr>
            </a:lvl3pPr>
            <a:lvl4pPr marL="914400" marR="0" lvl="3" indent="-457200" algn="l" rtl="0">
              <a:lnSpc>
                <a:spcPct val="100000"/>
              </a:lnSpc>
              <a:spcBef>
                <a:spcPts val="0"/>
              </a:spcBef>
              <a:spcAft>
                <a:spcPts val="600"/>
              </a:spcAft>
              <a:buClr>
                <a:srgbClr val="7CBE30"/>
              </a:buClr>
              <a:buFont typeface="Merriweather Sans"/>
              <a:buNone/>
              <a:defRPr sz="1800" b="0" i="0" u="none" strike="noStrike" cap="none">
                <a:solidFill>
                  <a:srgbClr val="7CBE30"/>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5_Custom Layout">
    <p:spTree>
      <p:nvGrpSpPr>
        <p:cNvPr id="1" name="Shape 69"/>
        <p:cNvGrpSpPr/>
        <p:nvPr/>
      </p:nvGrpSpPr>
      <p:grpSpPr>
        <a:xfrm>
          <a:off x="0" y="0"/>
          <a:ext cx="0" cy="0"/>
          <a:chOff x="0" y="0"/>
          <a:chExt cx="0" cy="0"/>
        </a:xfrm>
      </p:grpSpPr>
      <p:sp>
        <p:nvSpPr>
          <p:cNvPr id="70" name="Shape 70"/>
          <p:cNvSpPr/>
          <p:nvPr/>
        </p:nvSpPr>
        <p:spPr>
          <a:xfrm>
            <a:off x="0" y="0"/>
            <a:ext cx="9152141" cy="5943599"/>
          </a:xfrm>
          <a:prstGeom prst="rect">
            <a:avLst/>
          </a:prstGeom>
          <a:solidFill>
            <a:srgbClr val="570D6A"/>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71" name="Shape 71" descr="simpleview_primary.png"/>
          <p:cNvPicPr preferRelativeResize="0"/>
          <p:nvPr/>
        </p:nvPicPr>
        <p:blipFill rotWithShape="1">
          <a:blip r:embed="rId2">
            <a:alphaModFix/>
          </a:blip>
          <a:srcRect/>
          <a:stretch/>
        </p:blipFill>
        <p:spPr>
          <a:xfrm>
            <a:off x="6816610" y="6240780"/>
            <a:ext cx="2030209" cy="320039"/>
          </a:xfrm>
          <a:prstGeom prst="rect">
            <a:avLst/>
          </a:prstGeom>
          <a:noFill/>
          <a:ln>
            <a:noFill/>
          </a:ln>
        </p:spPr>
      </p:pic>
      <p:sp>
        <p:nvSpPr>
          <p:cNvPr id="72" name="Shape 72"/>
          <p:cNvSpPr txBox="1">
            <a:spLocks noGrp="1"/>
          </p:cNvSpPr>
          <p:nvPr>
            <p:ph type="body" idx="1"/>
          </p:nvPr>
        </p:nvSpPr>
        <p:spPr>
          <a:xfrm>
            <a:off x="685800" y="0"/>
            <a:ext cx="7772400" cy="59435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1400"/>
              </a:spcAft>
              <a:buClr>
                <a:srgbClr val="7CBE30"/>
              </a:buClr>
              <a:buFont typeface="Merriweather Sans"/>
              <a:buNone/>
              <a:defRPr sz="60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1400"/>
              </a:spcAft>
              <a:buClr>
                <a:srgbClr val="7CBE30"/>
              </a:buClr>
              <a:buFont typeface="Merriweather Sans"/>
              <a:buNone/>
              <a:defRPr sz="2400" b="0" i="0" u="none" strike="noStrike" cap="none">
                <a:solidFill>
                  <a:schemeClr val="lt1"/>
                </a:solidFill>
                <a:latin typeface="Arial"/>
                <a:ea typeface="Arial"/>
                <a:cs typeface="Arial"/>
                <a:sym typeface="Arial"/>
              </a:defRPr>
            </a:lvl2pPr>
            <a:lvl3pPr marL="457200" marR="0" lvl="2" indent="-266700" algn="l" rtl="0">
              <a:lnSpc>
                <a:spcPct val="100000"/>
              </a:lnSpc>
              <a:spcBef>
                <a:spcPts val="1400"/>
              </a:spcBef>
              <a:spcAft>
                <a:spcPts val="0"/>
              </a:spcAft>
              <a:buClr>
                <a:srgbClr val="88548B"/>
              </a:buClr>
              <a:buSzPct val="100000"/>
              <a:buFont typeface="Merriweather Sans"/>
              <a:buChar char="›"/>
              <a:defRPr sz="3000" b="0" i="0" u="none" strike="noStrike" cap="none">
                <a:solidFill>
                  <a:srgbClr val="FFFFFF"/>
                </a:solidFill>
                <a:latin typeface="Arial"/>
                <a:ea typeface="Arial"/>
                <a:cs typeface="Arial"/>
                <a:sym typeface="Arial"/>
              </a:defRPr>
            </a:lvl3pPr>
            <a:lvl4pPr marL="914400" marR="0" lvl="3" indent="-457200" algn="l" rtl="0">
              <a:lnSpc>
                <a:spcPct val="100000"/>
              </a:lnSpc>
              <a:spcBef>
                <a:spcPts val="0"/>
              </a:spcBef>
              <a:spcAft>
                <a:spcPts val="600"/>
              </a:spcAft>
              <a:buClr>
                <a:srgbClr val="7CBE30"/>
              </a:buClr>
              <a:buFont typeface="Merriweather Sans"/>
              <a:buNone/>
              <a:defRPr sz="1800" b="0" i="0" u="none" strike="noStrike" cap="none">
                <a:solidFill>
                  <a:srgbClr val="7CBE30"/>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381000"/>
            <a:ext cx="8229600" cy="795089"/>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60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447800"/>
            <a:ext cx="8229600" cy="4572000"/>
          </a:xfrm>
          <a:prstGeom prst="rect">
            <a:avLst/>
          </a:prstGeom>
          <a:noFill/>
          <a:ln>
            <a:noFill/>
          </a:ln>
        </p:spPr>
        <p:txBody>
          <a:bodyPr lIns="91425" tIns="91425" rIns="91425" bIns="91425" anchor="t" anchorCtr="0"/>
          <a:lstStyle>
            <a:lvl1pPr marL="342900" marR="0" lvl="0" indent="-342900" algn="l" rtl="0">
              <a:spcBef>
                <a:spcPts val="640"/>
              </a:spcBef>
              <a:buClr>
                <a:srgbClr val="B1B1B1"/>
              </a:buClr>
              <a:buFont typeface="Merriweather Sans"/>
              <a:buNone/>
              <a:defRPr sz="3200" b="0" i="0" u="none" strike="noStrike" cap="none">
                <a:solidFill>
                  <a:srgbClr val="141414"/>
                </a:solidFill>
                <a:latin typeface="Arial"/>
                <a:ea typeface="Arial"/>
                <a:cs typeface="Arial"/>
                <a:sym typeface="Arial"/>
              </a:defRPr>
            </a:lvl1pPr>
            <a:lvl2pPr marL="742950" marR="0" lvl="1" indent="-107950" algn="l" rtl="0">
              <a:spcBef>
                <a:spcPts val="560"/>
              </a:spcBef>
              <a:buClr>
                <a:srgbClr val="B1B1B1"/>
              </a:buClr>
              <a:buSzPct val="100000"/>
              <a:buFont typeface="Merriweather Sans"/>
              <a:buChar char="›"/>
              <a:defRPr sz="2800" b="0" i="0" u="none" strike="noStrike" cap="none">
                <a:solidFill>
                  <a:srgbClr val="141414"/>
                </a:solidFill>
                <a:latin typeface="Arial"/>
                <a:ea typeface="Arial"/>
                <a:cs typeface="Arial"/>
                <a:sym typeface="Arial"/>
              </a:defRPr>
            </a:lvl2pPr>
            <a:lvl3pPr marL="1143000" marR="0" lvl="2" indent="-76200" algn="l" rtl="0">
              <a:spcBef>
                <a:spcPts val="480"/>
              </a:spcBef>
              <a:buClr>
                <a:srgbClr val="B1B1B1"/>
              </a:buClr>
              <a:buSzPct val="100000"/>
              <a:buFont typeface="Merriweather Sans"/>
              <a:buChar char="›"/>
              <a:defRPr sz="2400" b="0" i="0" u="none" strike="noStrike" cap="none">
                <a:solidFill>
                  <a:srgbClr val="141414"/>
                </a:solidFill>
                <a:latin typeface="Arial"/>
                <a:ea typeface="Arial"/>
                <a:cs typeface="Arial"/>
                <a:sym typeface="Arial"/>
              </a:defRPr>
            </a:lvl3pPr>
            <a:lvl4pPr marL="1600200" marR="0" lvl="3" indent="-101600" algn="l" rtl="0">
              <a:spcBef>
                <a:spcPts val="400"/>
              </a:spcBef>
              <a:buClr>
                <a:srgbClr val="B1B1B1"/>
              </a:buClr>
              <a:buSzPct val="100000"/>
              <a:buFont typeface="Merriweather Sans"/>
              <a:buChar char="›"/>
              <a:defRPr sz="2000" b="0" i="0" u="none" strike="noStrike" cap="none">
                <a:solidFill>
                  <a:srgbClr val="141414"/>
                </a:solidFill>
                <a:latin typeface="Arial"/>
                <a:ea typeface="Arial"/>
                <a:cs typeface="Arial"/>
                <a:sym typeface="Arial"/>
              </a:defRPr>
            </a:lvl4pPr>
            <a:lvl5pPr marL="2057400" marR="0" lvl="4" indent="-101600" algn="l" rtl="0">
              <a:spcBef>
                <a:spcPts val="400"/>
              </a:spcBef>
              <a:buClr>
                <a:srgbClr val="B1B1B1"/>
              </a:buClr>
              <a:buSzPct val="100000"/>
              <a:buFont typeface="Merriweather Sans"/>
              <a:buChar char="›"/>
              <a:defRPr sz="20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p:nvPr/>
        </p:nvSpPr>
        <p:spPr>
          <a:xfrm>
            <a:off x="2514600" y="4049523"/>
            <a:ext cx="405758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Extranet User Instructions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Home Screen (cont’d)</a:t>
            </a:r>
          </a:p>
        </p:txBody>
      </p:sp>
      <p:sp>
        <p:nvSpPr>
          <p:cNvPr id="274" name="Shape 274"/>
          <p:cNvSpPr txBox="1"/>
          <p:nvPr/>
        </p:nvSpPr>
        <p:spPr>
          <a:xfrm>
            <a:off x="309982" y="4724400"/>
            <a:ext cx="8370798"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By clicking the </a:t>
            </a:r>
            <a:r>
              <a:rPr lang="en-US" sz="1800" b="1">
                <a:solidFill>
                  <a:schemeClr val="dk1"/>
                </a:solidFill>
                <a:latin typeface="Calibri"/>
                <a:ea typeface="Calibri"/>
                <a:cs typeface="Calibri"/>
                <a:sym typeface="Calibri"/>
              </a:rPr>
              <a:t>Reports</a:t>
            </a:r>
            <a:r>
              <a:rPr lang="en-US" sz="1800">
                <a:solidFill>
                  <a:schemeClr val="dk1"/>
                </a:solidFill>
                <a:latin typeface="Calibri"/>
                <a:ea typeface="Calibri"/>
                <a:cs typeface="Calibri"/>
                <a:sym typeface="Calibri"/>
              </a:rPr>
              <a:t> icon, displays reports the Bureau has posted.  To view a report just click the name of the report.  </a:t>
            </a:r>
          </a:p>
        </p:txBody>
      </p:sp>
      <p:sp>
        <p:nvSpPr>
          <p:cNvPr id="275" name="Shape 275"/>
          <p:cNvSpPr/>
          <p:nvPr/>
        </p:nvSpPr>
        <p:spPr>
          <a:xfrm rot="5400000">
            <a:off x="38099" y="1714500"/>
            <a:ext cx="914400"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276" name="Shape 276"/>
          <p:cNvPicPr preferRelativeResize="0"/>
          <p:nvPr/>
        </p:nvPicPr>
        <p:blipFill rotWithShape="1">
          <a:blip r:embed="rId3">
            <a:alphaModFix/>
          </a:blip>
          <a:srcRect/>
          <a:stretch/>
        </p:blipFill>
        <p:spPr>
          <a:xfrm>
            <a:off x="392202" y="838200"/>
            <a:ext cx="8370798" cy="3697942"/>
          </a:xfrm>
          <a:prstGeom prst="rect">
            <a:avLst/>
          </a:prstGeom>
          <a:noFill/>
          <a:ln>
            <a:noFill/>
          </a:ln>
        </p:spPr>
      </p:pic>
      <p:sp>
        <p:nvSpPr>
          <p:cNvPr id="277" name="Shape 277"/>
          <p:cNvSpPr/>
          <p:nvPr/>
        </p:nvSpPr>
        <p:spPr>
          <a:xfrm rot="5400000">
            <a:off x="266700" y="2781299"/>
            <a:ext cx="609599"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Manage Profile - Accounts</a:t>
            </a:r>
          </a:p>
        </p:txBody>
      </p:sp>
      <p:sp>
        <p:nvSpPr>
          <p:cNvPr id="283" name="Shape 283"/>
          <p:cNvSpPr txBox="1"/>
          <p:nvPr/>
        </p:nvSpPr>
        <p:spPr>
          <a:xfrm>
            <a:off x="462381" y="4419600"/>
            <a:ext cx="8370798" cy="1754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After you click the Profile icon and then Accounts, you will be presented with your account name and various action you can perform.  If you see multiple account names, this is due to your property being associated with another property.  The pencil icon will allow you to edit your property information.  By clicking the eyeball icon, you can view your property information.  The down arrow icon will allow you to view and edit your amenity and meeting space information. </a:t>
            </a:r>
          </a:p>
        </p:txBody>
      </p:sp>
      <p:pic>
        <p:nvPicPr>
          <p:cNvPr id="284" name="Shape 284"/>
          <p:cNvPicPr preferRelativeResize="0"/>
          <p:nvPr/>
        </p:nvPicPr>
        <p:blipFill rotWithShape="1">
          <a:blip r:embed="rId3">
            <a:alphaModFix/>
          </a:blip>
          <a:srcRect/>
          <a:stretch/>
        </p:blipFill>
        <p:spPr>
          <a:xfrm>
            <a:off x="304800" y="838200"/>
            <a:ext cx="8610599" cy="3517920"/>
          </a:xfrm>
          <a:prstGeom prst="rect">
            <a:avLst/>
          </a:prstGeom>
          <a:noFill/>
          <a:ln>
            <a:noFill/>
          </a:ln>
        </p:spPr>
      </p:pic>
      <p:sp>
        <p:nvSpPr>
          <p:cNvPr id="285" name="Shape 285"/>
          <p:cNvSpPr/>
          <p:nvPr/>
        </p:nvSpPr>
        <p:spPr>
          <a:xfrm rot="5400000">
            <a:off x="1028699" y="2857500"/>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Manage Profile - Accounts (cont’d)</a:t>
            </a:r>
          </a:p>
        </p:txBody>
      </p:sp>
      <p:sp>
        <p:nvSpPr>
          <p:cNvPr id="291" name="Shape 291"/>
          <p:cNvSpPr txBox="1"/>
          <p:nvPr/>
        </p:nvSpPr>
        <p:spPr>
          <a:xfrm>
            <a:off x="462381" y="3905071"/>
            <a:ext cx="8370798"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When you view or edit your property information, you can quickly scroll to a section on the page by clicking the links on the left of the page.  If you are viewing the account , the top left will display an Edit button.  If you are editing the account , the top left will display a Save button.  You must click the Save button before changes are applied!  </a:t>
            </a:r>
          </a:p>
        </p:txBody>
      </p:sp>
      <p:pic>
        <p:nvPicPr>
          <p:cNvPr id="292" name="Shape 292"/>
          <p:cNvPicPr preferRelativeResize="0"/>
          <p:nvPr/>
        </p:nvPicPr>
        <p:blipFill rotWithShape="1">
          <a:blip r:embed="rId3">
            <a:alphaModFix/>
          </a:blip>
          <a:srcRect/>
          <a:stretch/>
        </p:blipFill>
        <p:spPr>
          <a:xfrm>
            <a:off x="304800" y="886441"/>
            <a:ext cx="8485100" cy="2759440"/>
          </a:xfrm>
          <a:prstGeom prst="rect">
            <a:avLst/>
          </a:prstGeom>
          <a:noFill/>
          <a:ln>
            <a:noFill/>
          </a:ln>
        </p:spPr>
      </p:pic>
      <p:sp>
        <p:nvSpPr>
          <p:cNvPr id="293" name="Shape 293"/>
          <p:cNvSpPr/>
          <p:nvPr/>
        </p:nvSpPr>
        <p:spPr>
          <a:xfrm rot="10800000">
            <a:off x="1447800" y="1523999"/>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Manage Profile - Contacts</a:t>
            </a:r>
          </a:p>
        </p:txBody>
      </p:sp>
      <p:sp>
        <p:nvSpPr>
          <p:cNvPr id="299" name="Shape 299"/>
          <p:cNvSpPr txBox="1"/>
          <p:nvPr/>
        </p:nvSpPr>
        <p:spPr>
          <a:xfrm>
            <a:off x="462381" y="4570273"/>
            <a:ext cx="8370798"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After you click the Profile icon and then Contacts, you will be presented with a list of all the contacts associated with your property. On this page you can Add, Edit, View, or Clone (i.e. duplicate) a contact depending upon your extranet permissions.</a:t>
            </a:r>
          </a:p>
        </p:txBody>
      </p:sp>
      <p:pic>
        <p:nvPicPr>
          <p:cNvPr id="300" name="Shape 300"/>
          <p:cNvPicPr preferRelativeResize="0"/>
          <p:nvPr/>
        </p:nvPicPr>
        <p:blipFill rotWithShape="1">
          <a:blip r:embed="rId3">
            <a:alphaModFix/>
          </a:blip>
          <a:srcRect/>
          <a:stretch/>
        </p:blipFill>
        <p:spPr>
          <a:xfrm>
            <a:off x="228600" y="862636"/>
            <a:ext cx="8610599" cy="3633164"/>
          </a:xfrm>
          <a:prstGeom prst="rect">
            <a:avLst/>
          </a:prstGeom>
          <a:noFill/>
          <a:ln>
            <a:noFill/>
          </a:ln>
        </p:spPr>
      </p:pic>
      <p:sp>
        <p:nvSpPr>
          <p:cNvPr id="301" name="Shape 301"/>
          <p:cNvSpPr/>
          <p:nvPr/>
        </p:nvSpPr>
        <p:spPr>
          <a:xfrm>
            <a:off x="228600" y="3886200"/>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02" name="Shape 302"/>
          <p:cNvSpPr/>
          <p:nvPr/>
        </p:nvSpPr>
        <p:spPr>
          <a:xfrm rot="10800000">
            <a:off x="1790700" y="3200400"/>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Manage Profile - Contacts (cont’d)</a:t>
            </a:r>
          </a:p>
        </p:txBody>
      </p:sp>
      <p:sp>
        <p:nvSpPr>
          <p:cNvPr id="308" name="Shape 308"/>
          <p:cNvSpPr txBox="1"/>
          <p:nvPr/>
        </p:nvSpPr>
        <p:spPr>
          <a:xfrm>
            <a:off x="462381" y="4570273"/>
            <a:ext cx="8370798" cy="1754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When you view or edit a contact, you can quickly scroll to a section on the page by clicking the links of the left of the page.  If you are viewing a contact, the top left will display an Edit button.  If you are editing a contact, the top left will display a Save button. You must click the Save button before changes are applied!   </a:t>
            </a:r>
          </a:p>
          <a:p>
            <a:pPr marL="0" marR="0" lvl="0" indent="0" algn="l" rtl="0">
              <a:spcBef>
                <a:spcPts val="0"/>
              </a:spcBef>
              <a:buSzPct val="25000"/>
              <a:buNone/>
            </a:pPr>
            <a:r>
              <a:rPr lang="en-US" sz="1800" u="sng">
                <a:solidFill>
                  <a:schemeClr val="dk1"/>
                </a:solidFill>
                <a:latin typeface="Calibri"/>
                <a:ea typeface="Calibri"/>
                <a:cs typeface="Calibri"/>
                <a:sym typeface="Calibri"/>
              </a:rPr>
              <a:t>IMPORTANT NOTE</a:t>
            </a:r>
            <a:r>
              <a:rPr lang="en-US" sz="1800">
                <a:solidFill>
                  <a:schemeClr val="dk1"/>
                </a:solidFill>
                <a:latin typeface="Calibri"/>
                <a:ea typeface="Calibri"/>
                <a:cs typeface="Calibri"/>
                <a:sym typeface="Calibri"/>
              </a:rPr>
              <a:t>: If a contact has left your property it is your responsibility to notify the Bureau and/or change their contact type to “Inactive”.</a:t>
            </a:r>
          </a:p>
        </p:txBody>
      </p:sp>
      <p:pic>
        <p:nvPicPr>
          <p:cNvPr id="309" name="Shape 309"/>
          <p:cNvPicPr preferRelativeResize="0"/>
          <p:nvPr/>
        </p:nvPicPr>
        <p:blipFill rotWithShape="1">
          <a:blip r:embed="rId3">
            <a:alphaModFix/>
          </a:blip>
          <a:srcRect/>
          <a:stretch/>
        </p:blipFill>
        <p:spPr>
          <a:xfrm>
            <a:off x="204386" y="857250"/>
            <a:ext cx="8634813" cy="3486150"/>
          </a:xfrm>
          <a:prstGeom prst="rect">
            <a:avLst/>
          </a:prstGeom>
          <a:noFill/>
          <a:ln>
            <a:noFill/>
          </a:ln>
        </p:spPr>
      </p:pic>
      <p:sp>
        <p:nvSpPr>
          <p:cNvPr id="310" name="Shape 310"/>
          <p:cNvSpPr/>
          <p:nvPr/>
        </p:nvSpPr>
        <p:spPr>
          <a:xfrm rot="10800000">
            <a:off x="1371600" y="1981198"/>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1" name="Shape 311"/>
          <p:cNvSpPr/>
          <p:nvPr/>
        </p:nvSpPr>
        <p:spPr>
          <a:xfrm rot="5400000">
            <a:off x="1066799" y="800099"/>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2" name="Shape 312"/>
          <p:cNvSpPr/>
          <p:nvPr/>
        </p:nvSpPr>
        <p:spPr>
          <a:xfrm rot="10800000">
            <a:off x="3733800" y="3657597"/>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Manage Profile - My Benefits</a:t>
            </a:r>
          </a:p>
        </p:txBody>
      </p:sp>
      <p:sp>
        <p:nvSpPr>
          <p:cNvPr id="318" name="Shape 318"/>
          <p:cNvSpPr txBox="1"/>
          <p:nvPr/>
        </p:nvSpPr>
        <p:spPr>
          <a:xfrm>
            <a:off x="462381" y="4639269"/>
            <a:ext cx="8370798"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After you click the Profile icon and then My Benefits, you will be presented summary reports based on the Bureau’s interaction with your property. The information you see on this page is specifically related to your property.</a:t>
            </a:r>
          </a:p>
        </p:txBody>
      </p:sp>
      <p:pic>
        <p:nvPicPr>
          <p:cNvPr id="319" name="Shape 319"/>
          <p:cNvPicPr preferRelativeResize="0"/>
          <p:nvPr/>
        </p:nvPicPr>
        <p:blipFill rotWithShape="1">
          <a:blip r:embed="rId3">
            <a:alphaModFix/>
          </a:blip>
          <a:srcRect/>
          <a:stretch/>
        </p:blipFill>
        <p:spPr>
          <a:xfrm>
            <a:off x="304800" y="838200"/>
            <a:ext cx="8458200" cy="3586566"/>
          </a:xfrm>
          <a:prstGeom prst="rect">
            <a:avLst/>
          </a:prstGeom>
          <a:noFill/>
          <a:ln>
            <a:noFill/>
          </a:ln>
        </p:spPr>
      </p:pic>
      <p:sp>
        <p:nvSpPr>
          <p:cNvPr id="320" name="Shape 320"/>
          <p:cNvSpPr/>
          <p:nvPr/>
        </p:nvSpPr>
        <p:spPr>
          <a:xfrm rot="10800000">
            <a:off x="1828800" y="1219199"/>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Collateral - Listings</a:t>
            </a:r>
          </a:p>
        </p:txBody>
      </p:sp>
      <p:sp>
        <p:nvSpPr>
          <p:cNvPr id="344" name="Shape 344"/>
          <p:cNvSpPr txBox="1"/>
          <p:nvPr/>
        </p:nvSpPr>
        <p:spPr>
          <a:xfrm>
            <a:off x="462381" y="3810000"/>
            <a:ext cx="8370798" cy="2031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After you click the Collateral icon and then Listings, you will be presented with your property’s listings.  These listings may be website listings or publication guide listings. The pencil icon will allow you to edit your listing information.  By clicking the eyeball icon, you can view your listing information.  The clone icon will allow you to duplicate a listing.  You can also create a new listing by clicking the Add Listing button.</a:t>
            </a: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SzPct val="25000"/>
              <a:buNone/>
            </a:pPr>
            <a:r>
              <a:rPr lang="en-US" sz="1800" u="sng">
                <a:solidFill>
                  <a:schemeClr val="dk1"/>
                </a:solidFill>
                <a:latin typeface="Calibri"/>
                <a:ea typeface="Calibri"/>
                <a:cs typeface="Calibri"/>
                <a:sym typeface="Calibri"/>
              </a:rPr>
              <a:t>NOTE</a:t>
            </a:r>
            <a:r>
              <a:rPr lang="en-US" sz="1800">
                <a:solidFill>
                  <a:schemeClr val="dk1"/>
                </a:solidFill>
                <a:latin typeface="Calibri"/>
                <a:ea typeface="Calibri"/>
                <a:cs typeface="Calibri"/>
                <a:sym typeface="Calibri"/>
              </a:rPr>
              <a:t>:  Add Listing and Clone will only be available if the Bureau has enabled this feature.</a:t>
            </a:r>
          </a:p>
        </p:txBody>
      </p:sp>
      <p:pic>
        <p:nvPicPr>
          <p:cNvPr id="345" name="Shape 345"/>
          <p:cNvPicPr preferRelativeResize="0"/>
          <p:nvPr/>
        </p:nvPicPr>
        <p:blipFill rotWithShape="1">
          <a:blip r:embed="rId3">
            <a:alphaModFix/>
          </a:blip>
          <a:srcRect/>
          <a:stretch/>
        </p:blipFill>
        <p:spPr>
          <a:xfrm>
            <a:off x="266700" y="921846"/>
            <a:ext cx="8572500" cy="2811953"/>
          </a:xfrm>
          <a:prstGeom prst="rect">
            <a:avLst/>
          </a:prstGeom>
          <a:noFill/>
          <a:ln>
            <a:noFill/>
          </a:ln>
        </p:spPr>
      </p:pic>
      <p:sp>
        <p:nvSpPr>
          <p:cNvPr id="346" name="Shape 346"/>
          <p:cNvSpPr/>
          <p:nvPr/>
        </p:nvSpPr>
        <p:spPr>
          <a:xfrm rot="-5400000">
            <a:off x="1066801" y="3428998"/>
            <a:ext cx="381000" cy="228602"/>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47" name="Shape 347"/>
          <p:cNvSpPr/>
          <p:nvPr/>
        </p:nvSpPr>
        <p:spPr>
          <a:xfrm rot="10800000">
            <a:off x="1600200" y="2438398"/>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Collateral – Listings (cont’d)</a:t>
            </a:r>
          </a:p>
        </p:txBody>
      </p:sp>
      <p:sp>
        <p:nvSpPr>
          <p:cNvPr id="353" name="Shape 353"/>
          <p:cNvSpPr txBox="1"/>
          <p:nvPr/>
        </p:nvSpPr>
        <p:spPr>
          <a:xfrm>
            <a:off x="462381" y="4191000"/>
            <a:ext cx="8370798" cy="1754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When you view, edit, or add (if enabled) a listing, you can quickly scroll to a section on the page by clicking the links of the left of the page.  If you are viewing a listing, the top left will display an Edit button. If you are editing a listing, the top left will display a Save button. You must click the Save button before changes are applied! </a:t>
            </a: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SzPct val="25000"/>
              <a:buNone/>
            </a:pPr>
            <a:r>
              <a:rPr lang="en-US" sz="1800">
                <a:solidFill>
                  <a:schemeClr val="dk1"/>
                </a:solidFill>
                <a:latin typeface="Calibri"/>
                <a:ea typeface="Calibri"/>
                <a:cs typeface="Calibri"/>
                <a:sym typeface="Calibri"/>
              </a:rPr>
              <a:t>IMPORTANT NOTE:  Any edits or adding of listings will require approval from the Bureau.  Upon saving your updates, the Bureau will be notified of your changes/additions. </a:t>
            </a:r>
          </a:p>
        </p:txBody>
      </p:sp>
      <p:pic>
        <p:nvPicPr>
          <p:cNvPr id="354" name="Shape 354"/>
          <p:cNvPicPr preferRelativeResize="0"/>
          <p:nvPr/>
        </p:nvPicPr>
        <p:blipFill rotWithShape="1">
          <a:blip r:embed="rId3">
            <a:alphaModFix/>
          </a:blip>
          <a:srcRect/>
          <a:stretch/>
        </p:blipFill>
        <p:spPr>
          <a:xfrm>
            <a:off x="184253" y="938212"/>
            <a:ext cx="8654947" cy="3100387"/>
          </a:xfrm>
          <a:prstGeom prst="rect">
            <a:avLst/>
          </a:prstGeom>
          <a:noFill/>
          <a:ln>
            <a:noFill/>
          </a:ln>
        </p:spPr>
      </p:pic>
      <p:sp>
        <p:nvSpPr>
          <p:cNvPr id="355" name="Shape 355"/>
          <p:cNvSpPr/>
          <p:nvPr/>
        </p:nvSpPr>
        <p:spPr>
          <a:xfrm rot="5400000">
            <a:off x="1181099" y="952499"/>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56" name="Shape 356"/>
          <p:cNvSpPr/>
          <p:nvPr/>
        </p:nvSpPr>
        <p:spPr>
          <a:xfrm rot="10800000">
            <a:off x="1219200" y="2057399"/>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p:nvPr/>
        </p:nvSpPr>
        <p:spPr>
          <a:xfrm>
            <a:off x="462381" y="3581400"/>
            <a:ext cx="8370798" cy="2031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When you edit or add (if enabled) a listing, you can select one or multiple images to associate to the listing by selecting the Listing Images pull down menu.  As mentioned previously, any edits or adding of listings will require approval from the Bureau.  Upon saving your updates, the Bureau will be notified of your changes/additions.  More on images in the Collateral – Media slide.</a:t>
            </a: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SzPct val="25000"/>
              <a:buNone/>
            </a:pPr>
            <a:r>
              <a:rPr lang="en-US" sz="1800" u="sng">
                <a:solidFill>
                  <a:schemeClr val="dk1"/>
                </a:solidFill>
                <a:latin typeface="Calibri"/>
                <a:ea typeface="Calibri"/>
                <a:cs typeface="Calibri"/>
                <a:sym typeface="Calibri"/>
              </a:rPr>
              <a:t>NOTE</a:t>
            </a:r>
            <a:r>
              <a:rPr lang="en-US" sz="1800">
                <a:solidFill>
                  <a:schemeClr val="dk1"/>
                </a:solidFill>
                <a:latin typeface="Calibri"/>
                <a:ea typeface="Calibri"/>
                <a:cs typeface="Calibri"/>
                <a:sym typeface="Calibri"/>
              </a:rPr>
              <a:t>: Not all listing types allow for images to be added.  </a:t>
            </a:r>
          </a:p>
        </p:txBody>
      </p:sp>
      <p:pic>
        <p:nvPicPr>
          <p:cNvPr id="362" name="Shape 362"/>
          <p:cNvPicPr preferRelativeResize="0"/>
          <p:nvPr/>
        </p:nvPicPr>
        <p:blipFill rotWithShape="1">
          <a:blip r:embed="rId3">
            <a:alphaModFix/>
          </a:blip>
          <a:srcRect/>
          <a:stretch/>
        </p:blipFill>
        <p:spPr>
          <a:xfrm>
            <a:off x="381000" y="957262"/>
            <a:ext cx="8452908" cy="2547937"/>
          </a:xfrm>
          <a:prstGeom prst="rect">
            <a:avLst/>
          </a:prstGeom>
          <a:noFill/>
          <a:ln>
            <a:noFill/>
          </a:ln>
        </p:spPr>
      </p:pic>
      <p:sp>
        <p:nvSpPr>
          <p:cNvPr id="363" name="Shape 363"/>
          <p:cNvSpPr/>
          <p:nvPr/>
        </p:nvSpPr>
        <p:spPr>
          <a:xfrm rot="10800000">
            <a:off x="5638800" y="2743199"/>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64" name="Shape 364"/>
          <p:cNvSpPr txBo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Calibri"/>
              <a:buNone/>
            </a:pPr>
            <a:r>
              <a:rPr lang="en-US" sz="3600" b="1" i="0" u="none" strike="noStrike" cap="none">
                <a:solidFill>
                  <a:srgbClr val="002060"/>
                </a:solidFill>
                <a:latin typeface="Calibri"/>
                <a:ea typeface="Calibri"/>
                <a:cs typeface="Calibri"/>
                <a:sym typeface="Calibri"/>
              </a:rPr>
              <a:t>Collateral – Listings (cont’d)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Collateral – Special Offers</a:t>
            </a:r>
          </a:p>
        </p:txBody>
      </p:sp>
      <p:sp>
        <p:nvSpPr>
          <p:cNvPr id="370" name="Shape 370"/>
          <p:cNvSpPr txBox="1"/>
          <p:nvPr/>
        </p:nvSpPr>
        <p:spPr>
          <a:xfrm>
            <a:off x="462381" y="3810000"/>
            <a:ext cx="8370798"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After you click the Collateral icon and then Special Offers, you will be presented with your property’s offers. The pencil icon will allow you to edit an existing offer.  By clicking the eyeball icon, you can view the existing offer.  The clone icon will allow you to duplicate an offer.  You can also create a new offer by clicking the Add Offer button.</a:t>
            </a:r>
          </a:p>
        </p:txBody>
      </p:sp>
      <p:pic>
        <p:nvPicPr>
          <p:cNvPr id="371" name="Shape 371"/>
          <p:cNvPicPr preferRelativeResize="0"/>
          <p:nvPr/>
        </p:nvPicPr>
        <p:blipFill rotWithShape="1">
          <a:blip r:embed="rId3">
            <a:alphaModFix/>
          </a:blip>
          <a:srcRect/>
          <a:stretch/>
        </p:blipFill>
        <p:spPr>
          <a:xfrm>
            <a:off x="304800" y="838200"/>
            <a:ext cx="8458200" cy="2949380"/>
          </a:xfrm>
          <a:prstGeom prst="rect">
            <a:avLst/>
          </a:prstGeom>
          <a:noFill/>
          <a:ln>
            <a:noFill/>
          </a:ln>
        </p:spPr>
      </p:pic>
      <p:sp>
        <p:nvSpPr>
          <p:cNvPr id="372" name="Shape 372"/>
          <p:cNvSpPr/>
          <p:nvPr/>
        </p:nvSpPr>
        <p:spPr>
          <a:xfrm rot="-5400000">
            <a:off x="1066797" y="3428998"/>
            <a:ext cx="381000" cy="228602"/>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73" name="Shape 373"/>
          <p:cNvSpPr/>
          <p:nvPr/>
        </p:nvSpPr>
        <p:spPr>
          <a:xfrm rot="10800000">
            <a:off x="1524000" y="2285999"/>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Filters and Data Grids</a:t>
            </a:r>
          </a:p>
        </p:txBody>
      </p:sp>
      <p:sp>
        <p:nvSpPr>
          <p:cNvPr id="183" name="Shape 183"/>
          <p:cNvSpPr txBox="1"/>
          <p:nvPr/>
        </p:nvSpPr>
        <p:spPr>
          <a:xfrm>
            <a:off x="316839" y="1371600"/>
            <a:ext cx="8598559" cy="32932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a:solidFill>
                  <a:schemeClr val="dk1"/>
                </a:solidFill>
                <a:latin typeface="Calibri"/>
                <a:ea typeface="Calibri"/>
                <a:cs typeface="Calibri"/>
                <a:sym typeface="Calibri"/>
              </a:rPr>
              <a:t>Before we start looking at the extranet, let’s take some time to discuss settings that can be configured by each individual user when using the extranet.</a:t>
            </a:r>
          </a:p>
          <a:p>
            <a:pPr marL="0" marR="0" lvl="0" indent="0" algn="l" rtl="0">
              <a:spcBef>
                <a:spcPts val="0"/>
              </a:spcBef>
              <a:buNone/>
            </a:pPr>
            <a:endParaRPr sz="1600">
              <a:solidFill>
                <a:schemeClr val="dk1"/>
              </a:solidFill>
              <a:latin typeface="Calibri"/>
              <a:ea typeface="Calibri"/>
              <a:cs typeface="Calibri"/>
              <a:sym typeface="Calibri"/>
            </a:endParaRPr>
          </a:p>
          <a:p>
            <a:pPr marL="342900" marR="0" lvl="0" indent="-342900" algn="l" rtl="0">
              <a:spcBef>
                <a:spcPts val="0"/>
              </a:spcBef>
              <a:buClr>
                <a:schemeClr val="dk1"/>
              </a:buClr>
              <a:buSzPct val="100000"/>
              <a:buFont typeface="Calibri"/>
              <a:buAutoNum type="arabicPeriod"/>
            </a:pPr>
            <a:r>
              <a:rPr lang="en-US" sz="1600" b="1">
                <a:solidFill>
                  <a:schemeClr val="dk1"/>
                </a:solidFill>
                <a:latin typeface="Calibri"/>
                <a:ea typeface="Calibri"/>
                <a:cs typeface="Calibri"/>
                <a:sym typeface="Calibri"/>
              </a:rPr>
              <a:t>Filters</a:t>
            </a:r>
            <a:r>
              <a:rPr lang="en-US" sz="1600">
                <a:solidFill>
                  <a:schemeClr val="dk1"/>
                </a:solidFill>
                <a:latin typeface="Calibri"/>
                <a:ea typeface="Calibri"/>
                <a:cs typeface="Calibri"/>
                <a:sym typeface="Calibri"/>
              </a:rPr>
              <a:t> – Allow users to narrow display results by changing their filter settings.  Filters can be updated by clicking the </a:t>
            </a:r>
            <a:r>
              <a:rPr lang="en-US" sz="1600" b="1">
                <a:solidFill>
                  <a:srgbClr val="0070C0"/>
                </a:solidFill>
                <a:latin typeface="Calibri"/>
                <a:ea typeface="Calibri"/>
                <a:cs typeface="Calibri"/>
                <a:sym typeface="Calibri"/>
              </a:rPr>
              <a:t>Manage Filters*</a:t>
            </a:r>
            <a:r>
              <a:rPr lang="en-US" sz="1600">
                <a:solidFill>
                  <a:schemeClr val="dk1"/>
                </a:solidFill>
                <a:latin typeface="Calibri"/>
                <a:ea typeface="Calibri"/>
                <a:cs typeface="Calibri"/>
                <a:sym typeface="Calibri"/>
              </a:rPr>
              <a:t> option in the top right corner of this section.</a:t>
            </a:r>
            <a:br>
              <a:rPr lang="en-US" sz="1600">
                <a:solidFill>
                  <a:schemeClr val="dk1"/>
                </a:solidFill>
                <a:latin typeface="Calibri"/>
                <a:ea typeface="Calibri"/>
                <a:cs typeface="Calibri"/>
                <a:sym typeface="Calibri"/>
              </a:rPr>
            </a:br>
            <a:endParaRPr lang="en-US" sz="1600">
              <a:solidFill>
                <a:schemeClr val="dk1"/>
              </a:solidFill>
              <a:latin typeface="Calibri"/>
              <a:ea typeface="Calibri"/>
              <a:cs typeface="Calibri"/>
              <a:sym typeface="Calibri"/>
            </a:endParaRPr>
          </a:p>
          <a:p>
            <a:pPr marL="342900" marR="0" lvl="0" indent="-342900" algn="l" rtl="0">
              <a:spcBef>
                <a:spcPts val="0"/>
              </a:spcBef>
              <a:buClr>
                <a:schemeClr val="dk1"/>
              </a:buClr>
              <a:buSzPct val="100000"/>
              <a:buFont typeface="Calibri"/>
              <a:buAutoNum type="arabicPeriod"/>
            </a:pPr>
            <a:r>
              <a:rPr lang="en-US" sz="1600" b="1">
                <a:solidFill>
                  <a:schemeClr val="dk1"/>
                </a:solidFill>
                <a:latin typeface="Calibri"/>
                <a:ea typeface="Calibri"/>
                <a:cs typeface="Calibri"/>
                <a:sym typeface="Calibri"/>
              </a:rPr>
              <a:t>Data Grids</a:t>
            </a:r>
            <a:r>
              <a:rPr lang="en-US" sz="1600">
                <a:solidFill>
                  <a:schemeClr val="dk1"/>
                </a:solidFill>
                <a:latin typeface="Calibri"/>
                <a:ea typeface="Calibri"/>
                <a:cs typeface="Calibri"/>
                <a:sym typeface="Calibri"/>
              </a:rPr>
              <a:t> –Columns can be configured for the individual's preferences.  Each default column heading in a data grid can be modified by clicking the </a:t>
            </a:r>
            <a:r>
              <a:rPr lang="en-US" sz="1600" b="1">
                <a:solidFill>
                  <a:srgbClr val="0070C0"/>
                </a:solidFill>
                <a:latin typeface="Calibri"/>
                <a:ea typeface="Calibri"/>
                <a:cs typeface="Calibri"/>
                <a:sym typeface="Calibri"/>
              </a:rPr>
              <a:t>sprocket*</a:t>
            </a:r>
            <a:r>
              <a:rPr lang="en-US" sz="1600">
                <a:solidFill>
                  <a:schemeClr val="dk1"/>
                </a:solidFill>
                <a:latin typeface="Calibri"/>
                <a:ea typeface="Calibri"/>
                <a:cs typeface="Calibri"/>
                <a:sym typeface="Calibri"/>
              </a:rPr>
              <a:t> icon in the top right corner of the grid. </a:t>
            </a:r>
            <a:br>
              <a:rPr lang="en-US" sz="1600" b="1">
                <a:solidFill>
                  <a:srgbClr val="FF0000"/>
                </a:solidFill>
                <a:latin typeface="Calibri"/>
                <a:ea typeface="Calibri"/>
                <a:cs typeface="Calibri"/>
                <a:sym typeface="Calibri"/>
              </a:rPr>
            </a:br>
            <a:endParaRPr lang="en-US" sz="1600" b="1">
              <a:solidFill>
                <a:srgbClr val="FF0000"/>
              </a:solidFill>
              <a:latin typeface="Calibri"/>
              <a:ea typeface="Calibri"/>
              <a:cs typeface="Calibri"/>
              <a:sym typeface="Calibri"/>
            </a:endParaRPr>
          </a:p>
          <a:p>
            <a:pPr marL="342900" marR="0" lvl="0" indent="-342900" algn="l" rtl="0">
              <a:spcBef>
                <a:spcPts val="0"/>
              </a:spcBef>
              <a:buClr>
                <a:schemeClr val="dk1"/>
              </a:buClr>
              <a:buFont typeface="Calibri"/>
              <a:buNone/>
            </a:pPr>
            <a:endParaRPr sz="1600">
              <a:solidFill>
                <a:schemeClr val="dk1"/>
              </a:solidFill>
              <a:latin typeface="Calibri"/>
              <a:ea typeface="Calibri"/>
              <a:cs typeface="Calibri"/>
              <a:sym typeface="Calibri"/>
            </a:endParaRPr>
          </a:p>
        </p:txBody>
      </p:sp>
      <p:sp>
        <p:nvSpPr>
          <p:cNvPr id="184" name="Shape 184"/>
          <p:cNvSpPr/>
          <p:nvPr/>
        </p:nvSpPr>
        <p:spPr>
          <a:xfrm>
            <a:off x="685800" y="5018751"/>
            <a:ext cx="80010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a:solidFill>
                  <a:srgbClr val="0070C0"/>
                </a:solidFill>
                <a:latin typeface="Calibri"/>
                <a:ea typeface="Calibri"/>
                <a:cs typeface="Calibri"/>
                <a:sym typeface="Calibri"/>
              </a:rPr>
              <a:t>* </a:t>
            </a:r>
            <a:r>
              <a:rPr lang="en-US" sz="1600">
                <a:solidFill>
                  <a:schemeClr val="dk1"/>
                </a:solidFill>
                <a:latin typeface="Calibri"/>
                <a:ea typeface="Calibri"/>
                <a:cs typeface="Calibri"/>
                <a:sym typeface="Calibri"/>
              </a:rPr>
              <a:t>Remember, any adjustments made with the </a:t>
            </a:r>
            <a:r>
              <a:rPr lang="en-US" sz="1600" b="1">
                <a:solidFill>
                  <a:srgbClr val="0070C0"/>
                </a:solidFill>
                <a:latin typeface="Calibri"/>
                <a:ea typeface="Calibri"/>
                <a:cs typeface="Calibri"/>
                <a:sym typeface="Calibri"/>
              </a:rPr>
              <a:t>sprocket</a:t>
            </a:r>
            <a:r>
              <a:rPr lang="en-US" sz="1600">
                <a:solidFill>
                  <a:schemeClr val="dk1"/>
                </a:solidFill>
                <a:latin typeface="Calibri"/>
                <a:ea typeface="Calibri"/>
                <a:cs typeface="Calibri"/>
                <a:sym typeface="Calibri"/>
              </a:rPr>
              <a:t> or the </a:t>
            </a:r>
            <a:r>
              <a:rPr lang="en-US" sz="1600" b="1">
                <a:solidFill>
                  <a:srgbClr val="0070C0"/>
                </a:solidFill>
                <a:latin typeface="Calibri"/>
                <a:ea typeface="Calibri"/>
                <a:cs typeface="Calibri"/>
                <a:sym typeface="Calibri"/>
              </a:rPr>
              <a:t>Manage Filters</a:t>
            </a:r>
            <a:r>
              <a:rPr lang="en-US" sz="1600">
                <a:solidFill>
                  <a:schemeClr val="dk1"/>
                </a:solidFill>
                <a:latin typeface="Calibri"/>
                <a:ea typeface="Calibri"/>
                <a:cs typeface="Calibri"/>
                <a:sym typeface="Calibri"/>
              </a:rPr>
              <a:t> apply only to the person making the changes.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Collateral – Special Offers (cont’d)</a:t>
            </a:r>
          </a:p>
        </p:txBody>
      </p:sp>
      <p:sp>
        <p:nvSpPr>
          <p:cNvPr id="379" name="Shape 379"/>
          <p:cNvSpPr txBox="1"/>
          <p:nvPr/>
        </p:nvSpPr>
        <p:spPr>
          <a:xfrm>
            <a:off x="462381" y="4495800"/>
            <a:ext cx="8370798" cy="2031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When you view, edit, or add an offer, you can quickly scroll to a section on the page by clicking the links of the left of the page.  If you are viewing an offer, the button in the top left will say Edit.  If you are editing an offer, the top left will display a Save button. You must click the Save button before changes are applied! As with listings, you have the ability to attach images to your offers.</a:t>
            </a:r>
          </a:p>
          <a:p>
            <a:pPr marL="0" marR="0" lvl="0" indent="0" algn="l" rtl="0">
              <a:spcBef>
                <a:spcPts val="0"/>
              </a:spcBef>
              <a:buSzPct val="25000"/>
              <a:buNone/>
            </a:pPr>
            <a:r>
              <a:rPr lang="en-US" sz="1800">
                <a:solidFill>
                  <a:schemeClr val="dk1"/>
                </a:solidFill>
                <a:latin typeface="Calibri"/>
                <a:ea typeface="Calibri"/>
                <a:cs typeface="Calibri"/>
                <a:sym typeface="Calibri"/>
              </a:rPr>
              <a:t>IMPORTANT NOTE:  Any edits or adding of offers will require approval from the Bureau.  Upon saving your updates, the Bureau will be notified of your changes/adds. </a:t>
            </a:r>
          </a:p>
        </p:txBody>
      </p:sp>
      <p:pic>
        <p:nvPicPr>
          <p:cNvPr id="380" name="Shape 380"/>
          <p:cNvPicPr preferRelativeResize="0"/>
          <p:nvPr/>
        </p:nvPicPr>
        <p:blipFill rotWithShape="1">
          <a:blip r:embed="rId3">
            <a:alphaModFix/>
          </a:blip>
          <a:srcRect/>
          <a:stretch/>
        </p:blipFill>
        <p:spPr>
          <a:xfrm>
            <a:off x="277327" y="871537"/>
            <a:ext cx="8561872" cy="3624263"/>
          </a:xfrm>
          <a:prstGeom prst="rect">
            <a:avLst/>
          </a:prstGeom>
          <a:noFill/>
          <a:ln>
            <a:noFill/>
          </a:ln>
        </p:spPr>
      </p:pic>
      <p:sp>
        <p:nvSpPr>
          <p:cNvPr id="381" name="Shape 381"/>
          <p:cNvSpPr/>
          <p:nvPr/>
        </p:nvSpPr>
        <p:spPr>
          <a:xfrm rot="5400000">
            <a:off x="1297781" y="873920"/>
            <a:ext cx="414335" cy="1905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82" name="Shape 382"/>
          <p:cNvSpPr/>
          <p:nvPr/>
        </p:nvSpPr>
        <p:spPr>
          <a:xfrm rot="10800000">
            <a:off x="1600200" y="1904998"/>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83" name="Shape 383"/>
          <p:cNvSpPr/>
          <p:nvPr/>
        </p:nvSpPr>
        <p:spPr>
          <a:xfrm rot="10800000">
            <a:off x="5562600" y="4114798"/>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Collateral – Calendar of Events</a:t>
            </a:r>
          </a:p>
        </p:txBody>
      </p:sp>
      <p:sp>
        <p:nvSpPr>
          <p:cNvPr id="389" name="Shape 389"/>
          <p:cNvSpPr txBox="1"/>
          <p:nvPr/>
        </p:nvSpPr>
        <p:spPr>
          <a:xfrm>
            <a:off x="462381" y="3981271"/>
            <a:ext cx="8370798"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After you click the Collateral icon and then Calendar of Events, you will be presented with your property’s events. The pencil icon will allow you to edit an existing event.  By clicking the eyeball icon, you can view the existing event.  The clone icon will allow you to duplicate an event.  You can also create a new event by clicking the Add Event button.</a:t>
            </a:r>
          </a:p>
        </p:txBody>
      </p:sp>
      <p:pic>
        <p:nvPicPr>
          <p:cNvPr id="390" name="Shape 390"/>
          <p:cNvPicPr preferRelativeResize="0"/>
          <p:nvPr/>
        </p:nvPicPr>
        <p:blipFill rotWithShape="1">
          <a:blip r:embed="rId3">
            <a:alphaModFix/>
          </a:blip>
          <a:srcRect/>
          <a:stretch/>
        </p:blipFill>
        <p:spPr>
          <a:xfrm>
            <a:off x="374980" y="821703"/>
            <a:ext cx="8458200" cy="3147897"/>
          </a:xfrm>
          <a:prstGeom prst="rect">
            <a:avLst/>
          </a:prstGeom>
          <a:noFill/>
          <a:ln>
            <a:noFill/>
          </a:ln>
        </p:spPr>
      </p:pic>
      <p:sp>
        <p:nvSpPr>
          <p:cNvPr id="391" name="Shape 391"/>
          <p:cNvSpPr/>
          <p:nvPr/>
        </p:nvSpPr>
        <p:spPr>
          <a:xfrm rot="10800000">
            <a:off x="1676400" y="2285998"/>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92" name="Shape 392"/>
          <p:cNvSpPr/>
          <p:nvPr/>
        </p:nvSpPr>
        <p:spPr>
          <a:xfrm rot="-5400000">
            <a:off x="1156214" y="3651585"/>
            <a:ext cx="430773" cy="228602"/>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304800"/>
            <a:ext cx="7772400" cy="1101000"/>
          </a:xfrm>
          <a:prstGeom prst="rect">
            <a:avLst/>
          </a:prstGeom>
          <a:noFill/>
          <a:ln>
            <a:noFill/>
          </a:ln>
        </p:spPr>
        <p:txBody>
          <a:bodyPr lIns="0" tIns="0" rIns="0" bIns="0" anchor="ctr" anchorCtr="0">
            <a:noAutofit/>
          </a:bodyPr>
          <a:lstStyle/>
          <a:p>
            <a:pPr marL="0" marR="0" lvl="0" indent="0" algn="ctr" rtl="0">
              <a:lnSpc>
                <a:spcPct val="168750"/>
              </a:lnSpc>
              <a:spcBef>
                <a:spcPts val="0"/>
              </a:spcBef>
              <a:spcAft>
                <a:spcPts val="0"/>
              </a:spcAft>
              <a:buClr>
                <a:srgbClr val="7CBE30"/>
              </a:buClr>
              <a:buSzPct val="25000"/>
              <a:buFont typeface="Merriweather Sans"/>
              <a:buNone/>
            </a:pPr>
            <a:r>
              <a:rPr lang="en-US" sz="3200" b="1" i="0" u="none" strike="noStrike" cap="none" dirty="0">
                <a:solidFill>
                  <a:srgbClr val="002060"/>
                </a:solidFill>
                <a:latin typeface="Calibri"/>
                <a:ea typeface="Calibri"/>
                <a:cs typeface="Calibri"/>
                <a:sym typeface="Calibri"/>
              </a:rPr>
              <a:t>Collateral – Special Calendar of Events</a:t>
            </a:r>
          </a:p>
        </p:txBody>
      </p:sp>
      <p:sp>
        <p:nvSpPr>
          <p:cNvPr id="398" name="Shape 398"/>
          <p:cNvSpPr txBox="1"/>
          <p:nvPr/>
        </p:nvSpPr>
        <p:spPr>
          <a:xfrm>
            <a:off x="386606" y="4951100"/>
            <a:ext cx="8370900" cy="1754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When you view, edit, or add an event, you can quickly scroll to a section on the page by clicking the links of the left of the page.  If you are viewing an event, the top left will display an Edit button.  If you are editing an event, the top left button will say Save.  </a:t>
            </a: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SzPct val="25000"/>
              <a:buNone/>
            </a:pPr>
            <a:r>
              <a:rPr lang="en-US" sz="1800">
                <a:solidFill>
                  <a:schemeClr val="dk1"/>
                </a:solidFill>
                <a:latin typeface="Calibri"/>
                <a:ea typeface="Calibri"/>
                <a:cs typeface="Calibri"/>
                <a:sym typeface="Calibri"/>
              </a:rPr>
              <a:t>IMPORTANT NOTE:  Any edits or adding of events will require approval from the Bureau.  Upon saving your updates, the Bureau will be notified of your changes/adds. </a:t>
            </a:r>
          </a:p>
        </p:txBody>
      </p:sp>
      <p:pic>
        <p:nvPicPr>
          <p:cNvPr id="399" name="Shape 399"/>
          <p:cNvPicPr preferRelativeResize="0"/>
          <p:nvPr/>
        </p:nvPicPr>
        <p:blipFill rotWithShape="1">
          <a:blip r:embed="rId3">
            <a:alphaModFix/>
          </a:blip>
          <a:srcRect/>
          <a:stretch/>
        </p:blipFill>
        <p:spPr>
          <a:xfrm>
            <a:off x="265706" y="1168645"/>
            <a:ext cx="8491800" cy="3672000"/>
          </a:xfrm>
          <a:prstGeom prst="rect">
            <a:avLst/>
          </a:prstGeom>
          <a:noFill/>
          <a:ln>
            <a:noFill/>
          </a:ln>
        </p:spPr>
      </p:pic>
      <p:sp>
        <p:nvSpPr>
          <p:cNvPr id="400" name="Shape 400"/>
          <p:cNvSpPr/>
          <p:nvPr/>
        </p:nvSpPr>
        <p:spPr>
          <a:xfrm rot="10800000">
            <a:off x="2190500" y="1828800"/>
            <a:ext cx="609600"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01" name="Shape 401"/>
          <p:cNvSpPr/>
          <p:nvPr/>
        </p:nvSpPr>
        <p:spPr>
          <a:xfrm rot="10800000">
            <a:off x="1924700" y="2649100"/>
            <a:ext cx="609600"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p:nvPr/>
        </p:nvSpPr>
        <p:spPr>
          <a:xfrm>
            <a:off x="462381" y="4646473"/>
            <a:ext cx="8370798"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The Calendar of Events has a recurrence model built in.  You can make your event a one-time event, daily, weekly, monthly, or yearly.  If it is not a one day event, you can choose your recurring days of the event.  Depending upon if it is daily, weekly, monthly, or yearly, your recurrence may change.  At the bottom of the recurrence section, you can choose to end your event after a certain number of occurrences or on a specified date. </a:t>
            </a:r>
          </a:p>
        </p:txBody>
      </p:sp>
      <p:pic>
        <p:nvPicPr>
          <p:cNvPr id="407" name="Shape 407"/>
          <p:cNvPicPr preferRelativeResize="0"/>
          <p:nvPr/>
        </p:nvPicPr>
        <p:blipFill rotWithShape="1">
          <a:blip r:embed="rId3">
            <a:alphaModFix/>
          </a:blip>
          <a:srcRect/>
          <a:stretch/>
        </p:blipFill>
        <p:spPr>
          <a:xfrm>
            <a:off x="381000" y="826507"/>
            <a:ext cx="8458200" cy="3821692"/>
          </a:xfrm>
          <a:prstGeom prst="rect">
            <a:avLst/>
          </a:prstGeom>
          <a:noFill/>
          <a:ln>
            <a:noFill/>
          </a:ln>
        </p:spPr>
      </p:pic>
      <p:sp>
        <p:nvSpPr>
          <p:cNvPr id="408" name="Shape 408"/>
          <p:cNvSpPr/>
          <p:nvPr/>
        </p:nvSpPr>
        <p:spPr>
          <a:xfrm rot="10800000">
            <a:off x="5486400" y="1219199"/>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09" name="Shape 409"/>
          <p:cNvSpPr/>
          <p:nvPr/>
        </p:nvSpPr>
        <p:spPr>
          <a:xfrm>
            <a:off x="2209800" y="3657598"/>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10" name="Shape 410"/>
          <p:cNvSpPr/>
          <p:nvPr/>
        </p:nvSpPr>
        <p:spPr>
          <a:xfrm>
            <a:off x="2209800" y="4114798"/>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11" name="Shape 411"/>
          <p:cNvSpPr/>
          <p:nvPr/>
        </p:nvSpPr>
        <p:spPr>
          <a:xfrm rot="10800000">
            <a:off x="6400800" y="2133599"/>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12" name="Shape 412"/>
          <p:cNvSpPr txBo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68750"/>
              </a:lnSpc>
              <a:spcBef>
                <a:spcPts val="0"/>
              </a:spcBef>
              <a:spcAft>
                <a:spcPts val="0"/>
              </a:spcAft>
              <a:buClr>
                <a:srgbClr val="7CBE30"/>
              </a:buClr>
              <a:buSzPct val="25000"/>
              <a:buFont typeface="Calibri"/>
              <a:buNone/>
            </a:pPr>
            <a:r>
              <a:rPr lang="en-US" sz="3200" b="1" i="0" u="none" strike="noStrike" cap="none" dirty="0">
                <a:solidFill>
                  <a:srgbClr val="002060"/>
                </a:solidFill>
                <a:latin typeface="Calibri"/>
                <a:ea typeface="Calibri"/>
                <a:cs typeface="Calibri"/>
                <a:sym typeface="Calibri"/>
              </a:rPr>
              <a:t>Collateral – Special Calendar of Events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p:nvPr/>
        </p:nvSpPr>
        <p:spPr>
          <a:xfrm>
            <a:off x="462381" y="4495800"/>
            <a:ext cx="8370798"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As with Listings and Special Offers you can add images to your event.  Adding images to an event is a little different though.  In the image Gallery section on the event, you can drag and drop an image or click the Browse button to search your computer for an image. </a:t>
            </a:r>
          </a:p>
        </p:txBody>
      </p:sp>
      <p:pic>
        <p:nvPicPr>
          <p:cNvPr id="418" name="Shape 418"/>
          <p:cNvPicPr preferRelativeResize="0"/>
          <p:nvPr/>
        </p:nvPicPr>
        <p:blipFill rotWithShape="1">
          <a:blip r:embed="rId3">
            <a:alphaModFix/>
          </a:blip>
          <a:srcRect/>
          <a:stretch/>
        </p:blipFill>
        <p:spPr>
          <a:xfrm>
            <a:off x="381000" y="809625"/>
            <a:ext cx="8369838" cy="3533774"/>
          </a:xfrm>
          <a:prstGeom prst="rect">
            <a:avLst/>
          </a:prstGeom>
          <a:noFill/>
          <a:ln>
            <a:noFill/>
          </a:ln>
        </p:spPr>
      </p:pic>
      <p:sp>
        <p:nvSpPr>
          <p:cNvPr id="419" name="Shape 419"/>
          <p:cNvSpPr/>
          <p:nvPr/>
        </p:nvSpPr>
        <p:spPr>
          <a:xfrm rot="10800000">
            <a:off x="3505200" y="990598"/>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20" name="Shape 420"/>
          <p:cNvSpPr/>
          <p:nvPr/>
        </p:nvSpPr>
        <p:spPr>
          <a:xfrm rot="10800000">
            <a:off x="6629400" y="1828798"/>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21" name="Shape 421"/>
          <p:cNvSpPr txBo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68750"/>
              </a:lnSpc>
              <a:spcBef>
                <a:spcPts val="0"/>
              </a:spcBef>
              <a:spcAft>
                <a:spcPts val="0"/>
              </a:spcAft>
              <a:buClr>
                <a:srgbClr val="7CBE30"/>
              </a:buClr>
              <a:buSzPct val="25000"/>
              <a:buFont typeface="Calibri"/>
              <a:buNone/>
            </a:pPr>
            <a:r>
              <a:rPr lang="en-US" sz="3200" b="1" i="0" u="none" strike="noStrike" cap="none" dirty="0">
                <a:solidFill>
                  <a:srgbClr val="002060"/>
                </a:solidFill>
                <a:latin typeface="Calibri"/>
                <a:ea typeface="Calibri"/>
                <a:cs typeface="Calibri"/>
                <a:sym typeface="Calibri"/>
              </a:rPr>
              <a:t>Collateral – Special Calendar of Events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Collateral – Media</a:t>
            </a:r>
          </a:p>
        </p:txBody>
      </p:sp>
      <p:sp>
        <p:nvSpPr>
          <p:cNvPr id="427" name="Shape 427"/>
          <p:cNvSpPr txBox="1"/>
          <p:nvPr/>
        </p:nvSpPr>
        <p:spPr>
          <a:xfrm>
            <a:off x="462381" y="4618671"/>
            <a:ext cx="8370798"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After you click the Collateral icon and then Media, you will be presented with your property’s images available for use on listings and special offers. The pencil icon will allow you to edit an existing image.  By clicking the red x icon, you can delete an existing image.  The clone icon will allow you to duplicate an image.  You can also create a new event by clicking the Add Event button.</a:t>
            </a:r>
          </a:p>
        </p:txBody>
      </p:sp>
      <p:pic>
        <p:nvPicPr>
          <p:cNvPr id="428" name="Shape 428"/>
          <p:cNvPicPr preferRelativeResize="0"/>
          <p:nvPr/>
        </p:nvPicPr>
        <p:blipFill rotWithShape="1">
          <a:blip r:embed="rId3">
            <a:alphaModFix/>
          </a:blip>
          <a:srcRect/>
          <a:stretch/>
        </p:blipFill>
        <p:spPr>
          <a:xfrm>
            <a:off x="374980" y="838200"/>
            <a:ext cx="8458200" cy="3534876"/>
          </a:xfrm>
          <a:prstGeom prst="rect">
            <a:avLst/>
          </a:prstGeom>
          <a:noFill/>
          <a:ln>
            <a:noFill/>
          </a:ln>
        </p:spPr>
      </p:pic>
      <p:sp>
        <p:nvSpPr>
          <p:cNvPr id="429" name="Shape 429"/>
          <p:cNvSpPr/>
          <p:nvPr/>
        </p:nvSpPr>
        <p:spPr>
          <a:xfrm rot="-5400000">
            <a:off x="1058304" y="4229171"/>
            <a:ext cx="550395" cy="228602"/>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30" name="Shape 430"/>
          <p:cNvSpPr/>
          <p:nvPr/>
        </p:nvSpPr>
        <p:spPr>
          <a:xfrm rot="10800000">
            <a:off x="1888004" y="2827897"/>
            <a:ext cx="550395" cy="228602"/>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p:nvPr/>
        </p:nvSpPr>
        <p:spPr>
          <a:xfrm>
            <a:off x="462381" y="4667071"/>
            <a:ext cx="8370798"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800" dirty="0">
              <a:solidFill>
                <a:schemeClr val="dk1"/>
              </a:solidFill>
              <a:latin typeface="Calibri"/>
              <a:ea typeface="Calibri"/>
              <a:cs typeface="Calibri"/>
              <a:sym typeface="Calibri"/>
            </a:endParaRPr>
          </a:p>
          <a:p>
            <a:pPr marL="0" marR="0" lvl="0" indent="0" algn="l" rtl="0">
              <a:spcBef>
                <a:spcPts val="0"/>
              </a:spcBef>
              <a:buSzPct val="25000"/>
              <a:buNone/>
            </a:pPr>
            <a:r>
              <a:rPr lang="en-US" sz="1800" dirty="0">
                <a:solidFill>
                  <a:schemeClr val="dk1"/>
                </a:solidFill>
                <a:latin typeface="Calibri"/>
                <a:ea typeface="Calibri"/>
                <a:cs typeface="Calibri"/>
                <a:sym typeface="Calibri"/>
              </a:rPr>
              <a:t>As with Calendar of Events you can browse your hard drive or drag and drop an image.  Once you upload a new image or edit an existing one you can attach the image to one or multiple listings by selecting the Listings pull down menu.</a:t>
            </a:r>
          </a:p>
        </p:txBody>
      </p:sp>
      <p:pic>
        <p:nvPicPr>
          <p:cNvPr id="436" name="Shape 436"/>
          <p:cNvPicPr preferRelativeResize="0"/>
          <p:nvPr/>
        </p:nvPicPr>
        <p:blipFill rotWithShape="1">
          <a:blip r:embed="rId3">
            <a:alphaModFix/>
          </a:blip>
          <a:srcRect/>
          <a:stretch/>
        </p:blipFill>
        <p:spPr>
          <a:xfrm>
            <a:off x="342900" y="1006647"/>
            <a:ext cx="8458200" cy="3817543"/>
          </a:xfrm>
          <a:prstGeom prst="rect">
            <a:avLst/>
          </a:prstGeom>
          <a:noFill/>
          <a:ln>
            <a:noFill/>
          </a:ln>
        </p:spPr>
      </p:pic>
      <p:sp>
        <p:nvSpPr>
          <p:cNvPr id="437" name="Shape 437"/>
          <p:cNvSpPr/>
          <p:nvPr/>
        </p:nvSpPr>
        <p:spPr>
          <a:xfrm rot="10800000">
            <a:off x="6858000" y="2514598"/>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38" name="Shape 438"/>
          <p:cNvSpPr/>
          <p:nvPr/>
        </p:nvSpPr>
        <p:spPr>
          <a:xfrm rot="10800000">
            <a:off x="5638800" y="4114800"/>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39" name="Shape 439"/>
          <p:cNvSpPr txBo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Calibri"/>
              <a:buNone/>
            </a:pPr>
            <a:r>
              <a:rPr lang="en-US" sz="3600" b="1" i="0" u="none" strike="noStrike" cap="none">
                <a:solidFill>
                  <a:srgbClr val="002060"/>
                </a:solidFill>
                <a:latin typeface="Calibri"/>
                <a:ea typeface="Calibri"/>
                <a:cs typeface="Calibri"/>
                <a:sym typeface="Calibri"/>
              </a:rPr>
              <a:t>Collateral – Media (Cont’d)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dirty="0">
                <a:solidFill>
                  <a:srgbClr val="002060"/>
                </a:solidFill>
                <a:latin typeface="Calibri"/>
                <a:ea typeface="Calibri"/>
                <a:cs typeface="Calibri"/>
                <a:sym typeface="Calibri"/>
              </a:rPr>
              <a:t>Filters and Data Grids (cont’d)</a:t>
            </a:r>
          </a:p>
        </p:txBody>
      </p:sp>
      <p:sp>
        <p:nvSpPr>
          <p:cNvPr id="199" name="Shape 199"/>
          <p:cNvSpPr txBox="1"/>
          <p:nvPr/>
        </p:nvSpPr>
        <p:spPr>
          <a:xfrm>
            <a:off x="309982" y="2590800"/>
            <a:ext cx="8605417" cy="34163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Once the filters have been applied, the data grid will update with the matching results.  Several icons may appear on the records within the grid. The appearance of these icons will depend on the page being viewed. </a:t>
            </a:r>
          </a:p>
          <a:p>
            <a:pPr marL="0" marR="0" lvl="0" indent="0" algn="l" rtl="0">
              <a:spcBef>
                <a:spcPts val="0"/>
              </a:spcBef>
              <a:buNone/>
            </a:pPr>
            <a:endParaRPr sz="1800" dirty="0">
              <a:solidFill>
                <a:schemeClr val="dk1"/>
              </a:solidFill>
              <a:latin typeface="Calibri"/>
              <a:ea typeface="Calibri"/>
              <a:cs typeface="Calibri"/>
              <a:sym typeface="Calibri"/>
            </a:endParaRPr>
          </a:p>
          <a:p>
            <a:pPr marL="0" marR="0" lvl="0" indent="0" algn="l" rtl="0">
              <a:spcBef>
                <a:spcPts val="0"/>
              </a:spcBef>
              <a:buSzPct val="25000"/>
              <a:buNone/>
            </a:pPr>
            <a:r>
              <a:rPr lang="en-US" sz="1800" dirty="0">
                <a:solidFill>
                  <a:schemeClr val="dk1"/>
                </a:solidFill>
                <a:latin typeface="Calibri"/>
                <a:ea typeface="Calibri"/>
                <a:cs typeface="Calibri"/>
                <a:sym typeface="Calibri"/>
              </a:rPr>
              <a:t>These icons are:</a:t>
            </a:r>
          </a:p>
          <a:p>
            <a:pPr marL="342900" marR="0" lvl="0" indent="-342900" algn="l" rtl="0">
              <a:spcBef>
                <a:spcPts val="0"/>
              </a:spcBef>
              <a:buClr>
                <a:schemeClr val="dk1"/>
              </a:buClr>
              <a:buSzPct val="100000"/>
              <a:buFont typeface="Calibri"/>
              <a:buAutoNum type="arabicPeriod"/>
            </a:pPr>
            <a:r>
              <a:rPr lang="en-US" sz="1800" b="1" dirty="0">
                <a:solidFill>
                  <a:schemeClr val="dk1"/>
                </a:solidFill>
                <a:latin typeface="Calibri"/>
                <a:ea typeface="Calibri"/>
                <a:cs typeface="Calibri"/>
                <a:sym typeface="Calibri"/>
              </a:rPr>
              <a:t>Pencil</a:t>
            </a:r>
            <a:r>
              <a:rPr lang="en-US" sz="1800" dirty="0">
                <a:solidFill>
                  <a:schemeClr val="dk1"/>
                </a:solidFill>
                <a:latin typeface="Calibri"/>
                <a:ea typeface="Calibri"/>
                <a:cs typeface="Calibri"/>
                <a:sym typeface="Calibri"/>
              </a:rPr>
              <a:t> – allows editing of a record</a:t>
            </a:r>
          </a:p>
          <a:p>
            <a:pPr marL="342900" marR="0" lvl="0" indent="-342900" algn="l" rtl="0">
              <a:spcBef>
                <a:spcPts val="0"/>
              </a:spcBef>
              <a:buClr>
                <a:schemeClr val="dk1"/>
              </a:buClr>
              <a:buSzPct val="100000"/>
              <a:buFont typeface="Calibri"/>
              <a:buAutoNum type="arabicPeriod"/>
            </a:pPr>
            <a:r>
              <a:rPr lang="en-US" sz="1800" b="1" dirty="0">
                <a:solidFill>
                  <a:schemeClr val="dk1"/>
                </a:solidFill>
                <a:latin typeface="Calibri"/>
                <a:ea typeface="Calibri"/>
                <a:cs typeface="Calibri"/>
                <a:sym typeface="Calibri"/>
              </a:rPr>
              <a:t>Eyeball</a:t>
            </a:r>
            <a:r>
              <a:rPr lang="en-US" sz="1800" dirty="0">
                <a:solidFill>
                  <a:schemeClr val="dk1"/>
                </a:solidFill>
                <a:latin typeface="Calibri"/>
                <a:ea typeface="Calibri"/>
                <a:cs typeface="Calibri"/>
                <a:sym typeface="Calibri"/>
              </a:rPr>
              <a:t> – allows viewing of a record</a:t>
            </a:r>
          </a:p>
          <a:p>
            <a:pPr marL="342900" marR="0" lvl="0" indent="-342900" algn="l" rtl="0">
              <a:spcBef>
                <a:spcPts val="0"/>
              </a:spcBef>
              <a:buClr>
                <a:schemeClr val="dk1"/>
              </a:buClr>
              <a:buSzPct val="100000"/>
              <a:buFont typeface="Calibri"/>
              <a:buAutoNum type="arabicPeriod"/>
            </a:pPr>
            <a:r>
              <a:rPr lang="en-US" sz="1800" b="1" dirty="0">
                <a:solidFill>
                  <a:schemeClr val="dk1"/>
                </a:solidFill>
                <a:latin typeface="Calibri"/>
                <a:ea typeface="Calibri"/>
                <a:cs typeface="Calibri"/>
                <a:sym typeface="Calibri"/>
              </a:rPr>
              <a:t>Clone</a:t>
            </a:r>
            <a:r>
              <a:rPr lang="en-US" sz="1800" dirty="0">
                <a:solidFill>
                  <a:schemeClr val="dk1"/>
                </a:solidFill>
                <a:latin typeface="Calibri"/>
                <a:ea typeface="Calibri"/>
                <a:cs typeface="Calibri"/>
                <a:sym typeface="Calibri"/>
              </a:rPr>
              <a:t> – allows duplicating of a record</a:t>
            </a:r>
          </a:p>
          <a:p>
            <a:pPr marL="342900" marR="0" lvl="0" indent="-342900" algn="l" rtl="0">
              <a:spcBef>
                <a:spcPts val="0"/>
              </a:spcBef>
              <a:buClr>
                <a:schemeClr val="dk1"/>
              </a:buClr>
              <a:buSzPct val="100000"/>
              <a:buFont typeface="Calibri"/>
              <a:buAutoNum type="arabicPeriod"/>
            </a:pPr>
            <a:r>
              <a:rPr lang="en-US" sz="1800" b="1" dirty="0">
                <a:solidFill>
                  <a:schemeClr val="dk1"/>
                </a:solidFill>
                <a:latin typeface="Calibri"/>
                <a:ea typeface="Calibri"/>
                <a:cs typeface="Calibri"/>
                <a:sym typeface="Calibri"/>
              </a:rPr>
              <a:t>Add Button</a:t>
            </a:r>
            <a:r>
              <a:rPr lang="en-US" sz="1800" dirty="0">
                <a:solidFill>
                  <a:schemeClr val="dk1"/>
                </a:solidFill>
                <a:latin typeface="Calibri"/>
                <a:ea typeface="Calibri"/>
                <a:cs typeface="Calibri"/>
                <a:sym typeface="Calibri"/>
              </a:rPr>
              <a:t> - Depending on the page, an Add button may appear in the top left of the data grid. When this option is available, clicking allows the addition of a new record.</a:t>
            </a:r>
          </a:p>
          <a:p>
            <a:pPr marL="342900" marR="0" lvl="0" indent="-342900" algn="l" rtl="0">
              <a:spcBef>
                <a:spcPts val="0"/>
              </a:spcBef>
              <a:buSzPct val="25000"/>
              <a:buNone/>
            </a:pPr>
            <a:r>
              <a:rPr lang="en-US" sz="1800" dirty="0">
                <a:solidFill>
                  <a:schemeClr val="dk1"/>
                </a:solidFill>
                <a:latin typeface="Calibri"/>
                <a:ea typeface="Calibri"/>
                <a:cs typeface="Calibri"/>
                <a:sym typeface="Calibri"/>
              </a:rPr>
              <a:t> </a:t>
            </a:r>
          </a:p>
          <a:p>
            <a:pPr marL="342900" marR="0" lvl="0" indent="-342900" algn="l" rtl="0">
              <a:spcBef>
                <a:spcPts val="0"/>
              </a:spcBef>
              <a:buSzPct val="25000"/>
              <a:buNone/>
            </a:pPr>
            <a:r>
              <a:rPr lang="en-US" sz="1800" dirty="0">
                <a:solidFill>
                  <a:schemeClr val="dk1"/>
                </a:solidFill>
                <a:latin typeface="Calibri"/>
                <a:ea typeface="Calibri"/>
                <a:cs typeface="Calibri"/>
                <a:sym typeface="Calibri"/>
              </a:rPr>
              <a:t>	Notice the </a:t>
            </a:r>
            <a:r>
              <a:rPr lang="en-US" sz="1800" b="1" dirty="0">
                <a:solidFill>
                  <a:srgbClr val="0070C0"/>
                </a:solidFill>
                <a:latin typeface="Calibri"/>
                <a:ea typeface="Calibri"/>
                <a:cs typeface="Calibri"/>
                <a:sym typeface="Calibri"/>
              </a:rPr>
              <a:t>sprocket</a:t>
            </a:r>
            <a:r>
              <a:rPr lang="en-US" sz="1800" dirty="0">
                <a:solidFill>
                  <a:schemeClr val="dk1"/>
                </a:solidFill>
                <a:latin typeface="Calibri"/>
                <a:ea typeface="Calibri"/>
                <a:cs typeface="Calibri"/>
                <a:sym typeface="Calibri"/>
              </a:rPr>
              <a:t> icon that was mentioned previously.</a:t>
            </a:r>
          </a:p>
        </p:txBody>
      </p:sp>
      <p:pic>
        <p:nvPicPr>
          <p:cNvPr id="200" name="Shape 200"/>
          <p:cNvPicPr preferRelativeResize="0"/>
          <p:nvPr/>
        </p:nvPicPr>
        <p:blipFill rotWithShape="1">
          <a:blip r:embed="rId3">
            <a:alphaModFix/>
          </a:blip>
          <a:srcRect/>
          <a:stretch/>
        </p:blipFill>
        <p:spPr>
          <a:xfrm>
            <a:off x="285750" y="914400"/>
            <a:ext cx="8553450" cy="1765480"/>
          </a:xfrm>
          <a:prstGeom prst="rect">
            <a:avLst/>
          </a:prstGeom>
          <a:noFill/>
          <a:ln>
            <a:noFill/>
          </a:ln>
        </p:spPr>
      </p:pic>
      <p:sp>
        <p:nvSpPr>
          <p:cNvPr id="201" name="Shape 201"/>
          <p:cNvSpPr/>
          <p:nvPr/>
        </p:nvSpPr>
        <p:spPr>
          <a:xfrm rot="10800000">
            <a:off x="1371600" y="1828799"/>
            <a:ext cx="533399"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02" name="Shape 202"/>
          <p:cNvSpPr/>
          <p:nvPr/>
        </p:nvSpPr>
        <p:spPr>
          <a:xfrm>
            <a:off x="7924800" y="1447800"/>
            <a:ext cx="533399"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Filters and Data Grids (cont’d)</a:t>
            </a:r>
          </a:p>
        </p:txBody>
      </p:sp>
      <p:sp>
        <p:nvSpPr>
          <p:cNvPr id="208" name="Shape 208"/>
          <p:cNvSpPr txBox="1"/>
          <p:nvPr/>
        </p:nvSpPr>
        <p:spPr>
          <a:xfrm>
            <a:off x="462381" y="4724400"/>
            <a:ext cx="8370798"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Clicking on the </a:t>
            </a:r>
            <a:r>
              <a:rPr lang="en-US" sz="1800" b="1">
                <a:solidFill>
                  <a:srgbClr val="0070C0"/>
                </a:solidFill>
                <a:latin typeface="Calibri"/>
                <a:ea typeface="Calibri"/>
                <a:cs typeface="Calibri"/>
                <a:sym typeface="Calibri"/>
              </a:rPr>
              <a:t>sprocket</a:t>
            </a:r>
            <a:r>
              <a:rPr lang="en-US" sz="1800">
                <a:solidFill>
                  <a:schemeClr val="dk1"/>
                </a:solidFill>
                <a:latin typeface="Calibri"/>
                <a:ea typeface="Calibri"/>
                <a:cs typeface="Calibri"/>
                <a:sym typeface="Calibri"/>
              </a:rPr>
              <a:t> icon  or the </a:t>
            </a:r>
            <a:r>
              <a:rPr lang="en-US" sz="1800" b="1">
                <a:solidFill>
                  <a:srgbClr val="0070C0"/>
                </a:solidFill>
                <a:latin typeface="Calibri"/>
                <a:ea typeface="Calibri"/>
                <a:cs typeface="Calibri"/>
                <a:sym typeface="Calibri"/>
              </a:rPr>
              <a:t>Manage Filters </a:t>
            </a:r>
            <a:r>
              <a:rPr lang="en-US" sz="1800">
                <a:solidFill>
                  <a:schemeClr val="dk1"/>
                </a:solidFill>
                <a:latin typeface="Calibri"/>
                <a:ea typeface="Calibri"/>
                <a:cs typeface="Calibri"/>
                <a:sym typeface="Calibri"/>
              </a:rPr>
              <a:t>button will trigger a menu as shown here.  This menu provides options for personalizing the filters, data grid columns, and ordering of each.  By changing these options, changing of these options affects ONLY the person making the changes.</a:t>
            </a:r>
          </a:p>
        </p:txBody>
      </p:sp>
      <p:pic>
        <p:nvPicPr>
          <p:cNvPr id="209" name="Shape 209"/>
          <p:cNvPicPr preferRelativeResize="0"/>
          <p:nvPr/>
        </p:nvPicPr>
        <p:blipFill rotWithShape="1">
          <a:blip r:embed="rId3">
            <a:alphaModFix/>
          </a:blip>
          <a:srcRect/>
          <a:stretch/>
        </p:blipFill>
        <p:spPr>
          <a:xfrm>
            <a:off x="234620" y="990600"/>
            <a:ext cx="8680779" cy="3719284"/>
          </a:xfrm>
          <a:prstGeom prst="rect">
            <a:avLst/>
          </a:prstGeom>
          <a:noFill/>
          <a:ln>
            <a:noFill/>
          </a:ln>
        </p:spPr>
      </p:pic>
      <p:sp>
        <p:nvSpPr>
          <p:cNvPr id="210" name="Shape 210"/>
          <p:cNvSpPr/>
          <p:nvPr/>
        </p:nvSpPr>
        <p:spPr>
          <a:xfrm rot="5400000">
            <a:off x="7353300" y="571499"/>
            <a:ext cx="609599"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1" name="Shape 211"/>
          <p:cNvSpPr/>
          <p:nvPr/>
        </p:nvSpPr>
        <p:spPr>
          <a:xfrm rot="5400000">
            <a:off x="7962898" y="571499"/>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2" name="Shape 212"/>
          <p:cNvSpPr/>
          <p:nvPr/>
        </p:nvSpPr>
        <p:spPr>
          <a:xfrm rot="5400000">
            <a:off x="6896100" y="571500"/>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Login Screen</a:t>
            </a:r>
          </a:p>
        </p:txBody>
      </p:sp>
      <p:pic>
        <p:nvPicPr>
          <p:cNvPr id="218" name="Shape 218"/>
          <p:cNvPicPr preferRelativeResize="0"/>
          <p:nvPr/>
        </p:nvPicPr>
        <p:blipFill rotWithShape="1">
          <a:blip r:embed="rId3">
            <a:alphaModFix/>
          </a:blip>
          <a:srcRect/>
          <a:stretch/>
        </p:blipFill>
        <p:spPr>
          <a:xfrm>
            <a:off x="685800" y="838200"/>
            <a:ext cx="7737243" cy="49244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dirty="0">
                <a:solidFill>
                  <a:srgbClr val="002060"/>
                </a:solidFill>
                <a:latin typeface="Calibri"/>
                <a:ea typeface="Calibri"/>
                <a:cs typeface="Calibri"/>
                <a:sym typeface="Calibri"/>
              </a:rPr>
              <a:t>Home Screen</a:t>
            </a:r>
          </a:p>
        </p:txBody>
      </p:sp>
      <p:pic>
        <p:nvPicPr>
          <p:cNvPr id="232" name="Shape 232"/>
          <p:cNvPicPr preferRelativeResize="0"/>
          <p:nvPr/>
        </p:nvPicPr>
        <p:blipFill rotWithShape="1">
          <a:blip r:embed="rId3">
            <a:alphaModFix/>
          </a:blip>
          <a:srcRect/>
          <a:stretch/>
        </p:blipFill>
        <p:spPr>
          <a:xfrm>
            <a:off x="392202" y="914400"/>
            <a:ext cx="8370798" cy="4254808"/>
          </a:xfrm>
          <a:prstGeom prst="rect">
            <a:avLst/>
          </a:prstGeom>
          <a:noFill/>
          <a:ln>
            <a:noFill/>
          </a:ln>
        </p:spPr>
      </p:pic>
      <p:sp>
        <p:nvSpPr>
          <p:cNvPr id="233" name="Shape 233"/>
          <p:cNvSpPr/>
          <p:nvPr/>
        </p:nvSpPr>
        <p:spPr>
          <a:xfrm>
            <a:off x="7239000" y="1752600"/>
            <a:ext cx="838199"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4" name="Shape 234"/>
          <p:cNvSpPr txBox="1"/>
          <p:nvPr/>
        </p:nvSpPr>
        <p:spPr>
          <a:xfrm>
            <a:off x="392202" y="5257800"/>
            <a:ext cx="8370798"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Post Board </a:t>
            </a:r>
            <a:r>
              <a:rPr lang="en-US" sz="1800">
                <a:solidFill>
                  <a:schemeClr val="dk1"/>
                </a:solidFill>
                <a:latin typeface="Calibri"/>
                <a:ea typeface="Calibri"/>
                <a:cs typeface="Calibri"/>
                <a:sym typeface="Calibri"/>
              </a:rPr>
              <a:t>allows a user to communicate with other properties within their destination.  Clicking on the caption bubble icon allows a user to reply to a post.  There is also an email icon for contacting the poster via email.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Home Screen (cont’d)</a:t>
            </a:r>
          </a:p>
        </p:txBody>
      </p:sp>
      <p:pic>
        <p:nvPicPr>
          <p:cNvPr id="240" name="Shape 240"/>
          <p:cNvPicPr preferRelativeResize="0"/>
          <p:nvPr/>
        </p:nvPicPr>
        <p:blipFill rotWithShape="1">
          <a:blip r:embed="rId3">
            <a:alphaModFix/>
          </a:blip>
          <a:srcRect/>
          <a:stretch/>
        </p:blipFill>
        <p:spPr>
          <a:xfrm>
            <a:off x="392202" y="914400"/>
            <a:ext cx="8370798" cy="4254808"/>
          </a:xfrm>
          <a:prstGeom prst="rect">
            <a:avLst/>
          </a:prstGeom>
          <a:noFill/>
          <a:ln>
            <a:noFill/>
          </a:ln>
        </p:spPr>
      </p:pic>
      <p:sp>
        <p:nvSpPr>
          <p:cNvPr id="241" name="Shape 241"/>
          <p:cNvSpPr/>
          <p:nvPr/>
        </p:nvSpPr>
        <p:spPr>
          <a:xfrm rot="10800000">
            <a:off x="2514601" y="3428998"/>
            <a:ext cx="914400"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2" name="Shape 242"/>
          <p:cNvSpPr txBox="1"/>
          <p:nvPr/>
        </p:nvSpPr>
        <p:spPr>
          <a:xfrm>
            <a:off x="392202" y="5257800"/>
            <a:ext cx="8370798"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Partner Bulletins</a:t>
            </a:r>
            <a:r>
              <a:rPr lang="en-US" sz="1800">
                <a:solidFill>
                  <a:schemeClr val="dk1"/>
                </a:solidFill>
                <a:latin typeface="Calibri"/>
                <a:ea typeface="Calibri"/>
                <a:cs typeface="Calibri"/>
                <a:sym typeface="Calibri"/>
              </a:rPr>
              <a:t> are important notices, documentation, events, etc. posted by the Bureau. Important bulletins will be marked with a blue and white exclamation mark.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Home Screen (cont’d)</a:t>
            </a:r>
          </a:p>
        </p:txBody>
      </p:sp>
      <p:sp>
        <p:nvSpPr>
          <p:cNvPr id="248" name="Shape 248"/>
          <p:cNvSpPr/>
          <p:nvPr/>
        </p:nvSpPr>
        <p:spPr>
          <a:xfrm rot="10800000">
            <a:off x="2514601" y="3581399"/>
            <a:ext cx="914400"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9" name="Shape 249"/>
          <p:cNvSpPr txBox="1"/>
          <p:nvPr/>
        </p:nvSpPr>
        <p:spPr>
          <a:xfrm>
            <a:off x="392202" y="5181600"/>
            <a:ext cx="8370798"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Clicking the </a:t>
            </a:r>
            <a:r>
              <a:rPr lang="en-US" sz="1800" b="1" dirty="0">
                <a:solidFill>
                  <a:schemeClr val="dk1"/>
                </a:solidFill>
                <a:latin typeface="Calibri"/>
                <a:ea typeface="Calibri"/>
                <a:cs typeface="Calibri"/>
                <a:sym typeface="Calibri"/>
              </a:rPr>
              <a:t>Member Profile</a:t>
            </a:r>
            <a:r>
              <a:rPr lang="en-US" sz="1800" dirty="0">
                <a:solidFill>
                  <a:schemeClr val="dk1"/>
                </a:solidFill>
                <a:latin typeface="Calibri"/>
                <a:ea typeface="Calibri"/>
                <a:cs typeface="Calibri"/>
                <a:sym typeface="Calibri"/>
              </a:rPr>
              <a:t> icon displays a property’s information, such as contacts, Account details and information about interaction with the Bureau.</a:t>
            </a:r>
          </a:p>
          <a:p>
            <a:pPr marL="0" marR="0" lvl="0" indent="0" algn="l" rtl="0">
              <a:spcBef>
                <a:spcPts val="0"/>
              </a:spcBef>
              <a:buSzPct val="25000"/>
              <a:buNone/>
            </a:pPr>
            <a:r>
              <a:rPr lang="en-US" sz="1800" dirty="0">
                <a:solidFill>
                  <a:schemeClr val="dk1"/>
                </a:solidFill>
                <a:latin typeface="Calibri"/>
                <a:ea typeface="Calibri"/>
                <a:cs typeface="Calibri"/>
                <a:sym typeface="Calibri"/>
              </a:rPr>
              <a:t> </a:t>
            </a:r>
          </a:p>
          <a:p>
            <a:pPr marL="0" marR="0" lvl="0" indent="0" algn="l" rtl="0">
              <a:spcBef>
                <a:spcPts val="0"/>
              </a:spcBef>
              <a:buSzPct val="25000"/>
              <a:buNone/>
            </a:pPr>
            <a:r>
              <a:rPr lang="en-US" sz="1800" u="sng" dirty="0">
                <a:solidFill>
                  <a:schemeClr val="dk1"/>
                </a:solidFill>
                <a:latin typeface="Calibri"/>
                <a:ea typeface="Calibri"/>
                <a:cs typeface="Calibri"/>
                <a:sym typeface="Calibri"/>
              </a:rPr>
              <a:t>Note</a:t>
            </a:r>
            <a:r>
              <a:rPr lang="en-US" sz="1800" dirty="0">
                <a:solidFill>
                  <a:schemeClr val="dk1"/>
                </a:solidFill>
                <a:latin typeface="Calibri"/>
                <a:ea typeface="Calibri"/>
                <a:cs typeface="Calibri"/>
                <a:sym typeface="Calibri"/>
              </a:rPr>
              <a:t>: Some of these options are just view and/or edit and/or add.  More on these options later in the presentation.</a:t>
            </a:r>
          </a:p>
        </p:txBody>
      </p:sp>
      <p:pic>
        <p:nvPicPr>
          <p:cNvPr id="250" name="Shape 250"/>
          <p:cNvPicPr preferRelativeResize="0"/>
          <p:nvPr/>
        </p:nvPicPr>
        <p:blipFill rotWithShape="1">
          <a:blip r:embed="rId3">
            <a:alphaModFix/>
          </a:blip>
          <a:srcRect/>
          <a:stretch/>
        </p:blipFill>
        <p:spPr>
          <a:xfrm>
            <a:off x="304800" y="838200"/>
            <a:ext cx="8458200" cy="4327125"/>
          </a:xfrm>
          <a:prstGeom prst="rect">
            <a:avLst/>
          </a:prstGeom>
          <a:noFill/>
          <a:ln>
            <a:noFill/>
          </a:ln>
        </p:spPr>
      </p:pic>
      <p:sp>
        <p:nvSpPr>
          <p:cNvPr id="251" name="Shape 251"/>
          <p:cNvSpPr/>
          <p:nvPr/>
        </p:nvSpPr>
        <p:spPr>
          <a:xfrm rot="5400000">
            <a:off x="159356" y="1223445"/>
            <a:ext cx="694291"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Home Screen (cont’d)</a:t>
            </a:r>
          </a:p>
        </p:txBody>
      </p:sp>
      <p:sp>
        <p:nvSpPr>
          <p:cNvPr id="257" name="Shape 257"/>
          <p:cNvSpPr txBox="1"/>
          <p:nvPr/>
        </p:nvSpPr>
        <p:spPr>
          <a:xfrm>
            <a:off x="309982" y="4343400"/>
            <a:ext cx="8370798"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Clicking the </a:t>
            </a:r>
            <a:r>
              <a:rPr lang="en-US" sz="1800" b="1" dirty="0">
                <a:solidFill>
                  <a:schemeClr val="dk1"/>
                </a:solidFill>
                <a:latin typeface="Calibri"/>
                <a:ea typeface="Calibri"/>
                <a:cs typeface="Calibri"/>
                <a:sym typeface="Calibri"/>
              </a:rPr>
              <a:t>Collateral</a:t>
            </a:r>
            <a:r>
              <a:rPr lang="en-US" sz="1800" dirty="0">
                <a:solidFill>
                  <a:schemeClr val="dk1"/>
                </a:solidFill>
                <a:latin typeface="Calibri"/>
                <a:ea typeface="Calibri"/>
                <a:cs typeface="Calibri"/>
                <a:sym typeface="Calibri"/>
              </a:rPr>
              <a:t> icon, displays options for listings/publication guides, special offers, calendar of events, media (i.e. images), occupancy data, and materials request from the Bureau.  </a:t>
            </a:r>
          </a:p>
          <a:p>
            <a:pPr marL="0" marR="0" lvl="0" indent="0" algn="l" rtl="0">
              <a:spcBef>
                <a:spcPts val="0"/>
              </a:spcBef>
              <a:buSzPct val="25000"/>
              <a:buNone/>
            </a:pPr>
            <a:endParaRPr lang="en-US" sz="1800" dirty="0">
              <a:solidFill>
                <a:schemeClr val="dk1"/>
              </a:solidFill>
              <a:latin typeface="Calibri"/>
              <a:ea typeface="Calibri"/>
              <a:cs typeface="Calibri"/>
              <a:sym typeface="Calibri"/>
            </a:endParaRPr>
          </a:p>
          <a:p>
            <a:pPr marL="0" marR="0" lvl="0" indent="0" algn="l" rtl="0">
              <a:spcBef>
                <a:spcPts val="0"/>
              </a:spcBef>
              <a:buSzPct val="25000"/>
              <a:buNone/>
            </a:pPr>
            <a:r>
              <a:rPr lang="en-US" sz="1800" u="sng" dirty="0">
                <a:solidFill>
                  <a:schemeClr val="dk1"/>
                </a:solidFill>
                <a:latin typeface="Calibri"/>
                <a:ea typeface="Calibri"/>
                <a:cs typeface="Calibri"/>
                <a:sym typeface="Calibri"/>
              </a:rPr>
              <a:t>Note</a:t>
            </a:r>
            <a:r>
              <a:rPr lang="en-US" sz="1800" dirty="0">
                <a:solidFill>
                  <a:schemeClr val="dk1"/>
                </a:solidFill>
                <a:latin typeface="Calibri"/>
                <a:ea typeface="Calibri"/>
                <a:cs typeface="Calibri"/>
                <a:sym typeface="Calibri"/>
              </a:rPr>
              <a:t>: Some of these options are just view and/or edit and/or add.  More on these options later in the presentation.</a:t>
            </a:r>
          </a:p>
        </p:txBody>
      </p:sp>
      <p:pic>
        <p:nvPicPr>
          <p:cNvPr id="258" name="Shape 258"/>
          <p:cNvPicPr preferRelativeResize="0"/>
          <p:nvPr/>
        </p:nvPicPr>
        <p:blipFill rotWithShape="1">
          <a:blip r:embed="rId3">
            <a:alphaModFix/>
          </a:blip>
          <a:srcRect/>
          <a:stretch/>
        </p:blipFill>
        <p:spPr>
          <a:xfrm>
            <a:off x="309982" y="990600"/>
            <a:ext cx="8529217" cy="3373338"/>
          </a:xfrm>
          <a:prstGeom prst="rect">
            <a:avLst/>
          </a:prstGeom>
          <a:noFill/>
          <a:ln>
            <a:noFill/>
          </a:ln>
        </p:spPr>
      </p:pic>
      <p:sp>
        <p:nvSpPr>
          <p:cNvPr id="259" name="Shape 259"/>
          <p:cNvSpPr/>
          <p:nvPr/>
        </p:nvSpPr>
        <p:spPr>
          <a:xfrm rot="5400000">
            <a:off x="152400" y="1600199"/>
            <a:ext cx="685799"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1870</Words>
  <Application>Microsoft Office PowerPoint</Application>
  <PresentationFormat>On-screen Show (4:3)</PresentationFormat>
  <Paragraphs>77</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Merriweather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Communications Mgr</dc:creator>
  <cp:lastModifiedBy>Sara Blatnik</cp:lastModifiedBy>
  <cp:revision>3</cp:revision>
  <dcterms:modified xsi:type="dcterms:W3CDTF">2017-07-24T14:48:01Z</dcterms:modified>
</cp:coreProperties>
</file>