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81" r:id="rId6"/>
    <p:sldId id="285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  <a:srgbClr val="D2DEEF"/>
    <a:srgbClr val="30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0ECBD-678F-4794-A31B-B9645B93107B}" v="2" dt="2022-08-22T13:21:19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Zess" userId="b2870a3c-eb57-4024-8388-8ba3786218d1" providerId="ADAL" clId="{63A0ECBD-678F-4794-A31B-B9645B93107B}"/>
    <pc:docChg chg="undo custSel addSld delSld modSld">
      <pc:chgData name="Camille Zess" userId="b2870a3c-eb57-4024-8388-8ba3786218d1" providerId="ADAL" clId="{63A0ECBD-678F-4794-A31B-B9645B93107B}" dt="2022-08-22T13:25:26.652" v="359" actId="47"/>
      <pc:docMkLst>
        <pc:docMk/>
      </pc:docMkLst>
      <pc:sldChg chg="addSp delSp modSp mod">
        <pc:chgData name="Camille Zess" userId="b2870a3c-eb57-4024-8388-8ba3786218d1" providerId="ADAL" clId="{63A0ECBD-678F-4794-A31B-B9645B93107B}" dt="2022-08-22T13:22:23.304" v="354" actId="403"/>
        <pc:sldMkLst>
          <pc:docMk/>
          <pc:sldMk cId="2143364205" sldId="264"/>
        </pc:sldMkLst>
        <pc:spChg chg="add del mod">
          <ac:chgData name="Camille Zess" userId="b2870a3c-eb57-4024-8388-8ba3786218d1" providerId="ADAL" clId="{63A0ECBD-678F-4794-A31B-B9645B93107B}" dt="2022-08-22T13:07:21.360" v="44" actId="478"/>
          <ac:spMkLst>
            <pc:docMk/>
            <pc:sldMk cId="2143364205" sldId="264"/>
            <ac:spMk id="6" creationId="{C312BF10-A8AD-A01B-5D36-7B43CFCF2851}"/>
          </ac:spMkLst>
        </pc:spChg>
        <pc:spChg chg="add del mod">
          <ac:chgData name="Camille Zess" userId="b2870a3c-eb57-4024-8388-8ba3786218d1" providerId="ADAL" clId="{63A0ECBD-678F-4794-A31B-B9645B93107B}" dt="2022-08-22T13:22:23.304" v="354" actId="403"/>
          <ac:spMkLst>
            <pc:docMk/>
            <pc:sldMk cId="2143364205" sldId="264"/>
            <ac:spMk id="7" creationId="{00000000-0000-0000-0000-000000000000}"/>
          </ac:spMkLst>
        </pc:spChg>
        <pc:spChg chg="add del mod">
          <ac:chgData name="Camille Zess" userId="b2870a3c-eb57-4024-8388-8ba3786218d1" providerId="ADAL" clId="{63A0ECBD-678F-4794-A31B-B9645B93107B}" dt="2022-08-22T13:07:07.566" v="41" actId="478"/>
          <ac:spMkLst>
            <pc:docMk/>
            <pc:sldMk cId="2143364205" sldId="264"/>
            <ac:spMk id="11" creationId="{CDFB87D8-57A3-6CB5-87E6-327643544785}"/>
          </ac:spMkLst>
        </pc:spChg>
        <pc:picChg chg="add mod modCrop">
          <ac:chgData name="Camille Zess" userId="b2870a3c-eb57-4024-8388-8ba3786218d1" providerId="ADAL" clId="{63A0ECBD-678F-4794-A31B-B9645B93107B}" dt="2022-08-22T13:22:11.497" v="349" actId="1076"/>
          <ac:picMkLst>
            <pc:docMk/>
            <pc:sldMk cId="2143364205" sldId="264"/>
            <ac:picMk id="3" creationId="{8EE2BFFE-51D7-76B1-52CC-81A9E8FD3855}"/>
          </ac:picMkLst>
        </pc:picChg>
        <pc:picChg chg="del">
          <ac:chgData name="Camille Zess" userId="b2870a3c-eb57-4024-8388-8ba3786218d1" providerId="ADAL" clId="{63A0ECBD-678F-4794-A31B-B9645B93107B}" dt="2022-08-22T13:06:34.949" v="34" actId="478"/>
          <ac:picMkLst>
            <pc:docMk/>
            <pc:sldMk cId="2143364205" sldId="264"/>
            <ac:picMk id="8" creationId="{A411D808-0A01-40B0-BBF7-D08C899DA242}"/>
          </ac:picMkLst>
        </pc:picChg>
      </pc:sldChg>
      <pc:sldChg chg="delSp modSp mod">
        <pc:chgData name="Camille Zess" userId="b2870a3c-eb57-4024-8388-8ba3786218d1" providerId="ADAL" clId="{63A0ECBD-678F-4794-A31B-B9645B93107B}" dt="2022-08-22T13:09:29.535" v="137" actId="1076"/>
        <pc:sldMkLst>
          <pc:docMk/>
          <pc:sldMk cId="3074112655" sldId="281"/>
        </pc:sldMkLst>
        <pc:spChg chg="mod">
          <ac:chgData name="Camille Zess" userId="b2870a3c-eb57-4024-8388-8ba3786218d1" providerId="ADAL" clId="{63A0ECBD-678F-4794-A31B-B9645B93107B}" dt="2022-08-22T13:09:29.535" v="137" actId="1076"/>
          <ac:spMkLst>
            <pc:docMk/>
            <pc:sldMk cId="3074112655" sldId="281"/>
            <ac:spMk id="3" creationId="{00000000-0000-0000-0000-000000000000}"/>
          </ac:spMkLst>
        </pc:spChg>
        <pc:spChg chg="mod">
          <ac:chgData name="Camille Zess" userId="b2870a3c-eb57-4024-8388-8ba3786218d1" providerId="ADAL" clId="{63A0ECBD-678F-4794-A31B-B9645B93107B}" dt="2022-08-22T13:09:09.183" v="132" actId="403"/>
          <ac:spMkLst>
            <pc:docMk/>
            <pc:sldMk cId="3074112655" sldId="281"/>
            <ac:spMk id="18" creationId="{00000000-0000-0000-0000-000000000000}"/>
          </ac:spMkLst>
        </pc:spChg>
        <pc:graphicFrameChg chg="del">
          <ac:chgData name="Camille Zess" userId="b2870a3c-eb57-4024-8388-8ba3786218d1" providerId="ADAL" clId="{63A0ECBD-678F-4794-A31B-B9645B93107B}" dt="2022-08-22T13:07:42.867" v="70" actId="478"/>
          <ac:graphicFrameMkLst>
            <pc:docMk/>
            <pc:sldMk cId="3074112655" sldId="281"/>
            <ac:graphicFrameMk id="5" creationId="{0773DE11-9AC6-41C7-AE75-6A5DEE01F50E}"/>
          </ac:graphicFrameMkLst>
        </pc:graphicFrameChg>
        <pc:picChg chg="del">
          <ac:chgData name="Camille Zess" userId="b2870a3c-eb57-4024-8388-8ba3786218d1" providerId="ADAL" clId="{63A0ECBD-678F-4794-A31B-B9645B93107B}" dt="2022-08-22T13:07:43.958" v="71" actId="478"/>
          <ac:picMkLst>
            <pc:docMk/>
            <pc:sldMk cId="3074112655" sldId="281"/>
            <ac:picMk id="11" creationId="{95C4CB95-0AB0-44AF-9DC0-E841AB13C808}"/>
          </ac:picMkLst>
        </pc:picChg>
      </pc:sldChg>
      <pc:sldChg chg="modSp add del mod">
        <pc:chgData name="Camille Zess" userId="b2870a3c-eb57-4024-8388-8ba3786218d1" providerId="ADAL" clId="{63A0ECBD-678F-4794-A31B-B9645B93107B}" dt="2022-08-22T13:25:26.652" v="359" actId="47"/>
        <pc:sldMkLst>
          <pc:docMk/>
          <pc:sldMk cId="1590053160" sldId="282"/>
        </pc:sldMkLst>
        <pc:spChg chg="mod">
          <ac:chgData name="Camille Zess" userId="b2870a3c-eb57-4024-8388-8ba3786218d1" providerId="ADAL" clId="{63A0ECBD-678F-4794-A31B-B9645B93107B}" dt="2022-08-22T13:22:50.026" v="357" actId="20577"/>
          <ac:spMkLst>
            <pc:docMk/>
            <pc:sldMk cId="1590053160" sldId="282"/>
            <ac:spMk id="3" creationId="{00000000-0000-0000-0000-000000000000}"/>
          </ac:spMkLst>
        </pc:spChg>
        <pc:spChg chg="mod">
          <ac:chgData name="Camille Zess" userId="b2870a3c-eb57-4024-8388-8ba3786218d1" providerId="ADAL" clId="{63A0ECBD-678F-4794-A31B-B9645B93107B}" dt="2022-08-22T13:12:35.748" v="238" actId="20577"/>
          <ac:spMkLst>
            <pc:docMk/>
            <pc:sldMk cId="1590053160" sldId="282"/>
            <ac:spMk id="18" creationId="{00000000-0000-0000-0000-000000000000}"/>
          </ac:spMkLst>
        </pc:spChg>
      </pc:sldChg>
      <pc:sldChg chg="add del">
        <pc:chgData name="Camille Zess" userId="b2870a3c-eb57-4024-8388-8ba3786218d1" providerId="ADAL" clId="{63A0ECBD-678F-4794-A31B-B9645B93107B}" dt="2022-08-22T13:08:47.374" v="97" actId="47"/>
        <pc:sldMkLst>
          <pc:docMk/>
          <pc:sldMk cId="3829795407" sldId="282"/>
        </pc:sldMkLst>
      </pc:sldChg>
      <pc:sldChg chg="new del">
        <pc:chgData name="Camille Zess" userId="b2870a3c-eb57-4024-8388-8ba3786218d1" providerId="ADAL" clId="{63A0ECBD-678F-4794-A31B-B9645B93107B}" dt="2022-08-22T13:12:57.452" v="252" actId="680"/>
        <pc:sldMkLst>
          <pc:docMk/>
          <pc:sldMk cId="79093018" sldId="283"/>
        </pc:sldMkLst>
      </pc:sldChg>
      <pc:sldChg chg="addSp modSp add mod">
        <pc:chgData name="Camille Zess" userId="b2870a3c-eb57-4024-8388-8ba3786218d1" providerId="ADAL" clId="{63A0ECBD-678F-4794-A31B-B9645B93107B}" dt="2022-08-22T13:21:40.833" v="345" actId="14100"/>
        <pc:sldMkLst>
          <pc:docMk/>
          <pc:sldMk cId="379181616" sldId="283"/>
        </pc:sldMkLst>
        <pc:spChg chg="mod">
          <ac:chgData name="Camille Zess" userId="b2870a3c-eb57-4024-8388-8ba3786218d1" providerId="ADAL" clId="{63A0ECBD-678F-4794-A31B-B9645B93107B}" dt="2022-08-22T13:16:28.183" v="338" actId="20577"/>
          <ac:spMkLst>
            <pc:docMk/>
            <pc:sldMk cId="379181616" sldId="283"/>
            <ac:spMk id="3" creationId="{00000000-0000-0000-0000-000000000000}"/>
          </ac:spMkLst>
        </pc:spChg>
        <pc:spChg chg="mod">
          <ac:chgData name="Camille Zess" userId="b2870a3c-eb57-4024-8388-8ba3786218d1" providerId="ADAL" clId="{63A0ECBD-678F-4794-A31B-B9645B93107B}" dt="2022-08-22T13:13:06.758" v="268" actId="20577"/>
          <ac:spMkLst>
            <pc:docMk/>
            <pc:sldMk cId="379181616" sldId="283"/>
            <ac:spMk id="18" creationId="{00000000-0000-0000-0000-000000000000}"/>
          </ac:spMkLst>
        </pc:spChg>
        <pc:picChg chg="add mod">
          <ac:chgData name="Camille Zess" userId="b2870a3c-eb57-4024-8388-8ba3786218d1" providerId="ADAL" clId="{63A0ECBD-678F-4794-A31B-B9645B93107B}" dt="2022-08-22T13:21:40.833" v="345" actId="14100"/>
          <ac:picMkLst>
            <pc:docMk/>
            <pc:sldMk cId="379181616" sldId="283"/>
            <ac:picMk id="5" creationId="{5B612DD0-E53F-152D-E769-F6248407493C}"/>
          </ac:picMkLst>
        </pc:picChg>
      </pc:sldChg>
      <pc:sldChg chg="add del">
        <pc:chgData name="Camille Zess" userId="b2870a3c-eb57-4024-8388-8ba3786218d1" providerId="ADAL" clId="{63A0ECBD-678F-4794-A31B-B9645B93107B}" dt="2022-08-22T13:08:47.374" v="97" actId="47"/>
        <pc:sldMkLst>
          <pc:docMk/>
          <pc:sldMk cId="2458853558" sldId="283"/>
        </pc:sldMkLst>
      </pc:sldChg>
      <pc:sldChg chg="modSp add del mod">
        <pc:chgData name="Camille Zess" userId="b2870a3c-eb57-4024-8388-8ba3786218d1" providerId="ADAL" clId="{63A0ECBD-678F-4794-A31B-B9645B93107B}" dt="2022-08-22T13:25:26.652" v="359" actId="47"/>
        <pc:sldMkLst>
          <pc:docMk/>
          <pc:sldMk cId="3484420162" sldId="284"/>
        </pc:sldMkLst>
        <pc:spChg chg="mod">
          <ac:chgData name="Camille Zess" userId="b2870a3c-eb57-4024-8388-8ba3786218d1" providerId="ADAL" clId="{63A0ECBD-678F-4794-A31B-B9645B93107B}" dt="2022-08-22T13:22:53.566" v="358" actId="20577"/>
          <ac:spMkLst>
            <pc:docMk/>
            <pc:sldMk cId="3484420162" sldId="284"/>
            <ac:spMk id="3" creationId="{00000000-0000-0000-0000-000000000000}"/>
          </ac:spMkLst>
        </pc:spChg>
      </pc:sldChg>
      <pc:sldChg chg="add">
        <pc:chgData name="Camille Zess" userId="b2870a3c-eb57-4024-8388-8ba3786218d1" providerId="ADAL" clId="{63A0ECBD-678F-4794-A31B-B9645B93107B}" dt="2022-08-22T13:22:44.814" v="356" actId="2890"/>
        <pc:sldMkLst>
          <pc:docMk/>
          <pc:sldMk cId="4154058195" sldId="285"/>
        </pc:sldMkLst>
      </pc:sldChg>
      <pc:sldChg chg="del">
        <pc:chgData name="Camille Zess" userId="b2870a3c-eb57-4024-8388-8ba3786218d1" providerId="ADAL" clId="{63A0ECBD-678F-4794-A31B-B9645B93107B}" dt="2022-08-22T13:08:21.716" v="93" actId="47"/>
        <pc:sldMkLst>
          <pc:docMk/>
          <pc:sldMk cId="979366729" sldId="294"/>
        </pc:sldMkLst>
      </pc:sldChg>
      <pc:sldChg chg="del">
        <pc:chgData name="Camille Zess" userId="b2870a3c-eb57-4024-8388-8ba3786218d1" providerId="ADAL" clId="{63A0ECBD-678F-4794-A31B-B9645B93107B}" dt="2022-08-22T13:08:21.716" v="93" actId="47"/>
        <pc:sldMkLst>
          <pc:docMk/>
          <pc:sldMk cId="1401286363" sldId="322"/>
        </pc:sldMkLst>
      </pc:sldChg>
      <pc:sldChg chg="del">
        <pc:chgData name="Camille Zess" userId="b2870a3c-eb57-4024-8388-8ba3786218d1" providerId="ADAL" clId="{63A0ECBD-678F-4794-A31B-B9645B93107B}" dt="2022-08-22T13:08:21.716" v="93" actId="47"/>
        <pc:sldMkLst>
          <pc:docMk/>
          <pc:sldMk cId="1651227765" sldId="324"/>
        </pc:sldMkLst>
      </pc:sldChg>
      <pc:sldChg chg="del">
        <pc:chgData name="Camille Zess" userId="b2870a3c-eb57-4024-8388-8ba3786218d1" providerId="ADAL" clId="{63A0ECBD-678F-4794-A31B-B9645B93107B}" dt="2022-08-22T13:08:21.716" v="93" actId="47"/>
        <pc:sldMkLst>
          <pc:docMk/>
          <pc:sldMk cId="957097426" sldId="325"/>
        </pc:sldMkLst>
      </pc:sldChg>
      <pc:sldChg chg="del">
        <pc:chgData name="Camille Zess" userId="b2870a3c-eb57-4024-8388-8ba3786218d1" providerId="ADAL" clId="{63A0ECBD-678F-4794-A31B-B9645B93107B}" dt="2022-08-22T13:08:21.716" v="93" actId="47"/>
        <pc:sldMkLst>
          <pc:docMk/>
          <pc:sldMk cId="2031061246" sldId="326"/>
        </pc:sldMkLst>
      </pc:sldChg>
      <pc:sldChg chg="del">
        <pc:chgData name="Camille Zess" userId="b2870a3c-eb57-4024-8388-8ba3786218d1" providerId="ADAL" clId="{63A0ECBD-678F-4794-A31B-B9645B93107B}" dt="2022-08-22T13:08:21.716" v="93" actId="47"/>
        <pc:sldMkLst>
          <pc:docMk/>
          <pc:sldMk cId="4252120600" sldId="32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0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>
                <a:solidFill>
                  <a:srgbClr val="2F97D3"/>
                </a:solidFill>
                <a:latin typeface="ChunkFive Roman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95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6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9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0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9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4FE7-70BB-4686-8951-098C0B9771F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87F3D-87D0-4FE7-9849-2DE9B449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flickr.com/photos/stockcatalog/4056346344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90078" y="5417139"/>
            <a:ext cx="10972800" cy="1626704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4800" dirty="0">
                <a:solidFill>
                  <a:srgbClr val="2F97D3"/>
                </a:solidFill>
                <a:latin typeface="+mj-lt"/>
                <a:ea typeface="+mj-ea"/>
                <a:cs typeface="+mj-cs"/>
              </a:rPr>
              <a:t>Facebook Marketing &amp; Advertising</a:t>
            </a:r>
            <a:endParaRPr lang="en-US" sz="4800" dirty="0">
              <a:solidFill>
                <a:srgbClr val="2F97D3"/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1521" y="277389"/>
            <a:ext cx="729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en-US" sz="3600" dirty="0">
              <a:solidFill>
                <a:srgbClr val="2F97D3"/>
              </a:solidFill>
              <a:latin typeface="Calibri"/>
            </a:endParaRPr>
          </a:p>
        </p:txBody>
      </p:sp>
      <p:pic>
        <p:nvPicPr>
          <p:cNvPr id="10" name="Picture 9" descr="BTI Logo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8" y="6354910"/>
            <a:ext cx="1438183" cy="412958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EE2BFFE-51D7-76B1-52CC-81A9E8FD38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27583"/>
          <a:stretch/>
        </p:blipFill>
        <p:spPr>
          <a:xfrm>
            <a:off x="0" y="-1069748"/>
            <a:ext cx="12192000" cy="588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6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1055060" y="1764077"/>
            <a:ext cx="10572750" cy="400441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Ownership</a:t>
            </a:r>
          </a:p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Information</a:t>
            </a:r>
          </a:p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Marketing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1521" y="277389"/>
            <a:ext cx="729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en-US" sz="3600" dirty="0">
              <a:solidFill>
                <a:srgbClr val="2F97D3"/>
              </a:solidFill>
              <a:latin typeface="Calibri"/>
            </a:endParaRPr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385973" y="43851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Website Vs Facebook</a:t>
            </a:r>
          </a:p>
        </p:txBody>
      </p:sp>
      <p:pic>
        <p:nvPicPr>
          <p:cNvPr id="8" name="Picture 7" descr="BTI Logo.tif">
            <a:extLst>
              <a:ext uri="{FF2B5EF4-FFF2-40B4-BE49-F238E27FC236}">
                <a16:creationId xmlns:a16="http://schemas.microsoft.com/office/drawing/2014/main" id="{BE91BE60-319B-4BCF-BCDC-F5A8ABFE3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8" y="6354910"/>
            <a:ext cx="1438183" cy="41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1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1055060" y="1764077"/>
            <a:ext cx="10572750" cy="400441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Posting Times</a:t>
            </a:r>
          </a:p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Posting Frequency</a:t>
            </a:r>
          </a:p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Boosting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1521" y="277389"/>
            <a:ext cx="729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en-US" sz="3600" dirty="0">
              <a:solidFill>
                <a:srgbClr val="2F97D3"/>
              </a:solidFill>
              <a:latin typeface="Calibri"/>
            </a:endParaRPr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385973" y="43851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Facebook Algorithm</a:t>
            </a:r>
          </a:p>
        </p:txBody>
      </p:sp>
      <p:pic>
        <p:nvPicPr>
          <p:cNvPr id="8" name="Picture 7" descr="BTI Logo.tif">
            <a:extLst>
              <a:ext uri="{FF2B5EF4-FFF2-40B4-BE49-F238E27FC236}">
                <a16:creationId xmlns:a16="http://schemas.microsoft.com/office/drawing/2014/main" id="{BE91BE60-319B-4BCF-BCDC-F5A8ABFE3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8" y="6354910"/>
            <a:ext cx="1438183" cy="41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5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1055060" y="1764077"/>
            <a:ext cx="10572750" cy="400441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Engagement, Events, Likes</a:t>
            </a:r>
          </a:p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When not to Boost</a:t>
            </a:r>
          </a:p>
          <a:p>
            <a:pPr marL="342900" indent="-342900">
              <a:lnSpc>
                <a:spcPct val="150000"/>
              </a:lnSpc>
            </a:pPr>
            <a:r>
              <a:rPr lang="en-US" sz="4400" b="1" dirty="0">
                <a:latin typeface="Cambria" panose="02040503050406030204" pitchFamily="18" charset="0"/>
              </a:rPr>
              <a:t>Facebook Ads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1521" y="277389"/>
            <a:ext cx="729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endParaRPr lang="en-US" sz="3600" dirty="0">
              <a:solidFill>
                <a:srgbClr val="2F97D3"/>
              </a:solidFill>
              <a:latin typeface="Calibri"/>
            </a:endParaRPr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385973" y="43851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mbria" panose="02040503050406030204" pitchFamily="18" charset="0"/>
              </a:rPr>
              <a:t>When to Boost</a:t>
            </a:r>
          </a:p>
        </p:txBody>
      </p:sp>
      <p:pic>
        <p:nvPicPr>
          <p:cNvPr id="8" name="Picture 7" descr="BTI Logo.tif">
            <a:extLst>
              <a:ext uri="{FF2B5EF4-FFF2-40B4-BE49-F238E27FC236}">
                <a16:creationId xmlns:a16="http://schemas.microsoft.com/office/drawing/2014/main" id="{BE91BE60-319B-4BCF-BCDC-F5A8ABFE3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8" y="6354910"/>
            <a:ext cx="1438183" cy="412958"/>
          </a:xfrm>
          <a:prstGeom prst="rect">
            <a:avLst/>
          </a:prstGeom>
        </p:spPr>
      </p:pic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5B612DD0-E53F-152D-E769-F62484074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464" y="2767572"/>
            <a:ext cx="4090427" cy="409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404F85B8A208428E6FF1AFAC76D906" ma:contentTypeVersion="16" ma:contentTypeDescription="Create a new document." ma:contentTypeScope="" ma:versionID="8c96cd93753e7e3d8aade8d535784e25">
  <xsd:schema xmlns:xsd="http://www.w3.org/2001/XMLSchema" xmlns:xs="http://www.w3.org/2001/XMLSchema" xmlns:p="http://schemas.microsoft.com/office/2006/metadata/properties" xmlns:ns2="59df4c6f-f777-4401-a5f5-7e04f7539522" xmlns:ns3="3d1bfe25-c405-4564-a8e7-3c3c9f97a715" targetNamespace="http://schemas.microsoft.com/office/2006/metadata/properties" ma:root="true" ma:fieldsID="47996603b4bd4a1e945a69d8b0f93089" ns2:_="" ns3:_="">
    <xsd:import namespace="59df4c6f-f777-4401-a5f5-7e04f7539522"/>
    <xsd:import namespace="3d1bfe25-c405-4564-a8e7-3c3c9f97a7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f4c6f-f777-4401-a5f5-7e04f75395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4c66e04-33fa-403a-a9a6-82e55292e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bfe25-c405-4564-a8e7-3c3c9f97a71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9ef9a5-f275-432e-bc0e-042ed6c81a10}" ma:internalName="TaxCatchAll" ma:showField="CatchAllData" ma:web="3d1bfe25-c405-4564-a8e7-3c3c9f97a7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df4c6f-f777-4401-a5f5-7e04f7539522">
      <Terms xmlns="http://schemas.microsoft.com/office/infopath/2007/PartnerControls"/>
    </lcf76f155ced4ddcb4097134ff3c332f>
    <TaxCatchAll xmlns="3d1bfe25-c405-4564-a8e7-3c3c9f97a71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FEDF9F-48E9-4636-97EF-6B06CCEF5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df4c6f-f777-4401-a5f5-7e04f7539522"/>
    <ds:schemaRef ds:uri="3d1bfe25-c405-4564-a8e7-3c3c9f97a7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2A315A-5DC9-42B1-8F21-2C916E9FFA1B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3d1bfe25-c405-4564-a8e7-3c3c9f97a715"/>
    <ds:schemaRef ds:uri="59df4c6f-f777-4401-a5f5-7e04f7539522"/>
  </ds:schemaRefs>
</ds:datastoreItem>
</file>

<file path=customXml/itemProps3.xml><?xml version="1.0" encoding="utf-8"?>
<ds:datastoreItem xmlns:ds="http://schemas.openxmlformats.org/officeDocument/2006/customXml" ds:itemID="{102509C8-A2F5-46E8-B33C-52E6CB1110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42210</TotalTime>
  <Words>33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ChunkFive Roman</vt:lpstr>
      <vt:lpstr>Office Theme</vt:lpstr>
      <vt:lpstr>  </vt:lpstr>
      <vt:lpstr>Website Vs Facebook</vt:lpstr>
      <vt:lpstr>Facebook Algorithm</vt:lpstr>
      <vt:lpstr>When to Boost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FreeNite50 (April 1- May 1)</dc:title>
  <dc:creator>Camille Zess</dc:creator>
  <cp:lastModifiedBy>Camille Zess</cp:lastModifiedBy>
  <cp:revision>274</cp:revision>
  <dcterms:created xsi:type="dcterms:W3CDTF">2016-04-04T16:42:32Z</dcterms:created>
  <dcterms:modified xsi:type="dcterms:W3CDTF">2022-08-22T13:28:32Z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0x01010085404F85B8A208428E6FF1AFAC76D906</vt:lpwstr>
  </property>
  <property fmtid="{D5CDD505-2E9C-101B-9397-08002B2CF9AE}" pid="3" name="MediaServiceImageTags">
    <vt:lpwstr/>
  </property>
</Properties>
</file>