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57" r:id="rId4"/>
    <p:sldId id="260" r:id="rId5"/>
    <p:sldId id="261" r:id="rId6"/>
    <p:sldId id="263" r:id="rId7"/>
    <p:sldId id="267" r:id="rId8"/>
    <p:sldId id="273" r:id="rId9"/>
    <p:sldId id="264" r:id="rId10"/>
    <p:sldId id="271" r:id="rId11"/>
    <p:sldId id="269" r:id="rId12"/>
    <p:sldId id="266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4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8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2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0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4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7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1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7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4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5120BDE-1A4B-420B-99E3-336BDE71A42C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F7B4881-42E7-4DA0-BBE9-24600920B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0890" y="4839725"/>
            <a:ext cx="4364181" cy="86142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Grapevine, Texas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2" y="1289222"/>
            <a:ext cx="3501736" cy="33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2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Christmas Capital of Texas®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#9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4" y="3868936"/>
            <a:ext cx="4395354" cy="2930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6" y="2431473"/>
            <a:ext cx="2951018" cy="442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99" y="3905273"/>
            <a:ext cx="4173234" cy="2893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99" y="1556311"/>
            <a:ext cx="3583193" cy="2861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54" y="1334854"/>
            <a:ext cx="3618633" cy="25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1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05" y="2101095"/>
            <a:ext cx="3382146" cy="2708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5"/>
            <a:ext cx="8761413" cy="993183"/>
          </a:xfrm>
        </p:spPr>
        <p:txBody>
          <a:bodyPr/>
          <a:lstStyle/>
          <a:p>
            <a:pPr algn="ctr"/>
            <a:r>
              <a:rPr lang="en-US" dirty="0" smtClean="0"/>
              <a:t>Convenient Hub &amp; Spoke location</a:t>
            </a:r>
            <a:br>
              <a:rPr lang="en-US" dirty="0" smtClean="0"/>
            </a:br>
            <a:r>
              <a:rPr lang="en-US" sz="1600" dirty="0" smtClean="0"/>
              <a:t>Conveniently located between Dallas &amp; Fort Worth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600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3277212"/>
            <a:ext cx="4997242" cy="3899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364" y="1535770"/>
            <a:ext cx="3569941" cy="2397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312" y="3865705"/>
            <a:ext cx="5073707" cy="3205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800" b="1" dirty="0" smtClean="0"/>
              <a:t>#10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402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Motorcoach</a:t>
            </a:r>
            <a:r>
              <a:rPr lang="en-US" dirty="0" smtClean="0"/>
              <a:t> Friendly Hotels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584593" y="2603500"/>
            <a:ext cx="5395519" cy="34163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Gaylord Texan Resort </a:t>
            </a:r>
          </a:p>
          <a:p>
            <a:r>
              <a:rPr lang="en-US" dirty="0" smtClean="0"/>
              <a:t>Hyatt Regency DFW</a:t>
            </a:r>
          </a:p>
          <a:p>
            <a:r>
              <a:rPr lang="en-US" dirty="0" smtClean="0"/>
              <a:t>Great Wolf Lodge</a:t>
            </a:r>
          </a:p>
          <a:p>
            <a:r>
              <a:rPr lang="en-US" dirty="0" smtClean="0"/>
              <a:t>Hilton DFW Lakes</a:t>
            </a:r>
          </a:p>
          <a:p>
            <a:r>
              <a:rPr lang="en-US" dirty="0" smtClean="0"/>
              <a:t>Embassy Suites by Hilton DFW Airport North	</a:t>
            </a:r>
          </a:p>
          <a:p>
            <a:r>
              <a:rPr lang="en-US" dirty="0" smtClean="0"/>
              <a:t>Courtyard/</a:t>
            </a:r>
            <a:r>
              <a:rPr lang="en-US" dirty="0" err="1" smtClean="0"/>
              <a:t>Towneplace</a:t>
            </a:r>
            <a:r>
              <a:rPr lang="en-US" dirty="0" smtClean="0"/>
              <a:t> Suites by </a:t>
            </a:r>
            <a:r>
              <a:rPr lang="en-US" dirty="0" smtClean="0"/>
              <a:t>Marriott</a:t>
            </a:r>
          </a:p>
          <a:p>
            <a:r>
              <a:rPr lang="en-US" smtClean="0"/>
              <a:t>Hotel Vin</a:t>
            </a:r>
            <a:endParaRPr lang="en-US" dirty="0" smtClean="0"/>
          </a:p>
          <a:p>
            <a:r>
              <a:rPr lang="en-US" dirty="0" smtClean="0"/>
              <a:t>Comfort Inn </a:t>
            </a:r>
          </a:p>
          <a:p>
            <a:r>
              <a:rPr lang="en-US" dirty="0" smtClean="0"/>
              <a:t>Comfort Suites 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5564188" cy="34163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Hampton Inn &amp; Suites</a:t>
            </a:r>
          </a:p>
          <a:p>
            <a:r>
              <a:rPr lang="en-US" dirty="0" smtClean="0"/>
              <a:t>Hilton Garden Inn</a:t>
            </a:r>
          </a:p>
          <a:p>
            <a:r>
              <a:rPr lang="en-US" dirty="0" smtClean="0"/>
              <a:t>Holiday Inn Express Hotel &amp; Suites </a:t>
            </a:r>
          </a:p>
          <a:p>
            <a:r>
              <a:rPr lang="en-US" dirty="0" smtClean="0"/>
              <a:t>Homewood Suites by Hilton </a:t>
            </a:r>
          </a:p>
          <a:p>
            <a:r>
              <a:rPr lang="en-US" dirty="0" smtClean="0"/>
              <a:t>Hyatt Place </a:t>
            </a:r>
          </a:p>
          <a:p>
            <a:r>
              <a:rPr lang="en-US" dirty="0" smtClean="0"/>
              <a:t>Springhill Suites by Marriott </a:t>
            </a:r>
          </a:p>
          <a:p>
            <a:r>
              <a:rPr lang="en-US" dirty="0" smtClean="0"/>
              <a:t>Super 8 by Wyndham Grapevine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67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0" y="693373"/>
            <a:ext cx="3598223" cy="5905715"/>
          </a:xfrm>
        </p:spPr>
      </p:pic>
    </p:spTree>
    <p:extLst>
      <p:ext uri="{BB962C8B-B14F-4D97-AF65-F5344CB8AC3E}">
        <p14:creationId xmlns:p14="http://schemas.microsoft.com/office/powerpoint/2010/main" val="176562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Historic Downtown Grapevine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#1</a:t>
            </a:r>
          </a:p>
          <a:p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315824"/>
            <a:ext cx="5835687" cy="35022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16" y="1491252"/>
            <a:ext cx="4367075" cy="5326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8" y="1666532"/>
            <a:ext cx="2859974" cy="42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9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Grapevine Urban Wine Trail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3" y="1579354"/>
            <a:ext cx="7689273" cy="519282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71" y="1316950"/>
            <a:ext cx="4091420" cy="5455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#2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230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Historic Nash Farm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#3</a:t>
            </a:r>
          </a:p>
          <a:p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14695"/>
            <a:ext cx="5666007" cy="3777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8" y="2698158"/>
            <a:ext cx="6063115" cy="4041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72" y="755310"/>
            <a:ext cx="3337346" cy="34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2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Grapevine Vintage Railroad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#4</a:t>
            </a:r>
          </a:p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38563"/>
            <a:ext cx="7690679" cy="511433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84" y="1293919"/>
            <a:ext cx="3556601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Working Artisans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#5</a:t>
            </a:r>
          </a:p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3164880"/>
            <a:ext cx="5545778" cy="3472437"/>
          </a:xfrm>
        </p:spPr>
      </p:pic>
      <p:pic>
        <p:nvPicPr>
          <p:cNvPr id="3074" name="Picture 2" descr="Image result for grapevine found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5" y="1567544"/>
            <a:ext cx="3315804" cy="24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95" y="3221017"/>
            <a:ext cx="4925059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09" y="399089"/>
            <a:ext cx="8761413" cy="862554"/>
          </a:xfrm>
        </p:spPr>
        <p:txBody>
          <a:bodyPr/>
          <a:lstStyle/>
          <a:p>
            <a:pPr algn="ctr"/>
            <a:r>
              <a:rPr lang="en-US" dirty="0" smtClean="0"/>
              <a:t>Grapevine Escorted Tours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#6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0" y="1366656"/>
            <a:ext cx="4989237" cy="3288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30" y="4655479"/>
            <a:ext cx="2737341" cy="49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620" y="3667433"/>
            <a:ext cx="2554432" cy="24760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09289" y="6169532"/>
            <a:ext cx="33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Grapevine </a:t>
            </a:r>
            <a:r>
              <a:rPr lang="en-US" b="1" dirty="0" err="1" smtClean="0"/>
              <a:t>Nightwatchman</a:t>
            </a:r>
            <a:r>
              <a:rPr lang="en-US" b="1" dirty="0" smtClean="0"/>
              <a:t> Ghost Tour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055" y="1334788"/>
            <a:ext cx="3992536" cy="39925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18382" y="5353417"/>
            <a:ext cx="332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Grapevine Food Tour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902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Dine like a Texan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#7</a:t>
            </a:r>
          </a:p>
          <a:p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83" y="3742548"/>
            <a:ext cx="4413404" cy="29422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1741689"/>
            <a:ext cx="4564694" cy="304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1309358"/>
            <a:ext cx="3417991" cy="2225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526" y="2594075"/>
            <a:ext cx="2916063" cy="1881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227" y="4388187"/>
            <a:ext cx="2901737" cy="21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5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072" y="609986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Year-Round Festivals &amp; Events</a:t>
            </a:r>
            <a:endParaRPr lang="en-US" dirty="0"/>
          </a:p>
        </p:txBody>
      </p:sp>
      <p:sp>
        <p:nvSpPr>
          <p:cNvPr id="5" name="AutoShape 4" descr="Grapevine Mill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Grapevine Mills Mall Logo"/>
          <p:cNvSpPr>
            <a:spLocks noChangeAspect="1" noChangeArrowheads="1"/>
          </p:cNvSpPr>
          <p:nvPr/>
        </p:nvSpPr>
        <p:spPr bwMode="auto">
          <a:xfrm>
            <a:off x="307975" y="36119"/>
            <a:ext cx="276618" cy="2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380" y="216701"/>
            <a:ext cx="1033155" cy="107721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800" b="1" dirty="0" smtClean="0"/>
              <a:t>#8</a:t>
            </a:r>
          </a:p>
          <a:p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65" y="1405878"/>
            <a:ext cx="3820390" cy="2546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1425153"/>
            <a:ext cx="3849828" cy="2566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12" y="1405878"/>
            <a:ext cx="3471809" cy="2314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4079289"/>
            <a:ext cx="3849829" cy="2566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250" y="4055809"/>
            <a:ext cx="3885049" cy="2590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37" y="5351318"/>
            <a:ext cx="1633103" cy="1433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36" y="3824696"/>
            <a:ext cx="1999387" cy="29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2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207</TotalTime>
  <Words>126</Words>
  <Application>Microsoft Office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PowerPoint Presentation</vt:lpstr>
      <vt:lpstr>Historic Downtown Grapevine</vt:lpstr>
      <vt:lpstr>Grapevine Urban Wine Trail</vt:lpstr>
      <vt:lpstr>Historic Nash Farm</vt:lpstr>
      <vt:lpstr>Grapevine Vintage Railroad</vt:lpstr>
      <vt:lpstr>Working Artisans</vt:lpstr>
      <vt:lpstr>Grapevine Escorted Tours</vt:lpstr>
      <vt:lpstr>Dine like a Texan</vt:lpstr>
      <vt:lpstr>Year-Round Festivals &amp; Events</vt:lpstr>
      <vt:lpstr>Christmas Capital of Texas®</vt:lpstr>
      <vt:lpstr>Convenient Hub &amp; Spoke location Conveniently located between Dallas &amp; Fort Worth </vt:lpstr>
      <vt:lpstr>Motorcoach Friendly Hotels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Egan</dc:creator>
  <cp:lastModifiedBy>Heather Egan</cp:lastModifiedBy>
  <cp:revision>26</cp:revision>
  <dcterms:created xsi:type="dcterms:W3CDTF">2019-10-01T15:11:48Z</dcterms:created>
  <dcterms:modified xsi:type="dcterms:W3CDTF">2020-11-16T13:44:35Z</dcterms:modified>
</cp:coreProperties>
</file>