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9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99c7937b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f99c7937b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99c7937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99c7937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9850c90fc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9850c90fc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99c7937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99c7937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9850c90fc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9850c90fc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99c7937b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99c7937b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Rev Title and body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Rev Title and body 1">
  <p:cSld name="TITLE_AND_BODY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Rev Title and body 2">
  <p:cSld name="TITLE_AND_BODY_3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Rev Title and body 3">
  <p:cSld name="TITLE_AND_BODY_4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E3ebdHIEa5I?si=VOCEvQg-EbZaRIYa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7"/>
          <p:cNvPicPr preferRelativeResize="0"/>
          <p:nvPr/>
        </p:nvPicPr>
        <p:blipFill rotWithShape="1">
          <a:blip r:embed="rId3">
            <a:alphaModFix/>
          </a:blip>
          <a:srcRect l="-3629" t="-3614" r="-5042" b="-3336"/>
          <a:stretch/>
        </p:blipFill>
        <p:spPr>
          <a:xfrm>
            <a:off x="1" y="-12"/>
            <a:ext cx="1205798" cy="118680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7"/>
          <p:cNvSpPr txBox="1"/>
          <p:nvPr/>
        </p:nvSpPr>
        <p:spPr>
          <a:xfrm>
            <a:off x="736400" y="1132650"/>
            <a:ext cx="82605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TCSD1 is developing a shared community vision of learning to ensure students not only meet Wyoming Content and Performance Standards but also </a:t>
            </a:r>
            <a:r>
              <a:rPr lang="en" sz="2500" b="1" u="sng">
                <a:solidFill>
                  <a:schemeClr val="dk1"/>
                </a:solidFill>
              </a:rPr>
              <a:t>apply what they learn to life</a:t>
            </a:r>
            <a:r>
              <a:rPr lang="en" sz="2500">
                <a:solidFill>
                  <a:schemeClr val="dk1"/>
                </a:solidFill>
              </a:rPr>
              <a:t> in grades K-5, 6-8, and 9-12.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Your feedback is critical.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60" name="Google Shape;60;p17"/>
          <p:cNvSpPr txBox="1"/>
          <p:nvPr/>
        </p:nvSpPr>
        <p:spPr>
          <a:xfrm>
            <a:off x="4261100" y="101975"/>
            <a:ext cx="47358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Scott Crisp, Ph.D., Assistant Superintendent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77932C-7FDA-6455-59BF-9997BA1EF023}"/>
              </a:ext>
            </a:extLst>
          </p:cNvPr>
          <p:cNvSpPr txBox="1"/>
          <p:nvPr/>
        </p:nvSpPr>
        <p:spPr>
          <a:xfrm>
            <a:off x="1731145" y="1544714"/>
            <a:ext cx="66227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Listen and watch to this short 3 min. video 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What stands out as you listen to the summary?   Does anything surprise you?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Google Shape;72;p19">
            <a:extLst>
              <a:ext uri="{FF2B5EF4-FFF2-40B4-BE49-F238E27FC236}">
                <a16:creationId xmlns:a16="http://schemas.microsoft.com/office/drawing/2014/main" id="{F2EF7ED8-5939-5688-5F6A-1919AFB94A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3629" t="-3614" r="-5042" b="-3336"/>
          <a:stretch/>
        </p:blipFill>
        <p:spPr>
          <a:xfrm>
            <a:off x="97654" y="97642"/>
            <a:ext cx="1205798" cy="1186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02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913" y="709349"/>
            <a:ext cx="5554176" cy="40374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71;p19"/>
          <p:cNvSpPr txBox="1"/>
          <p:nvPr/>
        </p:nvSpPr>
        <p:spPr>
          <a:xfrm>
            <a:off x="3027700" y="161652"/>
            <a:ext cx="34257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Who would you rather hire?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2" name="Google Shape;72;p19"/>
          <p:cNvPicPr preferRelativeResize="0"/>
          <p:nvPr/>
        </p:nvPicPr>
        <p:blipFill rotWithShape="1">
          <a:blip r:embed="rId4">
            <a:alphaModFix/>
          </a:blip>
          <a:srcRect l="-3629" t="-3614" r="-5042" b="-3336"/>
          <a:stretch/>
        </p:blipFill>
        <p:spPr>
          <a:xfrm>
            <a:off x="0" y="239685"/>
            <a:ext cx="1205798" cy="118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/>
        </p:nvSpPr>
        <p:spPr>
          <a:xfrm>
            <a:off x="1042300" y="79300"/>
            <a:ext cx="80439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snap shot of data:</a:t>
            </a:r>
            <a:endParaRPr sz="14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Helvetica Neue"/>
              <a:buChar char="●"/>
            </a:pPr>
            <a:r>
              <a:rPr lang="en" sz="15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58% of employers say recent students entering the workforce do not demonstrate the required skills to be prepared, while nearly 50% of employers have fired a recent college graduate.</a:t>
            </a:r>
            <a:endParaRPr sz="15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Helvetica Neue"/>
              <a:buChar char="●"/>
            </a:pPr>
            <a:r>
              <a:rPr lang="en" sz="15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During a job interview, employers say students entering the workforce (post high school/college): struggle with eye contact (54%); asked for unreasonable compensation (52%); dressed inappropriately (48%); </a:t>
            </a:r>
            <a:r>
              <a:rPr lang="en" sz="155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brought a parent to the interview (24%)</a:t>
            </a:r>
            <a:r>
              <a:rPr lang="en" sz="15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 cannot manage workloads (70%).</a:t>
            </a:r>
            <a:endParaRPr sz="15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Helvetica Neue"/>
              <a:buChar char="●"/>
            </a:pPr>
            <a:r>
              <a:rPr lang="en" sz="15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Skills employers seek from candidates: problem solving skills (88%); ability to work in a team (78%); written communication skills(72%); strong work ethic (71.6%); flexibility (70%); verbal communication (67%); analytic quantitative skills (66%); initiative (65.5%); detail-oriented (61%); interpersonal skills (58%); leadership (52%)</a:t>
            </a:r>
            <a:endParaRPr sz="15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Helvetica Neue"/>
              <a:buChar char="●"/>
            </a:pPr>
            <a:r>
              <a:rPr lang="en" sz="15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in 10 (11%) business leaders strongly agree that college graduates have the skills and </a:t>
            </a:r>
            <a:r>
              <a:rPr lang="en" sz="155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competencies</a:t>
            </a:r>
            <a:r>
              <a:rPr lang="en" sz="15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that their workplaces need. </a:t>
            </a:r>
            <a:endParaRPr sz="1550">
              <a:solidFill>
                <a:srgbClr val="1F1F1F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50" i="1">
                <a:solidFill>
                  <a:srgbClr val="1F1F1F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PEW Research Center (2024), National Association of College and Employers, 2024 (800+employers polled), Gallup Poll, 2024 (623 employers polled)</a:t>
            </a:r>
            <a:endParaRPr sz="850" i="1">
              <a:solidFill>
                <a:srgbClr val="1F1F1F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8" name="Google Shape;78;p20"/>
          <p:cNvPicPr preferRelativeResize="0"/>
          <p:nvPr/>
        </p:nvPicPr>
        <p:blipFill rotWithShape="1">
          <a:blip r:embed="rId3">
            <a:alphaModFix/>
          </a:blip>
          <a:srcRect l="-3629" t="-3614" r="-5042" b="-3336"/>
          <a:stretch/>
        </p:blipFill>
        <p:spPr>
          <a:xfrm>
            <a:off x="1" y="-12"/>
            <a:ext cx="1205798" cy="118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325" y="233100"/>
            <a:ext cx="7965676" cy="491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Google Shape;84;p21"/>
          <p:cNvPicPr preferRelativeResize="0"/>
          <p:nvPr/>
        </p:nvPicPr>
        <p:blipFill rotWithShape="1">
          <a:blip r:embed="rId4">
            <a:alphaModFix/>
          </a:blip>
          <a:srcRect l="-3629" t="-3614" r="-5042" b="-3336"/>
          <a:stretch/>
        </p:blipFill>
        <p:spPr>
          <a:xfrm>
            <a:off x="1" y="-12"/>
            <a:ext cx="1205798" cy="118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3998" cy="488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00" y="107075"/>
            <a:ext cx="8194826" cy="33823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5" name="Google Shape;95;p23"/>
          <p:cNvSpPr txBox="1"/>
          <p:nvPr/>
        </p:nvSpPr>
        <p:spPr>
          <a:xfrm>
            <a:off x="2001350" y="3548750"/>
            <a:ext cx="50097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Scott Crisp, Ph.D., Assistant Superintendent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scrisp@tcsd.org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304</Words>
  <Application>Microsoft Macintosh PowerPoint</Application>
  <PresentationFormat>On-screen Show (16:9)</PresentationFormat>
  <Paragraphs>16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Helvetica Neue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Scott Crisp</cp:lastModifiedBy>
  <cp:revision>3</cp:revision>
  <dcterms:modified xsi:type="dcterms:W3CDTF">2024-10-07T21:45:02Z</dcterms:modified>
</cp:coreProperties>
</file>