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12"/>
  </p:notesMasterIdLst>
  <p:sldIdLst>
    <p:sldId id="256" r:id="rId2"/>
    <p:sldId id="258" r:id="rId3"/>
    <p:sldId id="259" r:id="rId4"/>
    <p:sldId id="257" r:id="rId5"/>
    <p:sldId id="260" r:id="rId6"/>
    <p:sldId id="261" r:id="rId7"/>
    <p:sldId id="262" r:id="rId8"/>
    <p:sldId id="263" r:id="rId9"/>
    <p:sldId id="264" r:id="rId10"/>
    <p:sldId id="265" r:id="rId1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3845"/>
    <a:srgbClr val="060100"/>
    <a:srgbClr val="060201"/>
    <a:srgbClr val="110502"/>
    <a:srgbClr val="B50045"/>
    <a:srgbClr val="301005"/>
    <a:srgbClr val="945200"/>
    <a:srgbClr val="CDF7F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672"/>
    <p:restoredTop sz="94665"/>
  </p:normalViewPr>
  <p:slideViewPr>
    <p:cSldViewPr snapToGrid="0">
      <p:cViewPr>
        <p:scale>
          <a:sx n="93" d="100"/>
          <a:sy n="93" d="100"/>
        </p:scale>
        <p:origin x="1120" y="50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C77CC78-C747-1E40-9D7F-1C53D0E18DDD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5F950C-E9C1-714F-BEE0-7289F1D2EAE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494718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805F950C-E9C1-714F-BEE0-7289F1D2EAE4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478355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1E87B33-A530-967F-B955-C175B38F580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354E50C-8C82-B6B7-C836-B304AF0A6D7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1D953B2-E293-3E3A-1CBA-13CC7C2554A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77CE8-3024-5A46-BBE2-55D4F17FB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E88E57-05EA-0AF5-02D9-7C637D24A9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214684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2081F2-4288-B1BB-5FA9-5E0F77ABAE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D685BFD-9455-CCE9-0EC0-D16DDDB1812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D25690D-1EC8-CB49-E4A3-86D05F860F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1F22FED-5FCE-0BBF-9C87-332E3A6C5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BFA5566-0C7B-735F-A50F-1A002D5F95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320258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CEAAA88-E1C7-15D1-0752-0B6A619E7B3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4EDAE47-0203-5A42-7E32-0469E3CED49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821BC7-316F-2319-9364-29B62589F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43B3F94-B182-5A84-6468-2DB178A373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B9A908D-E7DE-BBED-A47B-A64541983D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045403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B1A040-8080-87CB-7B8F-CDACBEBDAD6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3BBDC07-C138-6325-7047-8CD8BF90BCB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849ADA-3045-94DC-328D-8D8210E831B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9C127DD-A8A4-038D-8B82-874F7F3321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78E6AE1-1598-1973-E96C-2AECB2D272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97499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E1FAB27-73E0-9647-3435-ADFFD1F3885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4145AA4-B2A3-506C-532D-D897F723811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09C7446-47D0-34AD-EF58-979C3B5D647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A2C495B-020D-6257-DD88-63FE1EC61C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3C1896B-8A4F-B8EC-48DC-92311D8251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7737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508CD4-7230-935D-03CA-D1F986EE7E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B294CC2-7B62-0E7F-B44F-881DB94EE6E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C0A11CA-6327-D616-50B6-9111EE29DB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0180831-708A-C298-3486-9BFBE6818EE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C8CE7BD-8019-E7F1-C0C6-0732B171C4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779FF6D-8632-8DDC-8046-8E41108123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206068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3507514-730C-A9E1-217A-60FE4066D3A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EF3866E-A4F1-614B-736E-86DCEDC9C5C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400A4A46-1FCF-D419-64B4-A50CE8CB8CD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E1D46AF-2FE5-769B-8CDE-208BFCC12A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A9CC66-C05F-BF4D-BD80-2DBEDB5C253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B708E84-8D06-B6B3-6DB0-3A979CAA8C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5D05B15-7328-7922-DB8A-CE42F10BBC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295B099-2883-AA39-855B-EDD25FEFC0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9775669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743F186-27EA-F18C-B036-C286C48CED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40BBE7D3-A026-C003-F945-5AFF85B028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E2831C94-C7E1-B81B-062B-9915C829FE6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F4F46AC-044C-BD1A-ECCD-3B2111596C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54966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6398B6B-3630-F210-E436-F63BE935788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53EB3595-E826-FA65-EAA7-28A371EC13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FE554E72-E701-DE41-94B0-FA79835F96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825717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3606016-2EBD-7607-E1F2-FB61C03873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26CF6F1-2328-9842-818A-4F4F788797D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CB302EB-6B02-99BC-3669-6F0E21EFFB0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C095D21-247A-6A82-89E2-2501F089C7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81D4176-E786-DFB2-7E65-6A380A2E41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8C646D8-818D-BD84-4434-94F6508751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62531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943BEDB-1E19-567F-3FF6-D2C2375BAD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2E0C817-6906-61DA-0DD6-32A866E93CD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3201F84-FB74-3C7E-26E9-22232D427D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7060A91-3C15-A41F-49EB-4028143CBD6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F4C30C4-CE5E-D5B3-19D6-252F2D79E66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480252C-8FF6-F677-010E-772DA27565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6187168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B8BE3F9-BFF1-8C05-529B-0C8E6D303F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20D0E9F-9113-3BD4-8504-57D9B0B376D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C450603-50E0-149C-DDA0-5706953DCD9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A4DEA8C-333B-514D-AA75-B239041FB7F1}" type="datetimeFigureOut">
              <a:rPr lang="en-US" smtClean="0"/>
              <a:t>10/8/24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CACC0B8-53F4-F646-F616-BC9055EBEE79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8AD305E-9305-EF5B-CF81-62662040FAF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689DFF-3242-C24A-BDF9-E2E5CA1D92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06797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3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.png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sv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14.png"/><Relationship Id="rId4" Type="http://schemas.openxmlformats.org/officeDocument/2006/relationships/image" Target="../media/image6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pn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>
            <a:extLst>
              <a:ext uri="{FF2B5EF4-FFF2-40B4-BE49-F238E27FC236}">
                <a16:creationId xmlns:a16="http://schemas.microsoft.com/office/drawing/2014/main" id="{44D4E28B-B20C-650A-592F-C881C89AEF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704108" y="4429919"/>
            <a:ext cx="9144000" cy="1655762"/>
          </a:xfrm>
        </p:spPr>
        <p:txBody>
          <a:bodyPr>
            <a:normAutofit/>
          </a:bodyPr>
          <a:lstStyle/>
          <a:p>
            <a:r>
              <a:rPr lang="en-US" sz="4000" b="1" dirty="0">
                <a:solidFill>
                  <a:schemeClr val="bg1"/>
                </a:solidFill>
                <a:latin typeface="Oceanwide Reg" panose="020B0004020203020204" pitchFamily="34" charset="0"/>
              </a:rPr>
              <a:t>Grow Bookings, </a:t>
            </a:r>
          </a:p>
          <a:p>
            <a:r>
              <a:rPr lang="en-US" sz="4000" b="1" dirty="0">
                <a:solidFill>
                  <a:schemeClr val="bg1"/>
                </a:solidFill>
                <a:latin typeface="Oceanwide Reg" panose="020B0004020203020204" pitchFamily="34" charset="0"/>
              </a:rPr>
              <a:t>Harvest Value.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FA15A78F-1A98-A76A-B3DB-73AEF2CA35EF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7445" t="28529" r="17138" b="29683"/>
          <a:stretch/>
        </p:blipFill>
        <p:spPr>
          <a:xfrm>
            <a:off x="4168238" y="1600200"/>
            <a:ext cx="4215741" cy="21880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221863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1D34F09-3CAB-0EC3-59BA-100D11B672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>
            <a:extLst>
              <a:ext uri="{FF2B5EF4-FFF2-40B4-BE49-F238E27FC236}">
                <a16:creationId xmlns:a16="http://schemas.microsoft.com/office/drawing/2014/main" id="{A891A4AC-8B61-B024-7F65-9B3041BE8D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215" t="9684" r="2217" b="9682"/>
          <a:stretch/>
        </p:blipFill>
        <p:spPr>
          <a:xfrm>
            <a:off x="1" y="1"/>
            <a:ext cx="12191999" cy="6858000"/>
          </a:xfrm>
          <a:prstGeom prst="rect">
            <a:avLst/>
          </a:prstGeom>
          <a:effectLst>
            <a:softEdge rad="79984"/>
          </a:effectLst>
        </p:spPr>
      </p:pic>
      <p:pic>
        <p:nvPicPr>
          <p:cNvPr id="20" name="Graphic 19">
            <a:extLst>
              <a:ext uri="{FF2B5EF4-FFF2-40B4-BE49-F238E27FC236}">
                <a16:creationId xmlns:a16="http://schemas.microsoft.com/office/drawing/2014/main" id="{D2307BE5-7BCD-682C-1815-2083B3494EB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8021781" y="2971479"/>
            <a:ext cx="6866233" cy="5562921"/>
          </a:xfrm>
          <a:prstGeom prst="rect">
            <a:avLst/>
          </a:prstGeom>
        </p:spPr>
      </p:pic>
      <p:sp>
        <p:nvSpPr>
          <p:cNvPr id="16" name="Rounded Rectangle 15">
            <a:extLst>
              <a:ext uri="{FF2B5EF4-FFF2-40B4-BE49-F238E27FC236}">
                <a16:creationId xmlns:a16="http://schemas.microsoft.com/office/drawing/2014/main" id="{65CF1ECE-43B2-3932-820C-107B3AE56EC4}"/>
              </a:ext>
            </a:extLst>
          </p:cNvPr>
          <p:cNvSpPr/>
          <p:nvPr/>
        </p:nvSpPr>
        <p:spPr>
          <a:xfrm>
            <a:off x="3128710" y="407976"/>
            <a:ext cx="8248288" cy="2216727"/>
          </a:xfrm>
          <a:prstGeom prst="roundRect">
            <a:avLst>
              <a:gd name="adj" fmla="val 50000"/>
            </a:avLst>
          </a:prstGeom>
          <a:solidFill>
            <a:schemeClr val="bg1">
              <a:alpha val="73037"/>
            </a:schemeClr>
          </a:solidFill>
          <a:ln w="19050">
            <a:solidFill>
              <a:srgbClr val="B50045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Subtitle 2">
            <a:extLst>
              <a:ext uri="{FF2B5EF4-FFF2-40B4-BE49-F238E27FC236}">
                <a16:creationId xmlns:a16="http://schemas.microsoft.com/office/drawing/2014/main" id="{66281B53-E6F7-DA83-17CD-FBFA9E5B3D27}"/>
              </a:ext>
            </a:extLst>
          </p:cNvPr>
          <p:cNvSpPr txBox="1">
            <a:spLocks/>
          </p:cNvSpPr>
          <p:nvPr/>
        </p:nvSpPr>
        <p:spPr>
          <a:xfrm>
            <a:off x="3740725" y="941231"/>
            <a:ext cx="7024257" cy="1655762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4000" b="1" dirty="0">
                <a:solidFill>
                  <a:srgbClr val="110502"/>
                </a:solidFill>
                <a:latin typeface="Oceanwide Reg" panose="020B0004020203020204" pitchFamily="34" charset="0"/>
              </a:rPr>
              <a:t>Meet Ripe!</a:t>
            </a:r>
          </a:p>
          <a:p>
            <a:pPr marL="0" indent="0" algn="ctr">
              <a:buNone/>
            </a:pPr>
            <a:r>
              <a:rPr lang="en-US" sz="4000" b="1" dirty="0">
                <a:solidFill>
                  <a:srgbClr val="110502"/>
                </a:solidFill>
                <a:latin typeface="Oceanwide Reg" panose="020B0004020203020204" pitchFamily="34" charset="0"/>
              </a:rPr>
              <a:t>2:30 – 3:30 at The </a:t>
            </a:r>
            <a:r>
              <a:rPr lang="en-US" sz="4000" b="1" dirty="0" err="1">
                <a:solidFill>
                  <a:srgbClr val="110502"/>
                </a:solidFill>
                <a:latin typeface="Oceanwide Reg" panose="020B0004020203020204" pitchFamily="34" charset="0"/>
              </a:rPr>
              <a:t>Cloudveil</a:t>
            </a:r>
            <a:endParaRPr lang="en-US" sz="4000" b="1" dirty="0">
              <a:solidFill>
                <a:srgbClr val="110502"/>
              </a:solidFill>
              <a:latin typeface="Oceanwide Reg" panose="020B0004020203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150623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93070C23-7F69-0EF2-DB6C-5297444FB480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4228" t="2114" b="2114"/>
          <a:stretch/>
        </p:blipFill>
        <p:spPr>
          <a:xfrm>
            <a:off x="1" y="0"/>
            <a:ext cx="12192000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39" name="Picture 38">
            <a:extLst>
              <a:ext uri="{FF2B5EF4-FFF2-40B4-BE49-F238E27FC236}">
                <a16:creationId xmlns:a16="http://schemas.microsoft.com/office/drawing/2014/main" id="{A5B17C72-750C-FF16-FEDB-CF37CC78005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3473" cy="6858000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id="{F59ED37C-0D6E-5D43-2EE3-64E813D4B4A2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032376" y="255494"/>
            <a:ext cx="3970992" cy="23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651922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0EC7FA5-CE1F-A61E-FC1C-5CEA6A957D6B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2" t="17917" r="27964" b="20371"/>
          <a:stretch/>
        </p:blipFill>
        <p:spPr>
          <a:xfrm>
            <a:off x="9674661" y="3921399"/>
            <a:ext cx="3294889" cy="3505768"/>
          </a:xfrm>
          <a:prstGeom prst="rect">
            <a:avLst/>
          </a:prstGeom>
        </p:spPr>
      </p:pic>
      <p:sp>
        <p:nvSpPr>
          <p:cNvPr id="5" name="Subtitle 2">
            <a:extLst>
              <a:ext uri="{FF2B5EF4-FFF2-40B4-BE49-F238E27FC236}">
                <a16:creationId xmlns:a16="http://schemas.microsoft.com/office/drawing/2014/main" id="{6E060026-7CF2-9829-9D29-5FFA3CB2610B}"/>
              </a:ext>
            </a:extLst>
          </p:cNvPr>
          <p:cNvSpPr txBox="1">
            <a:spLocks/>
          </p:cNvSpPr>
          <p:nvPr/>
        </p:nvSpPr>
        <p:spPr>
          <a:xfrm>
            <a:off x="262813" y="549137"/>
            <a:ext cx="2457346" cy="73924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sz="4800" b="1" dirty="0">
                <a:solidFill>
                  <a:srgbClr val="003845"/>
                </a:solidFill>
                <a:latin typeface="Oceanwide Reg" panose="020B0004020203020204" pitchFamily="34" charset="0"/>
              </a:rPr>
              <a:t>Clients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EFA7BC1B-E16F-7FAA-2300-71BE0BB9D7A4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926" t="27472" r="16156" b="26687"/>
          <a:stretch/>
        </p:blipFill>
        <p:spPr>
          <a:xfrm>
            <a:off x="327090" y="6308863"/>
            <a:ext cx="799493" cy="419878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id="{42C7C815-DCC4-DE31-B9D4-78AF6546628B}"/>
              </a:ext>
            </a:extLst>
          </p:cNvPr>
          <p:cNvSpPr txBox="1"/>
          <p:nvPr/>
        </p:nvSpPr>
        <p:spPr>
          <a:xfrm>
            <a:off x="327090" y="1740784"/>
            <a:ext cx="2755642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000000"/>
                </a:solidFill>
                <a:effectLst/>
                <a:latin typeface="Oceanwide Lt" panose="020B0004020203020204" pitchFamily="34" charset="0"/>
              </a:rPr>
              <a:t>With Ripe, destinations across North America are fully capitalizing on the demand they create, along with a wide variety of events, resorts, and attractions.</a:t>
            </a:r>
          </a:p>
        </p:txBody>
      </p:sp>
      <p:pic>
        <p:nvPicPr>
          <p:cNvPr id="34" name="Picture 33">
            <a:extLst>
              <a:ext uri="{FF2B5EF4-FFF2-40B4-BE49-F238E27FC236}">
                <a16:creationId xmlns:a16="http://schemas.microsoft.com/office/drawing/2014/main" id="{61FE46C8-2048-5A24-8898-9AFDD8B08A0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07666" y="224687"/>
            <a:ext cx="8203853" cy="65234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536516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7697581A-13C1-13D9-5C8D-D82FDFC1C71D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954562" y="4469812"/>
            <a:ext cx="14101119" cy="238818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C2753C69-AF8A-2D7D-A05C-6A9014CAF04E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7445" t="28529" r="17138" b="29683"/>
          <a:stretch/>
        </p:blipFill>
        <p:spPr>
          <a:xfrm>
            <a:off x="4790487" y="523293"/>
            <a:ext cx="2611022" cy="1355157"/>
          </a:xfrm>
          <a:prstGeom prst="rect">
            <a:avLst/>
          </a:prstGeom>
        </p:spPr>
      </p:pic>
      <p:sp>
        <p:nvSpPr>
          <p:cNvPr id="6" name="Subtitle 2">
            <a:extLst>
              <a:ext uri="{FF2B5EF4-FFF2-40B4-BE49-F238E27FC236}">
                <a16:creationId xmlns:a16="http://schemas.microsoft.com/office/drawing/2014/main" id="{6B266CB3-6F1F-495D-5B8D-0CFB45BB18F3}"/>
              </a:ext>
            </a:extLst>
          </p:cNvPr>
          <p:cNvSpPr txBox="1">
            <a:spLocks/>
          </p:cNvSpPr>
          <p:nvPr/>
        </p:nvSpPr>
        <p:spPr>
          <a:xfrm>
            <a:off x="1221021" y="2234590"/>
            <a:ext cx="9749955" cy="2083458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A locally focused lodging solution that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enhances the </a:t>
            </a:r>
            <a:r>
              <a:rPr lang="en-US" sz="2800" b="1" dirty="0">
                <a:solidFill>
                  <a:srgbClr val="FFFFFF"/>
                </a:solidFill>
                <a:effectLst/>
                <a:latin typeface="Oceanwide QLt" panose="020B0004020203020204" pitchFamily="34" charset="0"/>
              </a:rPr>
              <a:t>traveler</a:t>
            </a: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 booking experience,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 promotes </a:t>
            </a:r>
            <a:r>
              <a:rPr lang="en-US" sz="2800" b="1" dirty="0">
                <a:solidFill>
                  <a:srgbClr val="FFFFFF"/>
                </a:solidFill>
                <a:effectLst/>
                <a:latin typeface="Oceanwide QLt" panose="020B0004020203020204" pitchFamily="34" charset="0"/>
              </a:rPr>
              <a:t>lodging</a:t>
            </a: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 partners, </a:t>
            </a:r>
          </a:p>
          <a:p>
            <a:pPr marL="0" indent="0" algn="ctr">
              <a:lnSpc>
                <a:spcPct val="100000"/>
              </a:lnSpc>
              <a:buNone/>
            </a:pP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and provides </a:t>
            </a:r>
            <a:r>
              <a:rPr lang="en-US" sz="2800" b="1" dirty="0">
                <a:solidFill>
                  <a:srgbClr val="FFFFFF"/>
                </a:solidFill>
                <a:effectLst/>
                <a:latin typeface="Oceanwide QLt" panose="020B0004020203020204" pitchFamily="34" charset="0"/>
              </a:rPr>
              <a:t>DMOs</a:t>
            </a:r>
            <a:r>
              <a:rPr lang="en-US" sz="2800" dirty="0">
                <a:solidFill>
                  <a:srgbClr val="FFFFFF"/>
                </a:solidFill>
                <a:effectLst/>
                <a:latin typeface="Oceanwide Lt" panose="020B0004020203020204" pitchFamily="34" charset="0"/>
              </a:rPr>
              <a:t> with a powerful marketing tool.</a:t>
            </a:r>
          </a:p>
        </p:txBody>
      </p:sp>
    </p:spTree>
    <p:extLst>
      <p:ext uri="{BB962C8B-B14F-4D97-AF65-F5344CB8AC3E}">
        <p14:creationId xmlns:p14="http://schemas.microsoft.com/office/powerpoint/2010/main" val="157673649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344EC9E-EDF9-3229-F514-0AB45860E5D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4F07659A-3258-4285-669A-9E43F5F508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328" t="9462" r="1" b="5882"/>
          <a:stretch/>
        </p:blipFill>
        <p:spPr>
          <a:xfrm>
            <a:off x="0" y="-1"/>
            <a:ext cx="12192000" cy="6858001"/>
          </a:xfrm>
          <a:prstGeom prst="rect">
            <a:avLst/>
          </a:prstGeom>
          <a:effectLst>
            <a:softEdge rad="0"/>
          </a:effectLst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6EC8D13F-9E33-562C-1196-E72BE8E00E7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-1"/>
            <a:ext cx="12193472" cy="6858000"/>
          </a:xfrm>
          <a:prstGeom prst="rect">
            <a:avLst/>
          </a:prstGeom>
          <a:effectLst>
            <a:softEdge rad="0"/>
          </a:effectLst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52FFDCE-CF95-1DEC-E72D-C3AB73866CC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005665" y="410577"/>
            <a:ext cx="3808576" cy="1757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93121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28FB424-A1E2-2ED0-0FB4-E0B871EBF6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Graphic 9">
            <a:extLst>
              <a:ext uri="{FF2B5EF4-FFF2-40B4-BE49-F238E27FC236}">
                <a16:creationId xmlns:a16="http://schemas.microsoft.com/office/drawing/2014/main" id="{B03809CD-1F5A-A7B3-CA6B-AE461BDB37A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r:embed="rId3"/>
              </a:ext>
            </a:extLst>
          </a:blip>
          <a:stretch>
            <a:fillRect/>
          </a:stretch>
        </p:blipFill>
        <p:spPr>
          <a:xfrm>
            <a:off x="7534711" y="289609"/>
            <a:ext cx="4279900" cy="190217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A5BFE35-E037-45FB-16BB-68FE95D85246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24912" t="17917" r="27964" b="20371"/>
          <a:stretch/>
        </p:blipFill>
        <p:spPr>
          <a:xfrm>
            <a:off x="9674661" y="3921399"/>
            <a:ext cx="3294889" cy="3505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4D9678E-5998-CAF1-BEEC-FE613163C103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4979" t="12482" r="15571" b="17836"/>
          <a:stretch/>
        </p:blipFill>
        <p:spPr>
          <a:xfrm>
            <a:off x="1455576" y="1250302"/>
            <a:ext cx="9405257" cy="530821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6B93DB61-D233-6B26-980E-CAA5BC0999C1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 l="12926" t="27472" r="16156" b="26687"/>
          <a:stretch/>
        </p:blipFill>
        <p:spPr>
          <a:xfrm>
            <a:off x="327090" y="6308863"/>
            <a:ext cx="799493" cy="4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104207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EFECC42-8EDC-80E9-A289-1B057CDEE95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0F0D3B2C-A4D1-73BD-7ED8-E2D88A671D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2" t="17917" r="27964" b="20371"/>
          <a:stretch/>
        </p:blipFill>
        <p:spPr>
          <a:xfrm>
            <a:off x="9674661" y="3921399"/>
            <a:ext cx="3294889" cy="3505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FE9C6A5-170D-2DEE-A159-0415084756B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5165" t="10405" r="15505" b="17790"/>
          <a:stretch/>
        </p:blipFill>
        <p:spPr>
          <a:xfrm>
            <a:off x="1492897" y="1101011"/>
            <a:ext cx="9367935" cy="5457503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A506EF2A-B349-4AE1-C0EA-EB6555F01904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26" t="27472" r="16156" b="26687"/>
          <a:stretch/>
        </p:blipFill>
        <p:spPr>
          <a:xfrm>
            <a:off x="327090" y="6308863"/>
            <a:ext cx="799493" cy="419878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9A26987F-6461-2A9F-25A9-C08DA0B7B5B7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59336" y="299486"/>
            <a:ext cx="2565918" cy="14926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70053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D6B2269-BFF4-300C-3F38-EE830FC0E03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1A162863-F410-85EF-8BBB-B2222164C872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4912" t="17917" r="27964" b="20371"/>
          <a:stretch/>
        </p:blipFill>
        <p:spPr>
          <a:xfrm>
            <a:off x="9674661" y="3921399"/>
            <a:ext cx="3294889" cy="3505768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75985A93-995F-080A-6737-E87EFBB036AA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4885" t="12127" r="14247" b="17870"/>
          <a:stretch/>
        </p:blipFill>
        <p:spPr>
          <a:xfrm>
            <a:off x="1438836" y="1223682"/>
            <a:ext cx="9601200" cy="5334832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DD133EE4-FEE4-C741-C0B5-C389F10A2CA3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2926" t="27472" r="16156" b="26687"/>
          <a:stretch/>
        </p:blipFill>
        <p:spPr>
          <a:xfrm>
            <a:off x="327090" y="6308863"/>
            <a:ext cx="799493" cy="419878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57177E2A-F543-A669-1B04-9AC31C1CFAA3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12831" y="395370"/>
            <a:ext cx="4818291" cy="776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130570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0146C-1A9F-E994-BE17-2EB0A74139D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>
            <a:extLst>
              <a:ext uri="{FF2B5EF4-FFF2-40B4-BE49-F238E27FC236}">
                <a16:creationId xmlns:a16="http://schemas.microsoft.com/office/drawing/2014/main" id="{838B81C8-4B5E-833D-F103-EF2C241F8CE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753" b="31078"/>
          <a:stretch/>
        </p:blipFill>
        <p:spPr bwMode="auto">
          <a:xfrm>
            <a:off x="7723094" y="104433"/>
            <a:ext cx="4240305" cy="1277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B8CF6C-C20D-331F-C1DE-317AB7E0E3B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24912" t="17917" r="27964" b="20371"/>
          <a:stretch/>
        </p:blipFill>
        <p:spPr>
          <a:xfrm>
            <a:off x="9674661" y="3921399"/>
            <a:ext cx="3294889" cy="35057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92F82D5-214E-13AC-B0C7-8318410C1125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 l="14658" t="12347" r="16215" b="19301"/>
          <a:stretch/>
        </p:blipFill>
        <p:spPr>
          <a:xfrm>
            <a:off x="1425388" y="1237129"/>
            <a:ext cx="9332259" cy="519056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9363E9-F2C2-D26D-ABA1-A2598EFB760C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 l="12926" t="27472" r="16156" b="26687"/>
          <a:stretch/>
        </p:blipFill>
        <p:spPr>
          <a:xfrm>
            <a:off x="327090" y="6308863"/>
            <a:ext cx="799493" cy="419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0213933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566</TotalTime>
  <Words>72</Words>
  <Application>Microsoft Macintosh PowerPoint</Application>
  <PresentationFormat>Widescreen</PresentationFormat>
  <Paragraphs>11</Paragraphs>
  <Slides>10</Slides>
  <Notes>1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10</vt:i4>
      </vt:variant>
    </vt:vector>
  </HeadingPairs>
  <TitlesOfParts>
    <vt:vector size="17" baseType="lpstr">
      <vt:lpstr>Arial</vt:lpstr>
      <vt:lpstr>Calibri</vt:lpstr>
      <vt:lpstr>Calibri Light</vt:lpstr>
      <vt:lpstr>Oceanwide Lt</vt:lpstr>
      <vt:lpstr>Oceanwide QLt</vt:lpstr>
      <vt:lpstr>Oceanwide Reg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Alexa Chumpitaz</dc:creator>
  <cp:lastModifiedBy>Alexa Chumpitaz</cp:lastModifiedBy>
  <cp:revision>7</cp:revision>
  <dcterms:created xsi:type="dcterms:W3CDTF">2024-10-08T20:12:32Z</dcterms:created>
  <dcterms:modified xsi:type="dcterms:W3CDTF">2024-10-09T05:38:48Z</dcterms:modified>
</cp:coreProperties>
</file>