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7" r:id="rId4"/>
    <p:sldId id="260" r:id="rId5"/>
    <p:sldId id="261" r:id="rId6"/>
    <p:sldId id="264" r:id="rId7"/>
    <p:sldId id="266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3794E-D4C9-4054-97F7-FD3CA58EB8F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7C659-2FC8-462D-9F6E-07723A1EA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00F8-3C65-4ADD-8071-9D96223B2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48208-0F93-4F56-9D7F-72FE7904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9BE31-C436-441D-8BFD-A8D3AB2C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D6CEC-986B-4A4D-AB45-F6CAA1A4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5895D-C64F-4D4D-B84E-7887C0A9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8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A97F-7759-4B66-B592-0E313E040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9FB1D-8CD2-4793-8BBB-8C9E59E52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37B11-650E-4F18-A819-C40417FB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8639E-C50D-4CE0-8B42-0A9F369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37085-9EB3-488E-9A32-CF78460F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0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FE997-376F-4740-8F55-55E0F0220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05AE4-0C24-42B3-87BD-953F19F47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3E27D-8FC3-409C-8C91-EB2E1C19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2D156-CB03-456B-BDDA-44699495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9995C-34D8-455E-9071-91EBEC83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41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F51C-869E-4F01-B10D-81E01BBAB7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Online Reputation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412998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F51C-869E-4F01-B10D-81E01BBAB7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Online Reputation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1953415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F51C-869E-4F01-B10D-81E01BBAB7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Online Reputation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8275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4A3E-E0FD-4736-B1A3-65223180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FFB8D-724B-4597-AA76-FE705D7D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83C94-84E0-4AFD-88F8-2FA33713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6106D-DBAA-4EC9-8D71-D0936077E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3F0E0-506A-4957-81C4-D2BCFB00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2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FE6E-3C3C-47C0-9091-4F29C905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EFABB-5CF8-47DB-A70F-0C9E5BC94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1240A-EA41-4A0A-8213-1B10C5CD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9BF20-DAC0-4912-A4E1-454D1039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71D87-75CD-42C5-B1CF-56E1849A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6F02-CA96-4C9E-A733-07E5688B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60157-0648-4F94-B1A9-274FE019A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1E0EF-F61D-4859-AD30-36F9112EC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6F79E-E4AE-412A-87F4-095FF58F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DAB7D-5C4A-4559-980E-E42DF9C6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4981F-57CA-4059-8004-7C590DB9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ABDE4-20C6-47CC-8BED-77F4FFE0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BFD1D-44B8-4417-AE9B-5CBDFF57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1C536-C22B-4AD1-AA06-927D5372A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F8114D-8740-4D7D-8FE6-4D1A2CAAF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2F7FBE-1B03-4782-9467-6DBF27FC8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6FEA7-8E81-4800-B82B-4523444EE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9B94EA-2011-4987-A5FC-780FF313B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109D2E-EDB9-4552-A115-DA67DDD9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6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1360-81C3-46C8-A0BF-AFB067FF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39C11B-24CB-40EF-AB92-E7995C7C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F574AA-CF94-4CF1-8140-C7DD7198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45C65-A78C-482F-9319-214B15978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8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84413-3D94-48F6-8C37-EAD37AE2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36372-D474-42E6-82B3-405F1AF2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B8D2E-F7FC-4CC8-B315-BFE1BCF1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3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6227-BF1A-4014-9995-75220D11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BF795-EBAC-4FF4-8AEB-E7B5F075D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36C97-BBD1-49FE-92C4-00EE96987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74950-E3B5-490F-9548-0E3BE3C4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B3F4E8-4F0F-4830-85C8-1CE03324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D7F16-0A41-4235-A6E1-1AE51445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CA2B7-7FE6-47F9-BC62-F7F58708C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9E613-8487-4E4A-A409-560C65E84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CB51A-8FA9-4CE2-B6B0-BBF93094C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1C3E5-E08B-4FC1-A2E3-7E5A915F6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87789-63B2-44AE-B8D5-2D601D00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6E087-F16F-4C65-AA8C-76B0CAD5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11AC3-62C3-4C5B-9A71-F368792B6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A4AB-D226-4992-AFCA-F9A766290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AA75A-3EB7-440C-88DF-54214C6D8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E0F1-D2BF-4914-BB70-D27DA4C585D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BB48F-1E8A-4DD3-8FB0-F4D097062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262AB-CE02-44EA-8490-025B7A30E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5CF88-4F01-4F17-AEB4-1027EA96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3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73" r:id="rId13"/>
    <p:sldLayoutId id="214748378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0" y="453951"/>
            <a:ext cx="3593237" cy="295059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1FB9CCC-287F-471F-B25A-69A797C6EA11}"/>
              </a:ext>
            </a:extLst>
          </p:cNvPr>
          <p:cNvSpPr txBox="1"/>
          <p:nvPr/>
        </p:nvSpPr>
        <p:spPr>
          <a:xfrm>
            <a:off x="4157221" y="1929246"/>
            <a:ext cx="7286919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dirty="0"/>
              <a:t>Online Reputation Management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F9D305-9D3C-4260-8D5A-F4BDDE71352B}"/>
              </a:ext>
            </a:extLst>
          </p:cNvPr>
          <p:cNvSpPr txBox="1"/>
          <p:nvPr/>
        </p:nvSpPr>
        <p:spPr>
          <a:xfrm>
            <a:off x="824948" y="5396948"/>
            <a:ext cx="5188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Megan Erney</a:t>
            </a:r>
          </a:p>
          <a:p>
            <a:r>
              <a:rPr lang="en-US" dirty="0"/>
              <a:t>Marketing Director</a:t>
            </a:r>
          </a:p>
          <a:p>
            <a:r>
              <a:rPr lang="en-US" dirty="0"/>
              <a:t>Bowser Automotive Inc.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B52C4E-30E6-4210-AA89-E29C0503E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0" y="5241882"/>
            <a:ext cx="2180492" cy="107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5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012" y="5295785"/>
            <a:ext cx="1802143" cy="147983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1154371" y="0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Myths about online review importance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CC69A5-2EC6-4686-94A8-F295B6C01CEE}"/>
              </a:ext>
            </a:extLst>
          </p:cNvPr>
          <p:cNvSpPr txBox="1">
            <a:spLocks/>
          </p:cNvSpPr>
          <p:nvPr/>
        </p:nvSpPr>
        <p:spPr>
          <a:xfrm>
            <a:off x="1550298" y="885333"/>
            <a:ext cx="8138834" cy="641809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7113E-6B71-4FD3-B1C6-8E7FCFACEE20}"/>
              </a:ext>
            </a:extLst>
          </p:cNvPr>
          <p:cNvSpPr txBox="1"/>
          <p:nvPr/>
        </p:nvSpPr>
        <p:spPr>
          <a:xfrm>
            <a:off x="1988322" y="1206237"/>
            <a:ext cx="83508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Reviews are only written by angry people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85% of reviews are positive</a:t>
            </a:r>
            <a:endParaRPr lang="en-US" sz="32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F682B5-3E1A-4B68-A554-0A146482D049}"/>
              </a:ext>
            </a:extLst>
          </p:cNvPr>
          <p:cNvSpPr txBox="1"/>
          <p:nvPr/>
        </p:nvSpPr>
        <p:spPr>
          <a:xfrm>
            <a:off x="1988321" y="2158404"/>
            <a:ext cx="835080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AutoNum type="arabicPeriod" startAt="2"/>
            </a:pPr>
            <a:r>
              <a:rPr lang="en-US" sz="3200" dirty="0"/>
              <a:t>Reviews are out of my control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Reviews are “user-generated” content but you can control your business listings, menus and services, contact information, website links and conversation-changing review responses</a:t>
            </a:r>
            <a:endParaRPr lang="en-US" sz="3200" dirty="0"/>
          </a:p>
          <a:p>
            <a:pPr lvl="2"/>
            <a:endParaRPr lang="en-US" sz="3200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CAC92A-B6B0-4436-8F5E-794D20FEB846}"/>
              </a:ext>
            </a:extLst>
          </p:cNvPr>
          <p:cNvSpPr txBox="1"/>
          <p:nvPr/>
        </p:nvSpPr>
        <p:spPr>
          <a:xfrm>
            <a:off x="1988321" y="3546282"/>
            <a:ext cx="89467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en-US" sz="3200" dirty="0"/>
              <a:t>Most reviews are fake, unreliable or unreasonable and they won’t effect my business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Growing thought process that there are increased numbers of online reviews that are fake or paid for by companies – doesn’t mean real people have stopped posting, sharing, reading reviews.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In fact, 80% of American’s purchases are influenced by online reviews </a:t>
            </a:r>
          </a:p>
          <a:p>
            <a:pPr lvl="1"/>
            <a:endParaRPr lang="en-US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dirty="0"/>
          </a:p>
          <a:p>
            <a:pPr lvl="2"/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5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131" y="4798244"/>
            <a:ext cx="2364877" cy="194192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852856" y="-65988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Myths about online review importance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E0D14-7A27-4F9C-8AFA-CD69065C1E73}"/>
              </a:ext>
            </a:extLst>
          </p:cNvPr>
          <p:cNvSpPr txBox="1"/>
          <p:nvPr/>
        </p:nvSpPr>
        <p:spPr>
          <a:xfrm>
            <a:off x="1451728" y="1046375"/>
            <a:ext cx="932310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3200" dirty="0"/>
              <a:t>Nothing good ever comes from bad reviews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Negative reviews can be harsh, cruel and anger fueled, but read carefully and learn how to mine the good stuff from the negativity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Negative reviews can help you identify and resolve customer issues, compare your performance to competitors and establish or increase your credibility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131" y="4798244"/>
            <a:ext cx="2364877" cy="194192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1851955" y="-65988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Managing Online Reviews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CC69A5-2EC6-4686-94A8-F295B6C01CEE}"/>
              </a:ext>
            </a:extLst>
          </p:cNvPr>
          <p:cNvSpPr txBox="1">
            <a:spLocks/>
          </p:cNvSpPr>
          <p:nvPr/>
        </p:nvSpPr>
        <p:spPr>
          <a:xfrm>
            <a:off x="1550297" y="1008669"/>
            <a:ext cx="8138834" cy="573149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4000" dirty="0"/>
              <a:t>Research</a:t>
            </a:r>
          </a:p>
          <a:p>
            <a:pPr lvl="1"/>
            <a:r>
              <a:rPr lang="en-US" sz="4000" dirty="0"/>
              <a:t>Respond</a:t>
            </a:r>
          </a:p>
          <a:p>
            <a:pPr lvl="2"/>
            <a:r>
              <a:rPr lang="en-US" sz="2400" dirty="0"/>
              <a:t>Negative AND Positive</a:t>
            </a:r>
          </a:p>
          <a:p>
            <a:pPr lvl="1"/>
            <a:r>
              <a:rPr lang="en-US" sz="4000" dirty="0"/>
              <a:t>Don’t give in to pressure from negative reviews</a:t>
            </a:r>
          </a:p>
          <a:p>
            <a:pPr lvl="2"/>
            <a:r>
              <a:rPr lang="en-US" sz="2000" dirty="0"/>
              <a:t>Don’t be held hostage by online “assassins” looking for free services</a:t>
            </a:r>
          </a:p>
          <a:p>
            <a:pPr lvl="1"/>
            <a:r>
              <a:rPr lang="en-US" sz="4000" dirty="0"/>
              <a:t>Encourage</a:t>
            </a:r>
          </a:p>
          <a:p>
            <a:pPr lvl="2"/>
            <a:r>
              <a:rPr lang="en-US" sz="2400" dirty="0"/>
              <a:t>Customers who have positive experiences are more likely to post comments or reviews when asked</a:t>
            </a:r>
          </a:p>
          <a:p>
            <a:pPr marL="914400" lvl="2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lvl="1"/>
            <a:endParaRPr lang="en-US" sz="2600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3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438" y="5370428"/>
            <a:ext cx="1811570" cy="14875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1141510" y="-65988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Positive Review Responses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CC69A5-2EC6-4686-94A8-F295B6C01CEE}"/>
              </a:ext>
            </a:extLst>
          </p:cNvPr>
          <p:cNvSpPr txBox="1">
            <a:spLocks/>
          </p:cNvSpPr>
          <p:nvPr/>
        </p:nvSpPr>
        <p:spPr>
          <a:xfrm>
            <a:off x="1550298" y="885333"/>
            <a:ext cx="8138834" cy="573149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BC4B1A-B0A0-47D9-A4FF-89DDF9FE0580}"/>
              </a:ext>
            </a:extLst>
          </p:cNvPr>
          <p:cNvSpPr txBox="1"/>
          <p:nvPr/>
        </p:nvSpPr>
        <p:spPr>
          <a:xfrm>
            <a:off x="1550298" y="5069093"/>
            <a:ext cx="7692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Thank the customer for taking time to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it more personal – highlight what sets you apart from others, be sure to acknowledge staff if mentioned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5BBEA5-D1AD-4469-945A-278AC6F05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17" y="1115673"/>
            <a:ext cx="5550567" cy="33290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F62C8FD-ABD0-4CCD-ADA6-652FC8DE5F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480" y="1098065"/>
            <a:ext cx="5277121" cy="334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87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981" y="5728136"/>
            <a:ext cx="1232452" cy="101202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880994" y="160648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Negative Review Responses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Changing the Conversation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CC69A5-2EC6-4686-94A8-F295B6C01CEE}"/>
              </a:ext>
            </a:extLst>
          </p:cNvPr>
          <p:cNvSpPr txBox="1">
            <a:spLocks/>
          </p:cNvSpPr>
          <p:nvPr/>
        </p:nvSpPr>
        <p:spPr>
          <a:xfrm>
            <a:off x="1550298" y="885333"/>
            <a:ext cx="8138834" cy="573149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491A5B-0D3B-41B0-8098-DE76A9572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23" y="1135376"/>
            <a:ext cx="4089610" cy="50231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4E2EE5-E3C2-4135-B949-116B1F51F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601" y="1135376"/>
            <a:ext cx="3900109" cy="5529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A6E107-C320-4EEF-A907-F539FE388A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518" y="1135376"/>
            <a:ext cx="3543482" cy="95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2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E43CB53-EF70-4167-9DE4-F0EA8A3EA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5101470"/>
            <a:ext cx="1995608" cy="163869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0C6D094-1692-49E6-989A-E6238DFA95D9}"/>
              </a:ext>
            </a:extLst>
          </p:cNvPr>
          <p:cNvSpPr txBox="1">
            <a:spLocks/>
          </p:cNvSpPr>
          <p:nvPr/>
        </p:nvSpPr>
        <p:spPr>
          <a:xfrm>
            <a:off x="880994" y="-65988"/>
            <a:ext cx="10018713" cy="951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Review Responses – Online “Assassins”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CC69A5-2EC6-4686-94A8-F295B6C01CEE}"/>
              </a:ext>
            </a:extLst>
          </p:cNvPr>
          <p:cNvSpPr txBox="1">
            <a:spLocks/>
          </p:cNvSpPr>
          <p:nvPr/>
        </p:nvSpPr>
        <p:spPr>
          <a:xfrm>
            <a:off x="1550298" y="885333"/>
            <a:ext cx="8138834" cy="573149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6342BD-39D6-469B-87B3-70EA0890959E}"/>
              </a:ext>
            </a:extLst>
          </p:cNvPr>
          <p:cNvSpPr txBox="1"/>
          <p:nvPr/>
        </p:nvSpPr>
        <p:spPr>
          <a:xfrm>
            <a:off x="4300041" y="4411744"/>
            <a:ext cx="4419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988181-FA80-462F-9C88-7BF0D3588D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28" y="1301956"/>
            <a:ext cx="5036883" cy="25480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C168E41-40A4-4CA3-BC0D-4BEB3ED772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679" y="1001300"/>
            <a:ext cx="3657788" cy="521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26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F4F31-862C-468B-BDB0-7E347DDE6D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  <a:br>
              <a:rPr lang="en-US" dirty="0"/>
            </a:br>
            <a:r>
              <a:rPr lang="en-US" dirty="0"/>
              <a:t>merney@powerofbowser.com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986974-BB0D-447E-A905-6A21E90BD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00" y="4455583"/>
            <a:ext cx="2692400" cy="133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4675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272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merney@powerofbowser.com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Erney</dc:creator>
  <cp:lastModifiedBy>Megan Erney</cp:lastModifiedBy>
  <cp:revision>30</cp:revision>
  <dcterms:created xsi:type="dcterms:W3CDTF">2017-11-02T00:38:31Z</dcterms:created>
  <dcterms:modified xsi:type="dcterms:W3CDTF">2017-11-06T15:48:40Z</dcterms:modified>
</cp:coreProperties>
</file>