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90" r:id="rId4"/>
    <p:sldMasterId id="2147483691" r:id="rId5"/>
    <p:sldMasterId id="214748369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</p:sldIdLst>
  <p:sldSz cy="5143500" cx="9144000"/>
  <p:notesSz cx="6858000" cy="9144000"/>
  <p:embeddedFontLst>
    <p:embeddedFont>
      <p:font typeface="Raleway"/>
      <p:regular r:id="rId50"/>
      <p:bold r:id="rId51"/>
      <p:italic r:id="rId52"/>
      <p:boldItalic r:id="rId53"/>
    </p:embeddedFont>
    <p:embeddedFont>
      <p:font typeface="Proxima Nova"/>
      <p:regular r:id="rId54"/>
      <p:bold r:id="rId55"/>
      <p:italic r:id="rId56"/>
      <p:boldItalic r:id="rId57"/>
    </p:embeddedFont>
    <p:embeddedFont>
      <p:font typeface="Lato"/>
      <p:regular r:id="rId58"/>
      <p:bold r:id="rId59"/>
      <p:italic r:id="rId60"/>
      <p:boldItalic r:id="rId61"/>
    </p:embeddedFont>
    <p:embeddedFont>
      <p:font typeface="Proxima Nova Semibold"/>
      <p:regular r:id="rId62"/>
      <p:bold r:id="rId63"/>
      <p:boldItalic r:id="rId64"/>
    </p:embeddedFont>
    <p:embeddedFont>
      <p:font typeface="Merriweather"/>
      <p:regular r:id="rId65"/>
      <p:bold r:id="rId66"/>
      <p:italic r:id="rId67"/>
      <p:boldItalic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2EA5AE76-1348-4B3C-88C0-E7EBF658AD7B}">
  <a:tblStyle styleId="{2EA5AE76-1348-4B3C-88C0-E7EBF658AD7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ProximaNovaSemibold-regular.fntdata"/><Relationship Id="rId61" Type="http://schemas.openxmlformats.org/officeDocument/2006/relationships/font" Target="fonts/Lato-boldItalic.fntdata"/><Relationship Id="rId20" Type="http://schemas.openxmlformats.org/officeDocument/2006/relationships/slide" Target="slides/slide13.xml"/><Relationship Id="rId64" Type="http://schemas.openxmlformats.org/officeDocument/2006/relationships/font" Target="fonts/ProximaNovaSemibold-boldItalic.fntdata"/><Relationship Id="rId63" Type="http://schemas.openxmlformats.org/officeDocument/2006/relationships/font" Target="fonts/ProximaNovaSemibold-bold.fntdata"/><Relationship Id="rId22" Type="http://schemas.openxmlformats.org/officeDocument/2006/relationships/slide" Target="slides/slide15.xml"/><Relationship Id="rId66" Type="http://schemas.openxmlformats.org/officeDocument/2006/relationships/font" Target="fonts/Merriweather-bold.fntdata"/><Relationship Id="rId21" Type="http://schemas.openxmlformats.org/officeDocument/2006/relationships/slide" Target="slides/slide14.xml"/><Relationship Id="rId65" Type="http://schemas.openxmlformats.org/officeDocument/2006/relationships/font" Target="fonts/Merriweather-regular.fntdata"/><Relationship Id="rId24" Type="http://schemas.openxmlformats.org/officeDocument/2006/relationships/slide" Target="slides/slide17.xml"/><Relationship Id="rId68" Type="http://schemas.openxmlformats.org/officeDocument/2006/relationships/font" Target="fonts/Merriweather-boldItalic.fntdata"/><Relationship Id="rId23" Type="http://schemas.openxmlformats.org/officeDocument/2006/relationships/slide" Target="slides/slide16.xml"/><Relationship Id="rId67" Type="http://schemas.openxmlformats.org/officeDocument/2006/relationships/font" Target="fonts/Merriweather-italic.fntdata"/><Relationship Id="rId60" Type="http://schemas.openxmlformats.org/officeDocument/2006/relationships/font" Target="fonts/Lato-italic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Raleway-bold.fntdata"/><Relationship Id="rId50" Type="http://schemas.openxmlformats.org/officeDocument/2006/relationships/font" Target="fonts/Raleway-regular.fntdata"/><Relationship Id="rId53" Type="http://schemas.openxmlformats.org/officeDocument/2006/relationships/font" Target="fonts/Raleway-boldItalic.fntdata"/><Relationship Id="rId52" Type="http://schemas.openxmlformats.org/officeDocument/2006/relationships/font" Target="fonts/Raleway-italic.fntdata"/><Relationship Id="rId11" Type="http://schemas.openxmlformats.org/officeDocument/2006/relationships/slide" Target="slides/slide4.xml"/><Relationship Id="rId55" Type="http://schemas.openxmlformats.org/officeDocument/2006/relationships/font" Target="fonts/ProximaNova-bold.fntdata"/><Relationship Id="rId10" Type="http://schemas.openxmlformats.org/officeDocument/2006/relationships/slide" Target="slides/slide3.xml"/><Relationship Id="rId54" Type="http://schemas.openxmlformats.org/officeDocument/2006/relationships/font" Target="fonts/ProximaNova-regular.fntdata"/><Relationship Id="rId13" Type="http://schemas.openxmlformats.org/officeDocument/2006/relationships/slide" Target="slides/slide6.xml"/><Relationship Id="rId57" Type="http://schemas.openxmlformats.org/officeDocument/2006/relationships/font" Target="fonts/ProximaNova-boldItalic.fntdata"/><Relationship Id="rId12" Type="http://schemas.openxmlformats.org/officeDocument/2006/relationships/slide" Target="slides/slide5.xml"/><Relationship Id="rId56" Type="http://schemas.openxmlformats.org/officeDocument/2006/relationships/font" Target="fonts/ProximaNova-italic.fntdata"/><Relationship Id="rId15" Type="http://schemas.openxmlformats.org/officeDocument/2006/relationships/slide" Target="slides/slide8.xml"/><Relationship Id="rId59" Type="http://schemas.openxmlformats.org/officeDocument/2006/relationships/font" Target="fonts/Lato-bold.fntdata"/><Relationship Id="rId14" Type="http://schemas.openxmlformats.org/officeDocument/2006/relationships/slide" Target="slides/slide7.xml"/><Relationship Id="rId58" Type="http://schemas.openxmlformats.org/officeDocument/2006/relationships/font" Target="fonts/Lato-regular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6ae3c12a9e_7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6ae3c12a9e_7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6ae3c12a9e_19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6ae3c12a9e_19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6ae3c12a9e_19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6ae3c12a9e_19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6ae3c12a9e_19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6ae3c12a9e_19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6ae3c12a9e_19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6ae3c12a9e_19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ae3c12a9e_19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ae3c12a9e_19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6ae3c12a9e_19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6ae3c12a9e_19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6ae3c12a9e_19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6ae3c12a9e_19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4faec94711994b3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4faec94711994b3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6ae3c12a9e_19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6ae3c12a9e_19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6ae3c12a9e_19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6ae3c12a9e_19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6ae3c12a9e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6ae3c12a9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6ae3c12a9e_19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6ae3c12a9e_19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6ae3c12a9e_2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6ae3c12a9e_2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6ae3c12a9e_19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6ae3c12a9e_19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6ae3c12a9e_19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6ae3c12a9e_19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6ae3c12a9e_19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6ae3c12a9e_19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6ae3c12a9e_19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6ae3c12a9e_19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6ae3c12a9e_2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6ae3c12a9e_2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6ae3c12a9e_2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6ae3c12a9e_2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6acfbddfa9_0_9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6acfbddfa9_0_9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6ae3c12a9e_2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6ae3c12a9e_2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6ae3c12a9e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6ae3c12a9e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6ae3c12a9e_2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6ae3c12a9e_2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6ae3c12a9e_2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6ae3c12a9e_2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6ae3c12a9e_2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6ae3c12a9e_2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6ae3c12a9e_2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6ae3c12a9e_2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6ae3c12a9e_2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6ae3c12a9e_2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6ae3c12a9e_2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6ae3c12a9e_2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6ae3c12a9e_2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6ae3c12a9e_2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6ae3c12a9e_2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6ae3c12a9e_2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6ae3c12a9e_2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6ae3c12a9e_2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ae3c12a9e_2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ae3c12a9e_2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6ae3c12a9e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6ae3c12a9e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6ae3c12a9e_2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6ae3c12a9e_2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6ae3c12a9e_2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6ae3c12a9e_2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6ae3c12a9e_12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6ae3c12a9e_12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ae3c12a9e_16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ae3c12a9e_16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6ae3c12a9e_16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6ae3c12a9e_16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6ae3c12a9e_16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6ae3c12a9e_16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6ae3c12a9e_16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6ae3c12a9e_16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6ae3c12a9e_16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6ae3c12a9e_16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jpg"/><Relationship Id="rId3" Type="http://schemas.openxmlformats.org/officeDocument/2006/relationships/image" Target="../media/image1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8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7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881350" y="39150"/>
            <a:ext cx="213600" cy="2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829"/>
            <a:ext cx="9144000" cy="5151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 column with image">
  <p:cSld name="SECTION_HEADER_2">
    <p:bg>
      <p:bgPr>
        <a:solidFill>
          <a:schemeClr val="l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783825" y="4771500"/>
            <a:ext cx="360000" cy="3720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1"/>
          <p:cNvSpPr txBox="1"/>
          <p:nvPr>
            <p:ph idx="12" type="sldNum"/>
          </p:nvPr>
        </p:nvSpPr>
        <p:spPr>
          <a:xfrm>
            <a:off x="8783825" y="4771500"/>
            <a:ext cx="329100" cy="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11"/>
          <p:cNvSpPr/>
          <p:nvPr/>
        </p:nvSpPr>
        <p:spPr>
          <a:xfrm>
            <a:off x="0" y="0"/>
            <a:ext cx="5674800" cy="716700"/>
          </a:xfrm>
          <a:prstGeom prst="rect">
            <a:avLst/>
          </a:prstGeom>
          <a:solidFill>
            <a:srgbClr val="C723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1"/>
          <p:cNvSpPr/>
          <p:nvPr/>
        </p:nvSpPr>
        <p:spPr>
          <a:xfrm>
            <a:off x="5774350" y="0"/>
            <a:ext cx="3369300" cy="716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1"/>
          <p:cNvSpPr txBox="1"/>
          <p:nvPr>
            <p:ph type="title"/>
          </p:nvPr>
        </p:nvSpPr>
        <p:spPr>
          <a:xfrm>
            <a:off x="191400" y="126750"/>
            <a:ext cx="4870800" cy="3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" type="body"/>
          </p:nvPr>
        </p:nvSpPr>
        <p:spPr>
          <a:xfrm>
            <a:off x="284500" y="962100"/>
            <a:ext cx="3996600" cy="37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11150" lvl="1" marL="91440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pic>
        <p:nvPicPr>
          <p:cNvPr id="81" name="Google Shape;8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34213" y="148275"/>
            <a:ext cx="2049576" cy="42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 column Layout 1">
  <p:cSld name="SECTION_HEADER_1">
    <p:bg>
      <p:bgPr>
        <a:solidFill>
          <a:schemeClr val="lt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2"/>
          <p:cNvSpPr txBox="1"/>
          <p:nvPr>
            <p:ph type="title"/>
          </p:nvPr>
        </p:nvSpPr>
        <p:spPr>
          <a:xfrm>
            <a:off x="1354300" y="473850"/>
            <a:ext cx="4870800" cy="3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85" name="Google Shape;85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34413" y="4396125"/>
            <a:ext cx="2049576" cy="4201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2"/>
          <p:cNvSpPr txBox="1"/>
          <p:nvPr>
            <p:ph idx="1" type="body"/>
          </p:nvPr>
        </p:nvSpPr>
        <p:spPr>
          <a:xfrm>
            <a:off x="1354300" y="1132950"/>
            <a:ext cx="4870800" cy="305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111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" name="Google Shape;87;p12"/>
          <p:cNvSpPr/>
          <p:nvPr/>
        </p:nvSpPr>
        <p:spPr>
          <a:xfrm>
            <a:off x="0" y="0"/>
            <a:ext cx="2159700" cy="5143500"/>
          </a:xfrm>
          <a:prstGeom prst="rtTriangle">
            <a:avLst/>
          </a:prstGeom>
          <a:solidFill>
            <a:srgbClr val="C723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2"/>
          <p:cNvSpPr/>
          <p:nvPr/>
        </p:nvSpPr>
        <p:spPr>
          <a:xfrm>
            <a:off x="8784000" y="0"/>
            <a:ext cx="360000" cy="3720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2"/>
          <p:cNvSpPr txBox="1"/>
          <p:nvPr>
            <p:ph idx="12" type="sldNum"/>
          </p:nvPr>
        </p:nvSpPr>
        <p:spPr>
          <a:xfrm>
            <a:off x="8784000" y="0"/>
            <a:ext cx="329100" cy="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 column Layout 1 1">
  <p:cSld name="SECTION_HEADER_1_1">
    <p:bg>
      <p:bgPr>
        <a:solidFill>
          <a:schemeClr val="l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3"/>
          <p:cNvSpPr txBox="1"/>
          <p:nvPr>
            <p:ph type="title"/>
          </p:nvPr>
        </p:nvSpPr>
        <p:spPr>
          <a:xfrm>
            <a:off x="329100" y="496800"/>
            <a:ext cx="4870800" cy="3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1" type="body"/>
          </p:nvPr>
        </p:nvSpPr>
        <p:spPr>
          <a:xfrm>
            <a:off x="329100" y="1155900"/>
            <a:ext cx="4870800" cy="305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1115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" name="Google Shape;94;p13"/>
          <p:cNvSpPr/>
          <p:nvPr/>
        </p:nvSpPr>
        <p:spPr>
          <a:xfrm flipH="1">
            <a:off x="6141900" y="0"/>
            <a:ext cx="3002100" cy="5143500"/>
          </a:xfrm>
          <a:prstGeom prst="rtTriangle">
            <a:avLst/>
          </a:prstGeom>
          <a:solidFill>
            <a:srgbClr val="C723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3"/>
          <p:cNvSpPr/>
          <p:nvPr/>
        </p:nvSpPr>
        <p:spPr>
          <a:xfrm>
            <a:off x="0" y="0"/>
            <a:ext cx="360000" cy="3720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3"/>
          <p:cNvSpPr txBox="1"/>
          <p:nvPr>
            <p:ph idx="12" type="sldNum"/>
          </p:nvPr>
        </p:nvSpPr>
        <p:spPr>
          <a:xfrm>
            <a:off x="0" y="0"/>
            <a:ext cx="329100" cy="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with Image on Left">
  <p:cSld name="CAPTION_ONL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>
            <p:ph idx="12" type="sldNum"/>
          </p:nvPr>
        </p:nvSpPr>
        <p:spPr>
          <a:xfrm>
            <a:off x="8881350" y="39150"/>
            <a:ext cx="213600" cy="2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14"/>
          <p:cNvSpPr txBox="1"/>
          <p:nvPr>
            <p:ph type="title"/>
          </p:nvPr>
        </p:nvSpPr>
        <p:spPr>
          <a:xfrm>
            <a:off x="4187175" y="155975"/>
            <a:ext cx="30714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0" name="Google Shape;100;p14"/>
          <p:cNvSpPr txBox="1"/>
          <p:nvPr>
            <p:ph idx="1" type="body"/>
          </p:nvPr>
        </p:nvSpPr>
        <p:spPr>
          <a:xfrm>
            <a:off x="4187175" y="1290775"/>
            <a:ext cx="4547400" cy="3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11150" lvl="1" marL="91440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pic>
        <p:nvPicPr>
          <p:cNvPr id="101" name="Google Shape;10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5825" y="4521225"/>
            <a:ext cx="1408752" cy="28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4"/>
          <p:cNvSpPr/>
          <p:nvPr/>
        </p:nvSpPr>
        <p:spPr>
          <a:xfrm>
            <a:off x="0" y="4988100"/>
            <a:ext cx="9144000" cy="155400"/>
          </a:xfrm>
          <a:prstGeom prst="rect">
            <a:avLst/>
          </a:prstGeom>
          <a:solidFill>
            <a:srgbClr val="C723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4"/>
          <p:cNvSpPr/>
          <p:nvPr/>
        </p:nvSpPr>
        <p:spPr>
          <a:xfrm>
            <a:off x="0" y="0"/>
            <a:ext cx="360000" cy="3720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4"/>
          <p:cNvSpPr txBox="1"/>
          <p:nvPr>
            <p:ph idx="2" type="sldNum"/>
          </p:nvPr>
        </p:nvSpPr>
        <p:spPr>
          <a:xfrm>
            <a:off x="0" y="0"/>
            <a:ext cx="329100" cy="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" name="Google Shape;110;p16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16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" name="Google Shape;112;p16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" name="Google Shape;113;p16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" name="Google Shape;114;p16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5" name="Google Shape;115;p1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" name="Google Shape;117;p17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8" name="Google Shape;118;p17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9" name="Google Shape;119;p17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0" name="Google Shape;120;p1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Google Shape;122;p18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3" name="Google Shape;123;p18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4" name="Google Shape;124;p1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5" name="Google Shape;125;p18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6" name="Google Shape;126;p18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7" name="Google Shape;127;p1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" name="Google Shape;129;p19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0" name="Google Shape;130;p19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1" name="Google Shape;131;p19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2" name="Google Shape;132;p19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3" name="Google Shape;133;p19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4" name="Google Shape;134;p19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5" name="Google Shape;135;p1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8" name="Google Shape;138;p2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0" name="Google Shape;140;p21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1" name="Google Shape;141;p21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2" name="Google Shape;142;p21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3" name="Google Shape;143;p2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 1">
  <p:cSld name="TITLE_1">
    <p:bg>
      <p:bgPr>
        <a:solidFill>
          <a:schemeClr val="lt1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8550" y="-11425"/>
            <a:ext cx="9306600" cy="516634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/>
          <p:nvPr>
            <p:ph type="title"/>
          </p:nvPr>
        </p:nvSpPr>
        <p:spPr>
          <a:xfrm>
            <a:off x="301375" y="2768500"/>
            <a:ext cx="74586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301375" y="3521625"/>
            <a:ext cx="7169700" cy="6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9D9D9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5151" y="4488275"/>
            <a:ext cx="2049576" cy="42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-128550" y="-11425"/>
            <a:ext cx="3459000" cy="103500"/>
          </a:xfrm>
          <a:prstGeom prst="rect">
            <a:avLst/>
          </a:prstGeom>
          <a:solidFill>
            <a:srgbClr val="C723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719050" y="5051425"/>
            <a:ext cx="3459000" cy="103500"/>
          </a:xfrm>
          <a:prstGeom prst="rect">
            <a:avLst/>
          </a:prstGeom>
          <a:solidFill>
            <a:srgbClr val="C723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rgbClr val="353535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5" name="Google Shape;145;p2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6" name="Google Shape;146;p22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7" name="Google Shape;147;p2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0" name="Google Shape;150;p2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1" name="Google Shape;151;p23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2" name="Google Shape;152;p23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53" name="Google Shape;153;p2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4" name="Google Shape;154;p2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6" name="Google Shape;156;p24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7" name="Google Shape;157;p2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8" name="Google Shape;158;p24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59" name="Google Shape;159;p2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" name="Google Shape;161;p25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2" name="Google Shape;162;p25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3" name="Google Shape;163;p25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164" name="Google Shape;164;p25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5" name="Google Shape;165;p2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Slide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ank You Slide">
  <p:cSld name="TITLE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1 with Image on Right 1">
  <p:cSld name="TITLE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/>
          <p:nvPr>
            <p:ph type="title"/>
          </p:nvPr>
        </p:nvSpPr>
        <p:spPr>
          <a:xfrm>
            <a:off x="304800" y="588775"/>
            <a:ext cx="57285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36363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6" name="Google Shape;176;p30"/>
          <p:cNvSpPr txBox="1"/>
          <p:nvPr>
            <p:ph idx="1" type="body"/>
          </p:nvPr>
        </p:nvSpPr>
        <p:spPr>
          <a:xfrm>
            <a:off x="304800" y="1271300"/>
            <a:ext cx="4547400" cy="35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11150" lvl="1" marL="91440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7" name="Google Shape;177;p30"/>
          <p:cNvSpPr/>
          <p:nvPr/>
        </p:nvSpPr>
        <p:spPr>
          <a:xfrm rot="5400000">
            <a:off x="4435800" y="-4524175"/>
            <a:ext cx="272400" cy="9181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verview/Table of Contents">
  <p:cSld name="TITLE_1_1_1_2">
    <p:bg>
      <p:bgPr>
        <a:solidFill>
          <a:srgbClr val="1A1A1A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/>
          <p:nvPr>
            <p:ph type="title"/>
          </p:nvPr>
        </p:nvSpPr>
        <p:spPr>
          <a:xfrm>
            <a:off x="554800" y="741175"/>
            <a:ext cx="57285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0" name="Google Shape;180;p31"/>
          <p:cNvSpPr txBox="1"/>
          <p:nvPr>
            <p:ph idx="1" type="subTitle"/>
          </p:nvPr>
        </p:nvSpPr>
        <p:spPr>
          <a:xfrm>
            <a:off x="495775" y="1741100"/>
            <a:ext cx="2309100" cy="6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81" name="Google Shape;181;p31"/>
          <p:cNvSpPr txBox="1"/>
          <p:nvPr>
            <p:ph idx="2" type="subTitle"/>
          </p:nvPr>
        </p:nvSpPr>
        <p:spPr>
          <a:xfrm>
            <a:off x="495775" y="2561750"/>
            <a:ext cx="2309100" cy="6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82" name="Google Shape;182;p31"/>
          <p:cNvSpPr txBox="1"/>
          <p:nvPr>
            <p:ph idx="3" type="subTitle"/>
          </p:nvPr>
        </p:nvSpPr>
        <p:spPr>
          <a:xfrm>
            <a:off x="495775" y="3418050"/>
            <a:ext cx="2309100" cy="6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83" name="Google Shape;183;p31"/>
          <p:cNvSpPr txBox="1"/>
          <p:nvPr>
            <p:ph idx="4" type="subTitle"/>
          </p:nvPr>
        </p:nvSpPr>
        <p:spPr>
          <a:xfrm>
            <a:off x="3082175" y="1741100"/>
            <a:ext cx="2309100" cy="6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84" name="Google Shape;184;p31"/>
          <p:cNvSpPr txBox="1"/>
          <p:nvPr>
            <p:ph idx="5" type="subTitle"/>
          </p:nvPr>
        </p:nvSpPr>
        <p:spPr>
          <a:xfrm>
            <a:off x="3082175" y="2561750"/>
            <a:ext cx="2309100" cy="6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85" name="Google Shape;185;p31"/>
          <p:cNvSpPr txBox="1"/>
          <p:nvPr>
            <p:ph idx="6" type="subTitle"/>
          </p:nvPr>
        </p:nvSpPr>
        <p:spPr>
          <a:xfrm>
            <a:off x="3082175" y="3418050"/>
            <a:ext cx="2309100" cy="6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86" name="Google Shape;186;p31"/>
          <p:cNvSpPr txBox="1"/>
          <p:nvPr>
            <p:ph idx="7" type="subTitle"/>
          </p:nvPr>
        </p:nvSpPr>
        <p:spPr>
          <a:xfrm>
            <a:off x="5596225" y="1741100"/>
            <a:ext cx="2309100" cy="6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87" name="Google Shape;187;p31"/>
          <p:cNvSpPr txBox="1"/>
          <p:nvPr>
            <p:ph idx="8" type="subTitle"/>
          </p:nvPr>
        </p:nvSpPr>
        <p:spPr>
          <a:xfrm>
            <a:off x="5596225" y="2561750"/>
            <a:ext cx="2309100" cy="6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88" name="Google Shape;188;p31"/>
          <p:cNvSpPr txBox="1"/>
          <p:nvPr>
            <p:ph idx="9" type="subTitle"/>
          </p:nvPr>
        </p:nvSpPr>
        <p:spPr>
          <a:xfrm>
            <a:off x="5596225" y="3418050"/>
            <a:ext cx="2309100" cy="6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1 with Image on Right 1 1">
  <p:cSld name="TITLE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/>
          <p:nvPr/>
        </p:nvSpPr>
        <p:spPr>
          <a:xfrm rot="5400000">
            <a:off x="4367850" y="402675"/>
            <a:ext cx="395700" cy="9156600"/>
          </a:xfrm>
          <a:prstGeom prst="rect">
            <a:avLst/>
          </a:prstGeom>
          <a:solidFill>
            <a:srgbClr val="E9140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2"/>
          <p:cNvSpPr txBox="1"/>
          <p:nvPr>
            <p:ph type="title"/>
          </p:nvPr>
        </p:nvSpPr>
        <p:spPr>
          <a:xfrm>
            <a:off x="518775" y="1361100"/>
            <a:ext cx="48954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E9140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92" name="Google Shape;192;p32"/>
          <p:cNvSpPr txBox="1"/>
          <p:nvPr>
            <p:ph idx="1" type="subTitle"/>
          </p:nvPr>
        </p:nvSpPr>
        <p:spPr>
          <a:xfrm>
            <a:off x="518775" y="1992525"/>
            <a:ext cx="3262500" cy="6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ank You Slide">
  <p:cSld name="TITLE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/>
        </p:nvSpPr>
        <p:spPr>
          <a:xfrm>
            <a:off x="1906800" y="1920150"/>
            <a:ext cx="5330400" cy="13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</a:t>
            </a:r>
            <a:endParaRPr b="1" sz="7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1 with Image on Right">
  <p:cSld name="TITLE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/>
          <p:nvPr>
            <p:ph type="title"/>
          </p:nvPr>
        </p:nvSpPr>
        <p:spPr>
          <a:xfrm>
            <a:off x="518775" y="1361100"/>
            <a:ext cx="48954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36363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95" name="Google Shape;195;p33"/>
          <p:cNvSpPr/>
          <p:nvPr/>
        </p:nvSpPr>
        <p:spPr>
          <a:xfrm rot="5400000">
            <a:off x="4435800" y="-4524175"/>
            <a:ext cx="272400" cy="9181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3"/>
          <p:cNvSpPr txBox="1"/>
          <p:nvPr>
            <p:ph idx="1" type="subTitle"/>
          </p:nvPr>
        </p:nvSpPr>
        <p:spPr>
          <a:xfrm>
            <a:off x="518775" y="1992525"/>
            <a:ext cx="3262500" cy="6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ayout 1">
  <p:cSld name="TITLE_1_1_1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/>
          <p:nvPr>
            <p:ph type="title"/>
          </p:nvPr>
        </p:nvSpPr>
        <p:spPr>
          <a:xfrm>
            <a:off x="531400" y="620275"/>
            <a:ext cx="48954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E9140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99" name="Google Shape;199;p34"/>
          <p:cNvSpPr/>
          <p:nvPr/>
        </p:nvSpPr>
        <p:spPr>
          <a:xfrm rot="5400000">
            <a:off x="4435800" y="-4524175"/>
            <a:ext cx="272400" cy="9181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4"/>
          <p:cNvSpPr txBox="1"/>
          <p:nvPr>
            <p:ph idx="1" type="subTitle"/>
          </p:nvPr>
        </p:nvSpPr>
        <p:spPr>
          <a:xfrm>
            <a:off x="531400" y="1251700"/>
            <a:ext cx="3262500" cy="6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 for Stats, Icons, or Small areas of Content">
  <p:cSld name="TITLE_1_1_1_1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5"/>
          <p:cNvSpPr txBox="1"/>
          <p:nvPr>
            <p:ph type="title"/>
          </p:nvPr>
        </p:nvSpPr>
        <p:spPr>
          <a:xfrm>
            <a:off x="531400" y="620275"/>
            <a:ext cx="48954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36363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03" name="Google Shape;203;p35"/>
          <p:cNvSpPr/>
          <p:nvPr/>
        </p:nvSpPr>
        <p:spPr>
          <a:xfrm rot="5400000">
            <a:off x="4435800" y="-4524175"/>
            <a:ext cx="272400" cy="9181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5"/>
          <p:cNvSpPr txBox="1"/>
          <p:nvPr>
            <p:ph idx="1" type="subTitle"/>
          </p:nvPr>
        </p:nvSpPr>
        <p:spPr>
          <a:xfrm>
            <a:off x="531400" y="1251700"/>
            <a:ext cx="3262500" cy="6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cxnSp>
        <p:nvCxnSpPr>
          <p:cNvPr id="205" name="Google Shape;205;p35"/>
          <p:cNvCxnSpPr/>
          <p:nvPr/>
        </p:nvCxnSpPr>
        <p:spPr>
          <a:xfrm>
            <a:off x="3207696" y="2127625"/>
            <a:ext cx="0" cy="2012400"/>
          </a:xfrm>
          <a:prstGeom prst="straightConnector1">
            <a:avLst/>
          </a:prstGeom>
          <a:noFill/>
          <a:ln cap="flat" cmpd="sng" w="9525">
            <a:solidFill>
              <a:srgbClr val="E9140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06" name="Google Shape;206;p35"/>
          <p:cNvCxnSpPr/>
          <p:nvPr/>
        </p:nvCxnSpPr>
        <p:spPr>
          <a:xfrm>
            <a:off x="6168279" y="2127625"/>
            <a:ext cx="0" cy="2012400"/>
          </a:xfrm>
          <a:prstGeom prst="straightConnector1">
            <a:avLst/>
          </a:prstGeom>
          <a:noFill/>
          <a:ln cap="flat" cmpd="sng" w="9525">
            <a:solidFill>
              <a:srgbClr val="E91403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hart/Timeline">
  <p:cSld name="TITLE_1_1_1_1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/>
          <p:nvPr>
            <p:ph type="title"/>
          </p:nvPr>
        </p:nvSpPr>
        <p:spPr>
          <a:xfrm>
            <a:off x="531400" y="620275"/>
            <a:ext cx="48954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36363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09" name="Google Shape;209;p36"/>
          <p:cNvSpPr/>
          <p:nvPr/>
        </p:nvSpPr>
        <p:spPr>
          <a:xfrm rot="5400000">
            <a:off x="4435800" y="-4524175"/>
            <a:ext cx="272400" cy="9181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6"/>
          <p:cNvSpPr txBox="1"/>
          <p:nvPr>
            <p:ph idx="1" type="subTitle"/>
          </p:nvPr>
        </p:nvSpPr>
        <p:spPr>
          <a:xfrm>
            <a:off x="531400" y="1251700"/>
            <a:ext cx="3262500" cy="6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 Column Content">
  <p:cSld name="TITLE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7"/>
          <p:cNvSpPr/>
          <p:nvPr/>
        </p:nvSpPr>
        <p:spPr>
          <a:xfrm>
            <a:off x="4068250" y="0"/>
            <a:ext cx="5008500" cy="498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7"/>
          <p:cNvSpPr txBox="1"/>
          <p:nvPr>
            <p:ph idx="1" type="body"/>
          </p:nvPr>
        </p:nvSpPr>
        <p:spPr>
          <a:xfrm>
            <a:off x="284500" y="1114500"/>
            <a:ext cx="3996600" cy="37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11150" lvl="1" marL="91440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14" name="Google Shape;214;p37"/>
          <p:cNvSpPr txBox="1"/>
          <p:nvPr>
            <p:ph idx="2" type="body"/>
          </p:nvPr>
        </p:nvSpPr>
        <p:spPr>
          <a:xfrm>
            <a:off x="4541375" y="1114500"/>
            <a:ext cx="4602600" cy="37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11150" lvl="1" marL="91440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15" name="Google Shape;215;p37"/>
          <p:cNvSpPr txBox="1"/>
          <p:nvPr>
            <p:ph type="title"/>
          </p:nvPr>
        </p:nvSpPr>
        <p:spPr>
          <a:xfrm>
            <a:off x="304800" y="441300"/>
            <a:ext cx="61323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E9140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16" name="Google Shape;216;p37"/>
          <p:cNvSpPr/>
          <p:nvPr/>
        </p:nvSpPr>
        <p:spPr>
          <a:xfrm rot="5400000">
            <a:off x="4435800" y="-4524175"/>
            <a:ext cx="272400" cy="9181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2 column">
  <p:cSld name="CAPTION_ONLY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8"/>
          <p:cNvSpPr txBox="1"/>
          <p:nvPr>
            <p:ph type="title"/>
          </p:nvPr>
        </p:nvSpPr>
        <p:spPr>
          <a:xfrm>
            <a:off x="373775" y="704775"/>
            <a:ext cx="30714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E9140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19" name="Google Shape;219;p38"/>
          <p:cNvSpPr txBox="1"/>
          <p:nvPr>
            <p:ph idx="1" type="subTitle"/>
          </p:nvPr>
        </p:nvSpPr>
        <p:spPr>
          <a:xfrm>
            <a:off x="373775" y="1697600"/>
            <a:ext cx="3262500" cy="6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20" name="Google Shape;220;p38"/>
          <p:cNvSpPr/>
          <p:nvPr/>
        </p:nvSpPr>
        <p:spPr>
          <a:xfrm>
            <a:off x="4412325" y="0"/>
            <a:ext cx="4204500" cy="5143500"/>
          </a:xfrm>
          <a:prstGeom prst="rect">
            <a:avLst/>
          </a:prstGeom>
          <a:solidFill>
            <a:srgbClr val="3636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8"/>
          <p:cNvSpPr txBox="1"/>
          <p:nvPr>
            <p:ph idx="2" type="body"/>
          </p:nvPr>
        </p:nvSpPr>
        <p:spPr>
          <a:xfrm>
            <a:off x="5024925" y="1053925"/>
            <a:ext cx="4547400" cy="3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11150" lvl="1" marL="91440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2 column 1">
  <p:cSld name="CAPTION_ONLY_1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9"/>
          <p:cNvSpPr txBox="1"/>
          <p:nvPr>
            <p:ph type="title"/>
          </p:nvPr>
        </p:nvSpPr>
        <p:spPr>
          <a:xfrm>
            <a:off x="373775" y="704775"/>
            <a:ext cx="30714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E9140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24" name="Google Shape;224;p39"/>
          <p:cNvSpPr txBox="1"/>
          <p:nvPr>
            <p:ph idx="1" type="subTitle"/>
          </p:nvPr>
        </p:nvSpPr>
        <p:spPr>
          <a:xfrm>
            <a:off x="373775" y="1697600"/>
            <a:ext cx="3262500" cy="6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25" name="Google Shape;225;p39"/>
          <p:cNvSpPr/>
          <p:nvPr/>
        </p:nvSpPr>
        <p:spPr>
          <a:xfrm>
            <a:off x="4412325" y="0"/>
            <a:ext cx="4731600" cy="5143500"/>
          </a:xfrm>
          <a:prstGeom prst="rect">
            <a:avLst/>
          </a:prstGeom>
          <a:solidFill>
            <a:srgbClr val="C8C8C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26" name="Google Shape;226;p39"/>
          <p:cNvSpPr txBox="1"/>
          <p:nvPr>
            <p:ph idx="2" type="body"/>
          </p:nvPr>
        </p:nvSpPr>
        <p:spPr>
          <a:xfrm>
            <a:off x="5024925" y="1053925"/>
            <a:ext cx="4547400" cy="3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11150" lvl="1" marL="91440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2 column 1 2">
  <p:cSld name="CAPTION_ONLY_1_1_2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0"/>
          <p:cNvSpPr txBox="1"/>
          <p:nvPr>
            <p:ph type="title"/>
          </p:nvPr>
        </p:nvSpPr>
        <p:spPr>
          <a:xfrm>
            <a:off x="373775" y="704775"/>
            <a:ext cx="30714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E9140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29" name="Google Shape;229;p40"/>
          <p:cNvSpPr txBox="1"/>
          <p:nvPr>
            <p:ph idx="1" type="subTitle"/>
          </p:nvPr>
        </p:nvSpPr>
        <p:spPr>
          <a:xfrm>
            <a:off x="373775" y="1697600"/>
            <a:ext cx="3262500" cy="6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30" name="Google Shape;230;p40"/>
          <p:cNvSpPr txBox="1"/>
          <p:nvPr>
            <p:ph idx="2" type="body"/>
          </p:nvPr>
        </p:nvSpPr>
        <p:spPr>
          <a:xfrm>
            <a:off x="5024925" y="1053925"/>
            <a:ext cx="4547400" cy="3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11150" lvl="1" marL="91440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2 column 1 1">
  <p:cSld name="CAPTION_ONLY_1_1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1"/>
          <p:cNvSpPr txBox="1"/>
          <p:nvPr>
            <p:ph type="title"/>
          </p:nvPr>
        </p:nvSpPr>
        <p:spPr>
          <a:xfrm>
            <a:off x="373775" y="704775"/>
            <a:ext cx="30714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E9140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33" name="Google Shape;233;p41"/>
          <p:cNvSpPr txBox="1"/>
          <p:nvPr>
            <p:ph idx="1" type="subTitle"/>
          </p:nvPr>
        </p:nvSpPr>
        <p:spPr>
          <a:xfrm>
            <a:off x="373775" y="1697600"/>
            <a:ext cx="3262500" cy="6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34" name="Google Shape;234;p41"/>
          <p:cNvSpPr/>
          <p:nvPr/>
        </p:nvSpPr>
        <p:spPr>
          <a:xfrm>
            <a:off x="4412325" y="0"/>
            <a:ext cx="4731600" cy="5143500"/>
          </a:xfrm>
          <a:prstGeom prst="rect">
            <a:avLst/>
          </a:prstGeom>
          <a:solidFill>
            <a:srgbClr val="E9140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5" name="Google Shape;235;p41"/>
          <p:cNvSpPr txBox="1"/>
          <p:nvPr>
            <p:ph idx="2" type="body"/>
          </p:nvPr>
        </p:nvSpPr>
        <p:spPr>
          <a:xfrm>
            <a:off x="5024925" y="1053925"/>
            <a:ext cx="4547400" cy="3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11150" lvl="1" marL="91440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 Slide Option 1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42"/>
          <p:cNvGrpSpPr/>
          <p:nvPr/>
        </p:nvGrpSpPr>
        <p:grpSpPr>
          <a:xfrm>
            <a:off x="4086767" y="2982368"/>
            <a:ext cx="745763" cy="45826"/>
            <a:chOff x="4580561" y="2589004"/>
            <a:chExt cx="1064464" cy="25200"/>
          </a:xfrm>
        </p:grpSpPr>
        <p:sp>
          <p:nvSpPr>
            <p:cNvPr id="238" name="Google Shape;238;p4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4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0" name="Google Shape;240;p42"/>
          <p:cNvSpPr txBox="1"/>
          <p:nvPr>
            <p:ph type="title"/>
          </p:nvPr>
        </p:nvSpPr>
        <p:spPr>
          <a:xfrm>
            <a:off x="0" y="2244925"/>
            <a:ext cx="9144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1 with Image on Right">
  <p:cSld name="TITLE_1_1">
    <p:bg>
      <p:bgPr>
        <a:solidFill>
          <a:schemeClr val="lt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412025" y="465100"/>
            <a:ext cx="30714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23" name="Google Shape;2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5825" y="4521225"/>
            <a:ext cx="1408752" cy="28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/>
          <p:nvPr/>
        </p:nvSpPr>
        <p:spPr>
          <a:xfrm>
            <a:off x="0" y="4988100"/>
            <a:ext cx="9144000" cy="155400"/>
          </a:xfrm>
          <a:prstGeom prst="rect">
            <a:avLst/>
          </a:prstGeom>
          <a:solidFill>
            <a:srgbClr val="C723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412025" y="1599900"/>
            <a:ext cx="4547400" cy="35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11150" lvl="1" marL="91440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6" name="Google Shape;26;p5"/>
          <p:cNvSpPr/>
          <p:nvPr/>
        </p:nvSpPr>
        <p:spPr>
          <a:xfrm>
            <a:off x="8784000" y="0"/>
            <a:ext cx="360000" cy="3720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784000" y="0"/>
            <a:ext cx="329100" cy="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 Slide Option 2">
  <p:cSld name="CUSTOM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3"/>
          <p:cNvSpPr txBox="1"/>
          <p:nvPr>
            <p:ph type="title"/>
          </p:nvPr>
        </p:nvSpPr>
        <p:spPr>
          <a:xfrm>
            <a:off x="0" y="2244925"/>
            <a:ext cx="9144000" cy="68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243" name="Google Shape;243;p43"/>
          <p:cNvGrpSpPr/>
          <p:nvPr/>
        </p:nvGrpSpPr>
        <p:grpSpPr>
          <a:xfrm>
            <a:off x="4086767" y="2982368"/>
            <a:ext cx="745763" cy="45826"/>
            <a:chOff x="4580561" y="2589004"/>
            <a:chExt cx="1064464" cy="25200"/>
          </a:xfrm>
        </p:grpSpPr>
        <p:sp>
          <p:nvSpPr>
            <p:cNvPr id="244" name="Google Shape;244;p4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4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1 with Image on Right 1 2">
  <p:cSld name="TITLE_1_1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4"/>
          <p:cNvSpPr txBox="1"/>
          <p:nvPr>
            <p:ph type="title"/>
          </p:nvPr>
        </p:nvSpPr>
        <p:spPr>
          <a:xfrm>
            <a:off x="304800" y="588775"/>
            <a:ext cx="57285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36363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48" name="Google Shape;248;p44"/>
          <p:cNvSpPr txBox="1"/>
          <p:nvPr>
            <p:ph idx="1" type="body"/>
          </p:nvPr>
        </p:nvSpPr>
        <p:spPr>
          <a:xfrm>
            <a:off x="304800" y="1271300"/>
            <a:ext cx="4547400" cy="35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11150" lvl="1" marL="91440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9" name="Google Shape;249;p44"/>
          <p:cNvSpPr/>
          <p:nvPr/>
        </p:nvSpPr>
        <p:spPr>
          <a:xfrm rot="5400000">
            <a:off x="4445250" y="-4514725"/>
            <a:ext cx="272400" cy="9162900"/>
          </a:xfrm>
          <a:prstGeom prst="rect">
            <a:avLst/>
          </a:prstGeom>
          <a:solidFill>
            <a:srgbClr val="E9140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hart/Timeline 1">
  <p:cSld name="TITLE_1_1_1_1_2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5"/>
          <p:cNvSpPr txBox="1"/>
          <p:nvPr>
            <p:ph type="title"/>
          </p:nvPr>
        </p:nvSpPr>
        <p:spPr>
          <a:xfrm>
            <a:off x="531400" y="620275"/>
            <a:ext cx="48954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36363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52" name="Google Shape;252;p45"/>
          <p:cNvSpPr/>
          <p:nvPr/>
        </p:nvSpPr>
        <p:spPr>
          <a:xfrm rot="5400000">
            <a:off x="4435800" y="-4524175"/>
            <a:ext cx="272400" cy="9181800"/>
          </a:xfrm>
          <a:prstGeom prst="rect">
            <a:avLst/>
          </a:prstGeom>
          <a:solidFill>
            <a:srgbClr val="E9140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45"/>
          <p:cNvSpPr txBox="1"/>
          <p:nvPr>
            <p:ph idx="1" type="subTitle"/>
          </p:nvPr>
        </p:nvSpPr>
        <p:spPr>
          <a:xfrm>
            <a:off x="531400" y="1251700"/>
            <a:ext cx="3262500" cy="6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1 with Image on Right 1">
  <p:cSld name="TITLE_1_1_1">
    <p:bg>
      <p:bgPr>
        <a:solidFill>
          <a:schemeClr val="lt1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/>
          <p:cNvPicPr preferRelativeResize="0"/>
          <p:nvPr/>
        </p:nvPicPr>
        <p:blipFill rotWithShape="1">
          <a:blip r:embed="rId2">
            <a:alphaModFix/>
          </a:blip>
          <a:srcRect b="0" l="15120" r="23287" t="-1378"/>
          <a:stretch/>
        </p:blipFill>
        <p:spPr>
          <a:xfrm>
            <a:off x="4745099" y="-68913"/>
            <a:ext cx="4398902" cy="505702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/>
          <p:nvPr/>
        </p:nvSpPr>
        <p:spPr>
          <a:xfrm>
            <a:off x="-7650" y="0"/>
            <a:ext cx="5008500" cy="498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6"/>
          <p:cNvSpPr txBox="1"/>
          <p:nvPr>
            <p:ph type="title"/>
          </p:nvPr>
        </p:nvSpPr>
        <p:spPr>
          <a:xfrm>
            <a:off x="304800" y="288900"/>
            <a:ext cx="30714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2" name="Google Shape;32;p6"/>
          <p:cNvSpPr/>
          <p:nvPr/>
        </p:nvSpPr>
        <p:spPr>
          <a:xfrm>
            <a:off x="0" y="4988100"/>
            <a:ext cx="9144000" cy="155400"/>
          </a:xfrm>
          <a:prstGeom prst="rect">
            <a:avLst/>
          </a:prstGeom>
          <a:solidFill>
            <a:srgbClr val="C723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 txBox="1"/>
          <p:nvPr>
            <p:ph idx="1" type="body"/>
          </p:nvPr>
        </p:nvSpPr>
        <p:spPr>
          <a:xfrm>
            <a:off x="304800" y="1423700"/>
            <a:ext cx="4547400" cy="35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11150" lvl="1" marL="91440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4" name="Google Shape;34;p6"/>
          <p:cNvSpPr/>
          <p:nvPr/>
        </p:nvSpPr>
        <p:spPr>
          <a:xfrm>
            <a:off x="8784000" y="0"/>
            <a:ext cx="360000" cy="3720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784000" y="0"/>
            <a:ext cx="329100" cy="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" name="Google Shape;36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9125" y="3737250"/>
            <a:ext cx="681400" cy="6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1 with Image on Right 1 1">
  <p:cSld name="TITLE_1_1_1_1">
    <p:bg>
      <p:bgPr>
        <a:solidFill>
          <a:schemeClr val="lt1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7"/>
          <p:cNvPicPr preferRelativeResize="0"/>
          <p:nvPr/>
        </p:nvPicPr>
        <p:blipFill rotWithShape="1">
          <a:blip r:embed="rId2">
            <a:alphaModFix/>
          </a:blip>
          <a:srcRect b="-689" l="20694" r="17713" t="-689"/>
          <a:stretch/>
        </p:blipFill>
        <p:spPr>
          <a:xfrm>
            <a:off x="-1" y="-34438"/>
            <a:ext cx="4398902" cy="505702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/>
          <p:nvPr/>
        </p:nvSpPr>
        <p:spPr>
          <a:xfrm>
            <a:off x="4068250" y="0"/>
            <a:ext cx="5008500" cy="498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7"/>
          <p:cNvSpPr txBox="1"/>
          <p:nvPr>
            <p:ph type="title"/>
          </p:nvPr>
        </p:nvSpPr>
        <p:spPr>
          <a:xfrm>
            <a:off x="4367725" y="288900"/>
            <a:ext cx="30714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1" name="Google Shape;41;p7"/>
          <p:cNvSpPr/>
          <p:nvPr/>
        </p:nvSpPr>
        <p:spPr>
          <a:xfrm>
            <a:off x="0" y="4988100"/>
            <a:ext cx="9144000" cy="155400"/>
          </a:xfrm>
          <a:prstGeom prst="rect">
            <a:avLst/>
          </a:prstGeom>
          <a:solidFill>
            <a:srgbClr val="C723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367725" y="1423700"/>
            <a:ext cx="4547400" cy="35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11150" lvl="1" marL="91440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3" name="Google Shape;43;p7"/>
          <p:cNvSpPr/>
          <p:nvPr/>
        </p:nvSpPr>
        <p:spPr>
          <a:xfrm>
            <a:off x="0" y="0"/>
            <a:ext cx="360000" cy="3720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7"/>
          <p:cNvSpPr txBox="1"/>
          <p:nvPr>
            <p:ph idx="12" type="sldNum"/>
          </p:nvPr>
        </p:nvSpPr>
        <p:spPr>
          <a:xfrm>
            <a:off x="0" y="0"/>
            <a:ext cx="329100" cy="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" name="Google Shape;4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7625" y="3744888"/>
            <a:ext cx="681400" cy="6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with Image on Left 1 1">
  <p:cSld name="CAPTION_ONLY_1_1_2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0" y="4425"/>
            <a:ext cx="4204500" cy="498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8"/>
          <p:cNvSpPr txBox="1"/>
          <p:nvPr>
            <p:ph idx="12" type="sldNum"/>
          </p:nvPr>
        </p:nvSpPr>
        <p:spPr>
          <a:xfrm>
            <a:off x="8881350" y="39150"/>
            <a:ext cx="213600" cy="2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Google Shape;49;p8"/>
          <p:cNvSpPr txBox="1"/>
          <p:nvPr>
            <p:ph type="title"/>
          </p:nvPr>
        </p:nvSpPr>
        <p:spPr>
          <a:xfrm>
            <a:off x="419275" y="1478150"/>
            <a:ext cx="30714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1" type="body"/>
          </p:nvPr>
        </p:nvSpPr>
        <p:spPr>
          <a:xfrm>
            <a:off x="4447975" y="937800"/>
            <a:ext cx="4547400" cy="3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11150" lvl="1" marL="91440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" name="Google Shape;51;p8"/>
          <p:cNvSpPr/>
          <p:nvPr/>
        </p:nvSpPr>
        <p:spPr>
          <a:xfrm>
            <a:off x="0" y="4988100"/>
            <a:ext cx="9144000" cy="155400"/>
          </a:xfrm>
          <a:prstGeom prst="rect">
            <a:avLst/>
          </a:prstGeom>
          <a:solidFill>
            <a:srgbClr val="C723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8784000" y="0"/>
            <a:ext cx="360000" cy="3720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8"/>
          <p:cNvSpPr txBox="1"/>
          <p:nvPr>
            <p:ph idx="2" type="sldNum"/>
          </p:nvPr>
        </p:nvSpPr>
        <p:spPr>
          <a:xfrm>
            <a:off x="8784000" y="0"/>
            <a:ext cx="329100" cy="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85025" y="3760213"/>
            <a:ext cx="681400" cy="6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8"/>
          <p:cNvSpPr txBox="1"/>
          <p:nvPr>
            <p:ph idx="3" type="subTitle"/>
          </p:nvPr>
        </p:nvSpPr>
        <p:spPr>
          <a:xfrm>
            <a:off x="419275" y="2470975"/>
            <a:ext cx="3262500" cy="6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with Image on Left 1 1 1">
  <p:cSld name="CAPTION_ONLY_1_1_2_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/>
          <p:nvPr/>
        </p:nvSpPr>
        <p:spPr>
          <a:xfrm>
            <a:off x="0" y="4425"/>
            <a:ext cx="4204500" cy="5143500"/>
          </a:xfrm>
          <a:prstGeom prst="rect">
            <a:avLst/>
          </a:prstGeom>
          <a:solidFill>
            <a:srgbClr val="C723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9"/>
          <p:cNvSpPr txBox="1"/>
          <p:nvPr>
            <p:ph idx="12" type="sldNum"/>
          </p:nvPr>
        </p:nvSpPr>
        <p:spPr>
          <a:xfrm>
            <a:off x="8930400" y="85575"/>
            <a:ext cx="213600" cy="2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" name="Google Shape;59;p9"/>
          <p:cNvSpPr txBox="1"/>
          <p:nvPr>
            <p:ph type="title"/>
          </p:nvPr>
        </p:nvSpPr>
        <p:spPr>
          <a:xfrm>
            <a:off x="419275" y="1478150"/>
            <a:ext cx="30714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4447975" y="937800"/>
            <a:ext cx="4547400" cy="35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11150" lvl="1" marL="91440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1" name="Google Shape;61;p9"/>
          <p:cNvSpPr/>
          <p:nvPr/>
        </p:nvSpPr>
        <p:spPr>
          <a:xfrm>
            <a:off x="8784000" y="4425"/>
            <a:ext cx="360000" cy="3720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9"/>
          <p:cNvSpPr txBox="1"/>
          <p:nvPr>
            <p:ph idx="2" type="sldNum"/>
          </p:nvPr>
        </p:nvSpPr>
        <p:spPr>
          <a:xfrm>
            <a:off x="8784000" y="4425"/>
            <a:ext cx="329100" cy="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3" name="Google Shape;6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85025" y="3760213"/>
            <a:ext cx="681400" cy="6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9"/>
          <p:cNvSpPr txBox="1"/>
          <p:nvPr>
            <p:ph idx="3" type="subTitle"/>
          </p:nvPr>
        </p:nvSpPr>
        <p:spPr>
          <a:xfrm>
            <a:off x="419275" y="2555200"/>
            <a:ext cx="3262500" cy="6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 column Layout" type="secHead">
  <p:cSld name="SECTION_HEADER">
    <p:bg>
      <p:bgPr>
        <a:solidFill>
          <a:schemeClr val="lt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/>
          <p:nvPr/>
        </p:nvSpPr>
        <p:spPr>
          <a:xfrm>
            <a:off x="8783825" y="4771500"/>
            <a:ext cx="360000" cy="3720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783825" y="4771500"/>
            <a:ext cx="329100" cy="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" name="Google Shape;68;p10"/>
          <p:cNvSpPr/>
          <p:nvPr/>
        </p:nvSpPr>
        <p:spPr>
          <a:xfrm>
            <a:off x="0" y="0"/>
            <a:ext cx="5674800" cy="716700"/>
          </a:xfrm>
          <a:prstGeom prst="rect">
            <a:avLst/>
          </a:prstGeom>
          <a:solidFill>
            <a:srgbClr val="C723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0"/>
          <p:cNvSpPr/>
          <p:nvPr/>
        </p:nvSpPr>
        <p:spPr>
          <a:xfrm>
            <a:off x="5774350" y="0"/>
            <a:ext cx="3369300" cy="716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0"/>
          <p:cNvSpPr txBox="1"/>
          <p:nvPr>
            <p:ph type="title"/>
          </p:nvPr>
        </p:nvSpPr>
        <p:spPr>
          <a:xfrm>
            <a:off x="191400" y="126750"/>
            <a:ext cx="4870800" cy="3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284500" y="962100"/>
            <a:ext cx="3996600" cy="37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11150" lvl="1" marL="91440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2" name="Google Shape;72;p10"/>
          <p:cNvSpPr txBox="1"/>
          <p:nvPr>
            <p:ph idx="2" type="body"/>
          </p:nvPr>
        </p:nvSpPr>
        <p:spPr>
          <a:xfrm>
            <a:off x="4541375" y="962100"/>
            <a:ext cx="4602600" cy="37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11150" lvl="1" marL="91440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pic>
        <p:nvPicPr>
          <p:cNvPr id="73" name="Google Shape;73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34213" y="148275"/>
            <a:ext cx="2049576" cy="42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9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C72332"/>
              </a:buClr>
              <a:buSzPts val="2800"/>
              <a:buFont typeface="Proxima Nova"/>
              <a:buNone/>
              <a:defRPr b="1" sz="2800">
                <a:solidFill>
                  <a:srgbClr val="C7233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xima Nova"/>
              <a:buChar char="●"/>
              <a:defRPr sz="1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Proxima Nova"/>
              <a:buChar char="○"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roxima Nova"/>
              <a:buChar char="■"/>
              <a:defRPr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roxima Nova"/>
              <a:buChar char="●"/>
              <a:defRPr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roxima Nova"/>
              <a:buChar char="○"/>
              <a:defRPr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roxima Nova"/>
              <a:buChar char="■"/>
              <a:defRPr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roxima Nova"/>
              <a:buChar char="●"/>
              <a:defRPr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roxima Nova"/>
              <a:buChar char="○"/>
              <a:defRPr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Proxima Nova"/>
              <a:buChar char="■"/>
              <a:defRPr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wiss-2">
    <p:bg>
      <p:bgPr>
        <a:solidFill>
          <a:schemeClr val="l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7" name="Google Shape;107;p15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8" name="Google Shape;108;p1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aradigm">
    <p:bg>
      <p:bgPr>
        <a:solidFill>
          <a:schemeClr val="lt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C72332"/>
              </a:buClr>
              <a:buSzPts val="2800"/>
              <a:buFont typeface="Proxima Nova"/>
              <a:buNone/>
              <a:defRPr b="1" sz="2800">
                <a:solidFill>
                  <a:srgbClr val="C7233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170" name="Google Shape;170;p27"/>
          <p:cNvSpPr txBox="1"/>
          <p:nvPr>
            <p:ph idx="1" type="body"/>
          </p:nvPr>
        </p:nvSpPr>
        <p:spPr>
          <a:xfrm>
            <a:off x="311700" y="1152475"/>
            <a:ext cx="8520600" cy="3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xima Nova"/>
              <a:buChar char="●"/>
              <a:defRPr sz="1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11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Proxima Nova"/>
              <a:buChar char="○"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roxima Nova"/>
              <a:buChar char="■"/>
              <a:defRPr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roxima Nova"/>
              <a:buChar char="●"/>
              <a:defRPr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roxima Nova"/>
              <a:buChar char="○"/>
              <a:defRPr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roxima Nova"/>
              <a:buChar char="■"/>
              <a:defRPr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roxima Nova"/>
              <a:buChar char="●"/>
              <a:defRPr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roxima Nova"/>
              <a:buChar char="○"/>
              <a:defRPr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Proxima Nova"/>
              <a:buChar char="■"/>
              <a:defRPr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71" name="Google Shape;171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Relationship Id="rId5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5" Type="http://schemas.openxmlformats.org/officeDocument/2006/relationships/image" Target="../media/image18.png"/><Relationship Id="rId6" Type="http://schemas.openxmlformats.org/officeDocument/2006/relationships/image" Target="../media/image54.png"/><Relationship Id="rId7" Type="http://schemas.openxmlformats.org/officeDocument/2006/relationships/image" Target="../media/image29.png"/><Relationship Id="rId8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6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7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9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5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5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6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5"/>
          <p:cNvSpPr txBox="1"/>
          <p:nvPr>
            <p:ph type="title"/>
          </p:nvPr>
        </p:nvSpPr>
        <p:spPr>
          <a:xfrm>
            <a:off x="182975" y="2188238"/>
            <a:ext cx="5728500" cy="5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Hourly Billing </a:t>
            </a:r>
            <a:r>
              <a:rPr lang="en" sz="2400">
                <a:solidFill>
                  <a:srgbClr val="E91403"/>
                </a:solidFill>
              </a:rPr>
              <a:t>Sucks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344" name="Google Shape;344;p55"/>
          <p:cNvCxnSpPr/>
          <p:nvPr/>
        </p:nvCxnSpPr>
        <p:spPr>
          <a:xfrm rot="10800000">
            <a:off x="0" y="2736288"/>
            <a:ext cx="39435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45" name="Google Shape;345;p55"/>
          <p:cNvCxnSpPr/>
          <p:nvPr/>
        </p:nvCxnSpPr>
        <p:spPr>
          <a:xfrm rot="10800000">
            <a:off x="0" y="2188238"/>
            <a:ext cx="39435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346" name="Google Shape;346;p55"/>
          <p:cNvPicPr preferRelativeResize="0"/>
          <p:nvPr/>
        </p:nvPicPr>
        <p:blipFill rotWithShape="1">
          <a:blip r:embed="rId3">
            <a:alphaModFix/>
          </a:blip>
          <a:srcRect b="6080" l="-607" r="-607" t="12519"/>
          <a:stretch/>
        </p:blipFill>
        <p:spPr>
          <a:xfrm>
            <a:off x="4619025" y="210325"/>
            <a:ext cx="4601176" cy="493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6"/>
          <p:cNvSpPr txBox="1"/>
          <p:nvPr>
            <p:ph type="title"/>
          </p:nvPr>
        </p:nvSpPr>
        <p:spPr>
          <a:xfrm>
            <a:off x="182975" y="2401175"/>
            <a:ext cx="5728500" cy="5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Top Horror </a:t>
            </a:r>
            <a:r>
              <a:rPr lang="en" sz="2400">
                <a:solidFill>
                  <a:srgbClr val="E91403"/>
                </a:solidFill>
              </a:rPr>
              <a:t>Stories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352" name="Google Shape;352;p56"/>
          <p:cNvCxnSpPr/>
          <p:nvPr/>
        </p:nvCxnSpPr>
        <p:spPr>
          <a:xfrm rot="10800000">
            <a:off x="0" y="2949225"/>
            <a:ext cx="39435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53" name="Google Shape;353;p56"/>
          <p:cNvCxnSpPr/>
          <p:nvPr/>
        </p:nvCxnSpPr>
        <p:spPr>
          <a:xfrm rot="10800000">
            <a:off x="0" y="2401175"/>
            <a:ext cx="39435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354" name="Google Shape;354;p56"/>
          <p:cNvPicPr preferRelativeResize="0"/>
          <p:nvPr/>
        </p:nvPicPr>
        <p:blipFill rotWithShape="1">
          <a:blip r:embed="rId3">
            <a:alphaModFix/>
          </a:blip>
          <a:srcRect b="588" l="13546" r="19190" t="1382"/>
          <a:stretch/>
        </p:blipFill>
        <p:spPr>
          <a:xfrm>
            <a:off x="4139300" y="206975"/>
            <a:ext cx="5004701" cy="493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7"/>
          <p:cNvSpPr txBox="1"/>
          <p:nvPr>
            <p:ph type="title"/>
          </p:nvPr>
        </p:nvSpPr>
        <p:spPr>
          <a:xfrm>
            <a:off x="113300" y="2205763"/>
            <a:ext cx="3543300" cy="5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Websites Blocked from</a:t>
            </a:r>
            <a:r>
              <a:rPr lang="en" sz="2400"/>
              <a:t> </a:t>
            </a:r>
            <a:r>
              <a:rPr lang="en" sz="2400">
                <a:solidFill>
                  <a:srgbClr val="E91403"/>
                </a:solidFill>
              </a:rPr>
              <a:t>Search Engines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360" name="Google Shape;360;p57"/>
          <p:cNvCxnSpPr/>
          <p:nvPr/>
        </p:nvCxnSpPr>
        <p:spPr>
          <a:xfrm rot="10800000">
            <a:off x="8" y="3137100"/>
            <a:ext cx="35940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61" name="Google Shape;361;p57"/>
          <p:cNvCxnSpPr/>
          <p:nvPr/>
        </p:nvCxnSpPr>
        <p:spPr>
          <a:xfrm rot="10800000">
            <a:off x="8" y="2205775"/>
            <a:ext cx="35940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362" name="Google Shape;362;p57"/>
          <p:cNvPicPr preferRelativeResize="0"/>
          <p:nvPr/>
        </p:nvPicPr>
        <p:blipFill rotWithShape="1">
          <a:blip r:embed="rId3">
            <a:alphaModFix/>
          </a:blip>
          <a:srcRect b="0" l="16809" r="22262" t="7201"/>
          <a:stretch/>
        </p:blipFill>
        <p:spPr>
          <a:xfrm>
            <a:off x="4277300" y="199375"/>
            <a:ext cx="4866700" cy="4944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/>
          <p:nvPr>
            <p:ph type="title"/>
          </p:nvPr>
        </p:nvSpPr>
        <p:spPr>
          <a:xfrm>
            <a:off x="182975" y="2402500"/>
            <a:ext cx="5728500" cy="5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Where’s My</a:t>
            </a:r>
            <a:r>
              <a:rPr lang="en" sz="2400"/>
              <a:t> </a:t>
            </a:r>
            <a:r>
              <a:rPr lang="en" sz="2400">
                <a:solidFill>
                  <a:srgbClr val="E91403"/>
                </a:solidFill>
              </a:rPr>
              <a:t>Traffic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368" name="Google Shape;368;p58"/>
          <p:cNvCxnSpPr/>
          <p:nvPr/>
        </p:nvCxnSpPr>
        <p:spPr>
          <a:xfrm rot="10800000">
            <a:off x="0" y="2950550"/>
            <a:ext cx="39435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69" name="Google Shape;369;p58"/>
          <p:cNvCxnSpPr/>
          <p:nvPr/>
        </p:nvCxnSpPr>
        <p:spPr>
          <a:xfrm rot="10800000">
            <a:off x="0" y="2402500"/>
            <a:ext cx="39435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370" name="Google Shape;370;p58"/>
          <p:cNvPicPr preferRelativeResize="0"/>
          <p:nvPr/>
        </p:nvPicPr>
        <p:blipFill rotWithShape="1">
          <a:blip r:embed="rId3">
            <a:alphaModFix/>
          </a:blip>
          <a:srcRect b="0" l="8820" r="27904" t="2085"/>
          <a:stretch/>
        </p:blipFill>
        <p:spPr>
          <a:xfrm>
            <a:off x="4361625" y="209625"/>
            <a:ext cx="4782374" cy="493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9"/>
          <p:cNvSpPr txBox="1"/>
          <p:nvPr>
            <p:ph type="title"/>
          </p:nvPr>
        </p:nvSpPr>
        <p:spPr>
          <a:xfrm>
            <a:off x="182975" y="2393975"/>
            <a:ext cx="5728500" cy="5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$99 </a:t>
            </a:r>
            <a:r>
              <a:rPr lang="en" sz="2400">
                <a:solidFill>
                  <a:srgbClr val="E91403"/>
                </a:solidFill>
              </a:rPr>
              <a:t>SEO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376" name="Google Shape;376;p59"/>
          <p:cNvCxnSpPr/>
          <p:nvPr/>
        </p:nvCxnSpPr>
        <p:spPr>
          <a:xfrm rot="10800000">
            <a:off x="0" y="2942025"/>
            <a:ext cx="39435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77" name="Google Shape;377;p59"/>
          <p:cNvCxnSpPr/>
          <p:nvPr/>
        </p:nvCxnSpPr>
        <p:spPr>
          <a:xfrm rot="10800000">
            <a:off x="0" y="2393975"/>
            <a:ext cx="39435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378" name="Google Shape;378;p59"/>
          <p:cNvPicPr preferRelativeResize="0"/>
          <p:nvPr/>
        </p:nvPicPr>
        <p:blipFill rotWithShape="1">
          <a:blip r:embed="rId3">
            <a:alphaModFix/>
          </a:blip>
          <a:srcRect b="-443" l="600" r="33375" t="-443"/>
          <a:stretch/>
        </p:blipFill>
        <p:spPr>
          <a:xfrm>
            <a:off x="4284375" y="192575"/>
            <a:ext cx="4859626" cy="4950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0"/>
          <p:cNvSpPr txBox="1"/>
          <p:nvPr>
            <p:ph type="title"/>
          </p:nvPr>
        </p:nvSpPr>
        <p:spPr>
          <a:xfrm>
            <a:off x="182975" y="2297688"/>
            <a:ext cx="5728500" cy="5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Constant </a:t>
            </a:r>
            <a:r>
              <a:rPr lang="en" sz="2400">
                <a:solidFill>
                  <a:srgbClr val="E91403"/>
                </a:solidFill>
              </a:rPr>
              <a:t>Turnover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384" name="Google Shape;384;p60"/>
          <p:cNvCxnSpPr/>
          <p:nvPr/>
        </p:nvCxnSpPr>
        <p:spPr>
          <a:xfrm rot="10800000">
            <a:off x="0" y="2845738"/>
            <a:ext cx="39435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85" name="Google Shape;385;p60"/>
          <p:cNvCxnSpPr/>
          <p:nvPr/>
        </p:nvCxnSpPr>
        <p:spPr>
          <a:xfrm rot="10800000">
            <a:off x="0" y="2297688"/>
            <a:ext cx="39435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386" name="Google Shape;386;p60"/>
          <p:cNvPicPr preferRelativeResize="0"/>
          <p:nvPr/>
        </p:nvPicPr>
        <p:blipFill rotWithShape="1">
          <a:blip r:embed="rId3">
            <a:alphaModFix/>
          </a:blip>
          <a:srcRect b="0" l="21867" r="14785" t="5589"/>
          <a:stretch/>
        </p:blipFill>
        <p:spPr>
          <a:xfrm>
            <a:off x="4261275" y="212850"/>
            <a:ext cx="4882725" cy="49306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1"/>
          <p:cNvSpPr txBox="1"/>
          <p:nvPr>
            <p:ph type="title"/>
          </p:nvPr>
        </p:nvSpPr>
        <p:spPr>
          <a:xfrm>
            <a:off x="182975" y="2366763"/>
            <a:ext cx="5728500" cy="5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Piecemeal</a:t>
            </a:r>
            <a:r>
              <a:rPr lang="en" sz="2400"/>
              <a:t> </a:t>
            </a:r>
            <a:r>
              <a:rPr lang="en" sz="2400">
                <a:solidFill>
                  <a:srgbClr val="E91403"/>
                </a:solidFill>
              </a:rPr>
              <a:t>Approach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392" name="Google Shape;392;p61"/>
          <p:cNvCxnSpPr/>
          <p:nvPr/>
        </p:nvCxnSpPr>
        <p:spPr>
          <a:xfrm rot="10800000">
            <a:off x="0" y="2914813"/>
            <a:ext cx="39435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93" name="Google Shape;393;p61"/>
          <p:cNvCxnSpPr/>
          <p:nvPr/>
        </p:nvCxnSpPr>
        <p:spPr>
          <a:xfrm rot="10800000">
            <a:off x="0" y="2366763"/>
            <a:ext cx="39435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394" name="Google Shape;394;p61"/>
          <p:cNvPicPr preferRelativeResize="0"/>
          <p:nvPr/>
        </p:nvPicPr>
        <p:blipFill rotWithShape="1">
          <a:blip r:embed="rId3">
            <a:alphaModFix/>
          </a:blip>
          <a:srcRect b="1613" l="6202" r="23473" t="0"/>
          <a:stretch/>
        </p:blipFill>
        <p:spPr>
          <a:xfrm>
            <a:off x="3947400" y="217425"/>
            <a:ext cx="5196601" cy="484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2"/>
          <p:cNvSpPr txBox="1"/>
          <p:nvPr>
            <p:ph type="title"/>
          </p:nvPr>
        </p:nvSpPr>
        <p:spPr>
          <a:xfrm>
            <a:off x="259275" y="2338500"/>
            <a:ext cx="57285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Marketing is Confusing in</a:t>
            </a:r>
            <a:r>
              <a:rPr lang="en" sz="2500">
                <a:solidFill>
                  <a:srgbClr val="E91403"/>
                </a:solidFill>
              </a:rPr>
              <a:t> 2019</a:t>
            </a:r>
            <a:endParaRPr sz="2500">
              <a:solidFill>
                <a:srgbClr val="E91403"/>
              </a:solidFill>
            </a:endParaRPr>
          </a:p>
        </p:txBody>
      </p:sp>
      <p:cxnSp>
        <p:nvCxnSpPr>
          <p:cNvPr id="400" name="Google Shape;400;p62"/>
          <p:cNvCxnSpPr/>
          <p:nvPr/>
        </p:nvCxnSpPr>
        <p:spPr>
          <a:xfrm rot="10800000">
            <a:off x="75" y="2890125"/>
            <a:ext cx="50361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01" name="Google Shape;401;p62"/>
          <p:cNvCxnSpPr/>
          <p:nvPr/>
        </p:nvCxnSpPr>
        <p:spPr>
          <a:xfrm rot="10800000">
            <a:off x="75" y="2342075"/>
            <a:ext cx="50361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402" name="Google Shape;40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2175" y="822150"/>
            <a:ext cx="4061824" cy="4321349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62"/>
          <p:cNvSpPr/>
          <p:nvPr/>
        </p:nvSpPr>
        <p:spPr>
          <a:xfrm>
            <a:off x="5082250" y="210325"/>
            <a:ext cx="4061700" cy="83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3"/>
          <p:cNvSpPr txBox="1"/>
          <p:nvPr>
            <p:ph type="title"/>
          </p:nvPr>
        </p:nvSpPr>
        <p:spPr>
          <a:xfrm>
            <a:off x="318875" y="1294950"/>
            <a:ext cx="24672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But….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409" name="Google Shape;409;p63"/>
          <p:cNvCxnSpPr/>
          <p:nvPr/>
        </p:nvCxnSpPr>
        <p:spPr>
          <a:xfrm rot="10800000">
            <a:off x="-39550" y="1772375"/>
            <a:ext cx="2820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10" name="Google Shape;410;p63"/>
          <p:cNvSpPr txBox="1"/>
          <p:nvPr>
            <p:ph type="title"/>
          </p:nvPr>
        </p:nvSpPr>
        <p:spPr>
          <a:xfrm>
            <a:off x="318875" y="1956775"/>
            <a:ext cx="2676600" cy="21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chemeClr val="dk1"/>
                </a:solidFill>
              </a:rPr>
              <a:t>What I was </a:t>
            </a:r>
            <a:br>
              <a:rPr lang="en" sz="3600">
                <a:solidFill>
                  <a:schemeClr val="dk1"/>
                </a:solidFill>
              </a:rPr>
            </a:br>
            <a:r>
              <a:rPr lang="en" sz="3600">
                <a:solidFill>
                  <a:schemeClr val="dk1"/>
                </a:solidFill>
              </a:rPr>
              <a:t>Doing was Working.</a:t>
            </a:r>
            <a:endParaRPr sz="3600"/>
          </a:p>
        </p:txBody>
      </p:sp>
      <p:cxnSp>
        <p:nvCxnSpPr>
          <p:cNvPr id="411" name="Google Shape;411;p63"/>
          <p:cNvCxnSpPr/>
          <p:nvPr/>
        </p:nvCxnSpPr>
        <p:spPr>
          <a:xfrm rot="10800000">
            <a:off x="-39550" y="1362450"/>
            <a:ext cx="2820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412" name="Google Shape;412;p63"/>
          <p:cNvPicPr preferRelativeResize="0"/>
          <p:nvPr/>
        </p:nvPicPr>
        <p:blipFill rotWithShape="1">
          <a:blip r:embed="rId3">
            <a:alphaModFix/>
          </a:blip>
          <a:srcRect b="0" l="1225" r="39839" t="0"/>
          <a:stretch/>
        </p:blipFill>
        <p:spPr>
          <a:xfrm>
            <a:off x="4377250" y="207900"/>
            <a:ext cx="4766750" cy="493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64"/>
          <p:cNvPicPr preferRelativeResize="0"/>
          <p:nvPr/>
        </p:nvPicPr>
        <p:blipFill rotWithShape="1">
          <a:blip r:embed="rId3">
            <a:alphaModFix/>
          </a:blip>
          <a:srcRect b="16074" l="2277" r="21047" t="11550"/>
          <a:stretch/>
        </p:blipFill>
        <p:spPr>
          <a:xfrm>
            <a:off x="-47975" y="-141900"/>
            <a:ext cx="9268176" cy="528539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64"/>
          <p:cNvSpPr txBox="1"/>
          <p:nvPr>
            <p:ph type="title"/>
          </p:nvPr>
        </p:nvSpPr>
        <p:spPr>
          <a:xfrm>
            <a:off x="431775" y="2348850"/>
            <a:ext cx="4304100" cy="12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</a:rPr>
              <a:t>I Just Had to Wrap My Head Around </a:t>
            </a:r>
            <a:r>
              <a:rPr lang="en" sz="3200">
                <a:solidFill>
                  <a:srgbClr val="E91403"/>
                </a:solidFill>
              </a:rPr>
              <a:t>Why?</a:t>
            </a:r>
            <a:endParaRPr sz="3200">
              <a:solidFill>
                <a:srgbClr val="E9140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7"/>
          <p:cNvSpPr txBox="1"/>
          <p:nvPr>
            <p:ph type="title"/>
          </p:nvPr>
        </p:nvSpPr>
        <p:spPr>
          <a:xfrm>
            <a:off x="327750" y="860375"/>
            <a:ext cx="2467200" cy="1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Intro and </a:t>
            </a:r>
            <a:r>
              <a:rPr lang="en" sz="1800">
                <a:solidFill>
                  <a:srgbClr val="E91403"/>
                </a:solidFill>
              </a:rPr>
              <a:t>Background</a:t>
            </a:r>
            <a:endParaRPr sz="1800">
              <a:solidFill>
                <a:srgbClr val="E91403"/>
              </a:solidFill>
            </a:endParaRPr>
          </a:p>
        </p:txBody>
      </p:sp>
      <p:cxnSp>
        <p:nvCxnSpPr>
          <p:cNvPr id="264" name="Google Shape;264;p47"/>
          <p:cNvCxnSpPr/>
          <p:nvPr/>
        </p:nvCxnSpPr>
        <p:spPr>
          <a:xfrm rot="10800000">
            <a:off x="-30675" y="1261600"/>
            <a:ext cx="2820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65" name="Google Shape;265;p47"/>
          <p:cNvSpPr txBox="1"/>
          <p:nvPr>
            <p:ph type="title"/>
          </p:nvPr>
        </p:nvSpPr>
        <p:spPr>
          <a:xfrm>
            <a:off x="327750" y="1598400"/>
            <a:ext cx="3819600" cy="21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chemeClr val="dk1"/>
                </a:solidFill>
              </a:rPr>
              <a:t>What qualifies me to be up here speaking today?</a:t>
            </a:r>
            <a:endParaRPr sz="3600"/>
          </a:p>
        </p:txBody>
      </p:sp>
      <p:cxnSp>
        <p:nvCxnSpPr>
          <p:cNvPr id="266" name="Google Shape;266;p47"/>
          <p:cNvCxnSpPr/>
          <p:nvPr/>
        </p:nvCxnSpPr>
        <p:spPr>
          <a:xfrm rot="10800000">
            <a:off x="-30675" y="927875"/>
            <a:ext cx="2820900" cy="0"/>
          </a:xfrm>
          <a:prstGeom prst="straightConnector1">
            <a:avLst/>
          </a:prstGeom>
          <a:noFill/>
          <a:ln cap="flat" cmpd="sng" w="9525">
            <a:solidFill>
              <a:srgbClr val="1A1A1A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267" name="Google Shape;267;p47"/>
          <p:cNvPicPr preferRelativeResize="0"/>
          <p:nvPr/>
        </p:nvPicPr>
        <p:blipFill rotWithShape="1">
          <a:blip r:embed="rId3">
            <a:alphaModFix/>
          </a:blip>
          <a:srcRect b="3418" l="25467" r="0" t="0"/>
          <a:stretch/>
        </p:blipFill>
        <p:spPr>
          <a:xfrm>
            <a:off x="4486225" y="176025"/>
            <a:ext cx="4657776" cy="49674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7"/>
          <p:cNvSpPr txBox="1"/>
          <p:nvPr>
            <p:ph type="title"/>
          </p:nvPr>
        </p:nvSpPr>
        <p:spPr>
          <a:xfrm>
            <a:off x="4830175" y="4159050"/>
            <a:ext cx="2467200" cy="8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91403"/>
                </a:solidFill>
              </a:rPr>
              <a:t>JEFF LIZIK</a:t>
            </a:r>
            <a:endParaRPr sz="1200">
              <a:solidFill>
                <a:srgbClr val="E9140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200"/>
              <a:t>President / CEO</a:t>
            </a:r>
            <a:endParaRPr sz="1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65"/>
          <p:cNvPicPr preferRelativeResize="0"/>
          <p:nvPr/>
        </p:nvPicPr>
        <p:blipFill rotWithShape="1">
          <a:blip r:embed="rId3">
            <a:alphaModFix/>
          </a:blip>
          <a:srcRect b="17948" l="819" r="463" t="-17441"/>
          <a:stretch/>
        </p:blipFill>
        <p:spPr>
          <a:xfrm>
            <a:off x="0" y="-929275"/>
            <a:ext cx="9176926" cy="6173699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65"/>
          <p:cNvSpPr txBox="1"/>
          <p:nvPr>
            <p:ph type="title"/>
          </p:nvPr>
        </p:nvSpPr>
        <p:spPr>
          <a:xfrm>
            <a:off x="0" y="661575"/>
            <a:ext cx="9144000" cy="5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And Define the Difference </a:t>
            </a:r>
            <a:r>
              <a:rPr lang="en" sz="3000">
                <a:solidFill>
                  <a:srgbClr val="E91403"/>
                </a:solidFill>
              </a:rPr>
              <a:t>Makers</a:t>
            </a:r>
            <a:endParaRPr sz="3000">
              <a:solidFill>
                <a:srgbClr val="E91403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6"/>
          <p:cNvSpPr txBox="1"/>
          <p:nvPr>
            <p:ph type="title"/>
          </p:nvPr>
        </p:nvSpPr>
        <p:spPr>
          <a:xfrm>
            <a:off x="427075" y="2069400"/>
            <a:ext cx="2930700" cy="10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Clarity of </a:t>
            </a:r>
            <a:r>
              <a:rPr lang="en" sz="3000">
                <a:solidFill>
                  <a:srgbClr val="E91403"/>
                </a:solidFill>
              </a:rPr>
              <a:t>Communication</a:t>
            </a:r>
            <a:endParaRPr sz="3000">
              <a:solidFill>
                <a:srgbClr val="E91403"/>
              </a:solidFill>
            </a:endParaRPr>
          </a:p>
        </p:txBody>
      </p:sp>
      <p:pic>
        <p:nvPicPr>
          <p:cNvPr id="430" name="Google Shape;430;p66"/>
          <p:cNvPicPr preferRelativeResize="0"/>
          <p:nvPr/>
        </p:nvPicPr>
        <p:blipFill rotWithShape="1">
          <a:blip r:embed="rId3">
            <a:alphaModFix/>
          </a:blip>
          <a:srcRect b="3147" l="5843" r="65" t="0"/>
          <a:stretch/>
        </p:blipFill>
        <p:spPr>
          <a:xfrm>
            <a:off x="3667350" y="761100"/>
            <a:ext cx="5476648" cy="374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7"/>
          <p:cNvSpPr txBox="1"/>
          <p:nvPr>
            <p:ph type="title"/>
          </p:nvPr>
        </p:nvSpPr>
        <p:spPr>
          <a:xfrm>
            <a:off x="373500" y="2153200"/>
            <a:ext cx="57285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63636"/>
                </a:solidFill>
              </a:rPr>
              <a:t>Relentless</a:t>
            </a:r>
            <a:endParaRPr sz="3000">
              <a:solidFill>
                <a:srgbClr val="3636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E91403"/>
                </a:solidFill>
              </a:rPr>
              <a:t>Accountability</a:t>
            </a:r>
            <a:endParaRPr sz="3000">
              <a:solidFill>
                <a:srgbClr val="E91403"/>
              </a:solidFill>
            </a:endParaRPr>
          </a:p>
        </p:txBody>
      </p:sp>
      <p:pic>
        <p:nvPicPr>
          <p:cNvPr id="436" name="Google Shape;436;p67"/>
          <p:cNvPicPr preferRelativeResize="0"/>
          <p:nvPr/>
        </p:nvPicPr>
        <p:blipFill rotWithShape="1">
          <a:blip r:embed="rId3">
            <a:alphaModFix/>
          </a:blip>
          <a:srcRect b="0" l="-382" r="29605" t="872"/>
          <a:stretch/>
        </p:blipFill>
        <p:spPr>
          <a:xfrm>
            <a:off x="3864150" y="213725"/>
            <a:ext cx="5279851" cy="492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68"/>
          <p:cNvPicPr preferRelativeResize="0"/>
          <p:nvPr/>
        </p:nvPicPr>
        <p:blipFill rotWithShape="1">
          <a:blip r:embed="rId3">
            <a:alphaModFix/>
          </a:blip>
          <a:srcRect b="8868" l="445" r="445" t="5698"/>
          <a:stretch/>
        </p:blipFill>
        <p:spPr>
          <a:xfrm>
            <a:off x="0" y="-53650"/>
            <a:ext cx="9143999" cy="52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68"/>
          <p:cNvSpPr txBox="1"/>
          <p:nvPr>
            <p:ph type="title"/>
          </p:nvPr>
        </p:nvSpPr>
        <p:spPr>
          <a:xfrm>
            <a:off x="0" y="2123525"/>
            <a:ext cx="9144000" cy="6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Unwavering </a:t>
            </a:r>
            <a:r>
              <a:rPr lang="en" sz="3600">
                <a:solidFill>
                  <a:srgbClr val="E91403"/>
                </a:solidFill>
              </a:rPr>
              <a:t>Service</a:t>
            </a:r>
            <a:endParaRPr sz="3600">
              <a:solidFill>
                <a:srgbClr val="E91403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9"/>
          <p:cNvSpPr txBox="1"/>
          <p:nvPr>
            <p:ph type="title"/>
          </p:nvPr>
        </p:nvSpPr>
        <p:spPr>
          <a:xfrm>
            <a:off x="0" y="1632175"/>
            <a:ext cx="9144000" cy="6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91403"/>
                </a:solidFill>
              </a:rPr>
              <a:t>So I called it…..</a:t>
            </a:r>
            <a:endParaRPr>
              <a:solidFill>
                <a:srgbClr val="E91403"/>
              </a:solidFill>
            </a:endParaRPr>
          </a:p>
        </p:txBody>
      </p:sp>
      <p:sp>
        <p:nvSpPr>
          <p:cNvPr id="448" name="Google Shape;448;p69"/>
          <p:cNvSpPr txBox="1"/>
          <p:nvPr>
            <p:ph type="title"/>
          </p:nvPr>
        </p:nvSpPr>
        <p:spPr>
          <a:xfrm>
            <a:off x="1042650" y="2189375"/>
            <a:ext cx="7058700" cy="7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Digital Marketing Essentialism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70"/>
          <p:cNvSpPr txBox="1"/>
          <p:nvPr>
            <p:ph type="title"/>
          </p:nvPr>
        </p:nvSpPr>
        <p:spPr>
          <a:xfrm>
            <a:off x="1499250" y="1569925"/>
            <a:ext cx="6133800" cy="68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</a:t>
            </a:r>
            <a:r>
              <a:rPr i="1" lang="en" sz="2400">
                <a:solidFill>
                  <a:srgbClr val="FFFFFF"/>
                </a:solidFill>
              </a:rPr>
              <a:t>here are foundational components of digital marketing that all businesses need in order to find success online. 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1"/>
          <p:cNvSpPr txBox="1"/>
          <p:nvPr>
            <p:ph type="title"/>
          </p:nvPr>
        </p:nvSpPr>
        <p:spPr>
          <a:xfrm>
            <a:off x="182975" y="706175"/>
            <a:ext cx="5728500" cy="5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Digital Marketing Essentialism</a:t>
            </a:r>
            <a:r>
              <a:rPr lang="en" sz="2400"/>
              <a:t> </a:t>
            </a:r>
            <a:r>
              <a:rPr lang="en" sz="2400">
                <a:solidFill>
                  <a:srgbClr val="E91403"/>
                </a:solidFill>
              </a:rPr>
              <a:t>is: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459" name="Google Shape;459;p71"/>
          <p:cNvCxnSpPr/>
          <p:nvPr/>
        </p:nvCxnSpPr>
        <p:spPr>
          <a:xfrm rot="10800000">
            <a:off x="-50" y="1254225"/>
            <a:ext cx="51972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60" name="Google Shape;460;p71"/>
          <p:cNvCxnSpPr/>
          <p:nvPr/>
        </p:nvCxnSpPr>
        <p:spPr>
          <a:xfrm rot="10800000">
            <a:off x="-50" y="706175"/>
            <a:ext cx="51972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461" name="Google Shape;46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6967" y="946750"/>
            <a:ext cx="1005433" cy="151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6967" y="2582140"/>
            <a:ext cx="1005433" cy="1520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7875" y="1920243"/>
            <a:ext cx="1005433" cy="150665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71"/>
          <p:cNvSpPr txBox="1"/>
          <p:nvPr>
            <p:ph idx="1" type="body"/>
          </p:nvPr>
        </p:nvSpPr>
        <p:spPr>
          <a:xfrm>
            <a:off x="172825" y="1406625"/>
            <a:ext cx="5529000" cy="36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Only a few things matter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Say no to everything except the essential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Removes obstacles to make execution easy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Gets the right things done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“The undisciplined pursuit of more” is the cause of failure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We have to many choices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Focus on the essential by eliminating everything else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Will this activity make the highest contribution to our goals?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We need to create system that encompasses the essentials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Almost everything is noise and very few activities are exceptionally valuable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We must discern the trivial many from the vital few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2"/>
          <p:cNvSpPr txBox="1"/>
          <p:nvPr>
            <p:ph type="title"/>
          </p:nvPr>
        </p:nvSpPr>
        <p:spPr>
          <a:xfrm>
            <a:off x="182975" y="934775"/>
            <a:ext cx="5728500" cy="5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</a:rPr>
              <a:t>Important Caveats </a:t>
            </a:r>
            <a:r>
              <a:rPr lang="en" sz="2400">
                <a:solidFill>
                  <a:srgbClr val="E91403"/>
                </a:solidFill>
              </a:rPr>
              <a:t>&amp; Qualifiers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470" name="Google Shape;470;p72"/>
          <p:cNvCxnSpPr/>
          <p:nvPr/>
        </p:nvCxnSpPr>
        <p:spPr>
          <a:xfrm rot="10800000">
            <a:off x="-50" y="1482825"/>
            <a:ext cx="51972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71" name="Google Shape;471;p72"/>
          <p:cNvCxnSpPr/>
          <p:nvPr/>
        </p:nvCxnSpPr>
        <p:spPr>
          <a:xfrm rot="10800000">
            <a:off x="-50" y="934775"/>
            <a:ext cx="51972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72" name="Google Shape;472;p72"/>
          <p:cNvSpPr txBox="1"/>
          <p:nvPr>
            <p:ph idx="1" type="body"/>
          </p:nvPr>
        </p:nvSpPr>
        <p:spPr>
          <a:xfrm>
            <a:off x="182975" y="1711875"/>
            <a:ext cx="8011500" cy="26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It is about creating a process where a high percentage of effort and attention is given to the truly vital few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We have to ask “What can we go big on?”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Understanding the big picture helps us see what really matters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We have to ignore the loudest voice and not get overwhelmed by all of the information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We must pay attention to the signal in the noise, hear what is NOT being said and find the essence of the information available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We must clarify the question of what is the most important item we can address right now to move us closer to our goals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3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rPr>
              <a:t>Pareto Principle </a:t>
            </a:r>
            <a:endParaRPr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aphicFrame>
        <p:nvGraphicFramePr>
          <p:cNvPr id="478" name="Google Shape;478;p73"/>
          <p:cNvGraphicFramePr/>
          <p:nvPr/>
        </p:nvGraphicFramePr>
        <p:xfrm>
          <a:off x="323100" y="2393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{2EA5AE76-1348-4B3C-88C0-E7EBF658AD7B}</a:tableStyleId>
              </a:tblPr>
              <a:tblGrid>
                <a:gridCol w="710225"/>
                <a:gridCol w="710225"/>
                <a:gridCol w="710225"/>
                <a:gridCol w="382850"/>
                <a:gridCol w="1037600"/>
                <a:gridCol w="710225"/>
                <a:gridCol w="710225"/>
                <a:gridCol w="710225"/>
                <a:gridCol w="710225"/>
                <a:gridCol w="710225"/>
                <a:gridCol w="710225"/>
                <a:gridCol w="710225"/>
              </a:tblGrid>
              <a:tr h="719125"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</a:rPr>
                        <a:t>20%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 hMerge="1"/>
                <a:tc hMerge="1"/>
                <a:tc hMerge="1"/>
                <a:tc gridSpan="8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</a:rPr>
                        <a:t>80%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</a:tbl>
          </a:graphicData>
        </a:graphic>
      </p:graphicFrame>
      <p:cxnSp>
        <p:nvCxnSpPr>
          <p:cNvPr id="479" name="Google Shape;479;p73"/>
          <p:cNvCxnSpPr/>
          <p:nvPr/>
        </p:nvCxnSpPr>
        <p:spPr>
          <a:xfrm rot="10800000">
            <a:off x="569975" y="1439375"/>
            <a:ext cx="0" cy="95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480" name="Google Shape;480;p73"/>
          <p:cNvSpPr txBox="1"/>
          <p:nvPr>
            <p:ph type="title"/>
          </p:nvPr>
        </p:nvSpPr>
        <p:spPr>
          <a:xfrm>
            <a:off x="646175" y="1235062"/>
            <a:ext cx="2315700" cy="39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2"/>
                </a:solidFill>
              </a:rPr>
              <a:t>20% of your time</a:t>
            </a:r>
            <a:endParaRPr b="1" sz="1800">
              <a:solidFill>
                <a:schemeClr val="accent2"/>
              </a:solidFill>
            </a:endParaRPr>
          </a:p>
        </p:txBody>
      </p:sp>
      <p:sp>
        <p:nvSpPr>
          <p:cNvPr id="481" name="Google Shape;481;p73"/>
          <p:cNvSpPr txBox="1"/>
          <p:nvPr>
            <p:ph idx="4294967295" type="body"/>
          </p:nvPr>
        </p:nvSpPr>
        <p:spPr>
          <a:xfrm>
            <a:off x="646175" y="1560476"/>
            <a:ext cx="23157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Resources, clients, etc.</a:t>
            </a:r>
            <a:endParaRPr sz="1400"/>
          </a:p>
        </p:txBody>
      </p:sp>
      <p:sp>
        <p:nvSpPr>
          <p:cNvPr id="482" name="Google Shape;482;p73"/>
          <p:cNvSpPr txBox="1"/>
          <p:nvPr>
            <p:ph type="title"/>
          </p:nvPr>
        </p:nvSpPr>
        <p:spPr>
          <a:xfrm>
            <a:off x="5091057" y="1235062"/>
            <a:ext cx="2353200" cy="39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= 80% of your cause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483" name="Google Shape;483;p73"/>
          <p:cNvSpPr txBox="1"/>
          <p:nvPr>
            <p:ph idx="4294967295" type="body"/>
          </p:nvPr>
        </p:nvSpPr>
        <p:spPr>
          <a:xfrm>
            <a:off x="5091050" y="1560475"/>
            <a:ext cx="27300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Business Growth, Revenue, etc.</a:t>
            </a:r>
            <a:endParaRPr sz="1400"/>
          </a:p>
        </p:txBody>
      </p:sp>
      <p:cxnSp>
        <p:nvCxnSpPr>
          <p:cNvPr id="484" name="Google Shape;484;p73"/>
          <p:cNvCxnSpPr/>
          <p:nvPr/>
        </p:nvCxnSpPr>
        <p:spPr>
          <a:xfrm rot="10800000">
            <a:off x="4997750" y="1439375"/>
            <a:ext cx="0" cy="95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485" name="Google Shape;485;p73"/>
          <p:cNvSpPr txBox="1"/>
          <p:nvPr/>
        </p:nvSpPr>
        <p:spPr>
          <a:xfrm>
            <a:off x="152400" y="3581400"/>
            <a:ext cx="89028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It’s the point where doing less but thinking more produces better outcomes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More effort doesn’t yield more results, less but better does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It’s the 20/80 rule, it’s not a new concept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4"/>
          <p:cNvSpPr txBox="1"/>
          <p:nvPr>
            <p:ph type="title"/>
          </p:nvPr>
        </p:nvSpPr>
        <p:spPr>
          <a:xfrm>
            <a:off x="455200" y="928000"/>
            <a:ext cx="56940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Digital Marketing Essentialism is not: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491" name="Google Shape;491;p74"/>
          <p:cNvCxnSpPr/>
          <p:nvPr/>
        </p:nvCxnSpPr>
        <p:spPr>
          <a:xfrm rot="10800000">
            <a:off x="-25" y="1482825"/>
            <a:ext cx="59484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92" name="Google Shape;492;p74"/>
          <p:cNvCxnSpPr/>
          <p:nvPr/>
        </p:nvCxnSpPr>
        <p:spPr>
          <a:xfrm rot="10800000">
            <a:off x="-25" y="934775"/>
            <a:ext cx="59484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93" name="Google Shape;493;p74"/>
          <p:cNvSpPr txBox="1"/>
          <p:nvPr/>
        </p:nvSpPr>
        <p:spPr>
          <a:xfrm>
            <a:off x="362950" y="2076151"/>
            <a:ext cx="7198800" cy="20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How can we do everything?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Chasing the silver bullet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 sprint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Being too busy doing and not enough analyzing, learning and strategizing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Listening to everyone in the digital marketing space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Overwhelming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Vague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 shotgun approach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8"/>
          <p:cNvSpPr txBox="1"/>
          <p:nvPr>
            <p:ph type="title"/>
          </p:nvPr>
        </p:nvSpPr>
        <p:spPr>
          <a:xfrm>
            <a:off x="403950" y="606475"/>
            <a:ext cx="2056500" cy="5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Corporate</a:t>
            </a:r>
            <a:endParaRPr sz="2200"/>
          </a:p>
        </p:txBody>
      </p:sp>
      <p:cxnSp>
        <p:nvCxnSpPr>
          <p:cNvPr id="274" name="Google Shape;274;p48"/>
          <p:cNvCxnSpPr/>
          <p:nvPr/>
        </p:nvCxnSpPr>
        <p:spPr>
          <a:xfrm rot="10800000">
            <a:off x="-30675" y="1109200"/>
            <a:ext cx="28209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75" name="Google Shape;275;p48"/>
          <p:cNvCxnSpPr/>
          <p:nvPr/>
        </p:nvCxnSpPr>
        <p:spPr>
          <a:xfrm rot="10800000">
            <a:off x="-30675" y="623075"/>
            <a:ext cx="28209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276" name="Google Shape;27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7475" y="3261600"/>
            <a:ext cx="2056500" cy="9415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Heinz-logo.svg" id="277" name="Google Shape;27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0197" y="1379550"/>
            <a:ext cx="2407024" cy="1080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imberly Clark Logo" id="278" name="Google Shape;27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1275" y="1818050"/>
            <a:ext cx="2095500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750" y="2813675"/>
            <a:ext cx="1742499" cy="1742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ac nielsen logo png" id="280" name="Google Shape;280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5700" y="1490250"/>
            <a:ext cx="2720676" cy="786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ore-ida" id="281" name="Google Shape;281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96378" y="2733875"/>
            <a:ext cx="1101975" cy="1888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mart ones png" id="282" name="Google Shape;282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31275" y="2854025"/>
            <a:ext cx="2253000" cy="1601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5"/>
          <p:cNvSpPr/>
          <p:nvPr/>
        </p:nvSpPr>
        <p:spPr>
          <a:xfrm>
            <a:off x="4228175" y="827850"/>
            <a:ext cx="4622400" cy="34878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75"/>
          <p:cNvSpPr txBox="1"/>
          <p:nvPr>
            <p:ph type="title"/>
          </p:nvPr>
        </p:nvSpPr>
        <p:spPr>
          <a:xfrm>
            <a:off x="182975" y="934775"/>
            <a:ext cx="5728500" cy="5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</a:rPr>
              <a:t>Original</a:t>
            </a:r>
            <a:r>
              <a:rPr lang="en" sz="2400">
                <a:solidFill>
                  <a:srgbClr val="E91403"/>
                </a:solidFill>
              </a:rPr>
              <a:t> Concept</a:t>
            </a:r>
            <a:r>
              <a:rPr lang="en" sz="2400">
                <a:solidFill>
                  <a:srgbClr val="E91403"/>
                </a:solidFill>
              </a:rPr>
              <a:t> 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500" name="Google Shape;500;p75"/>
          <p:cNvCxnSpPr/>
          <p:nvPr/>
        </p:nvCxnSpPr>
        <p:spPr>
          <a:xfrm rot="10800000">
            <a:off x="-25" y="1482825"/>
            <a:ext cx="37944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01" name="Google Shape;501;p75"/>
          <p:cNvCxnSpPr/>
          <p:nvPr/>
        </p:nvCxnSpPr>
        <p:spPr>
          <a:xfrm rot="10800000">
            <a:off x="-25" y="934775"/>
            <a:ext cx="37944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02" name="Google Shape;502;p75"/>
          <p:cNvSpPr txBox="1"/>
          <p:nvPr>
            <p:ph type="title"/>
          </p:nvPr>
        </p:nvSpPr>
        <p:spPr>
          <a:xfrm>
            <a:off x="182975" y="1254225"/>
            <a:ext cx="4045200" cy="287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solidFill>
                  <a:schemeClr val="dk2"/>
                </a:solidFill>
              </a:rPr>
              <a:t>This is the original sketch of the </a:t>
            </a:r>
            <a:r>
              <a:rPr lang="en" sz="1800">
                <a:solidFill>
                  <a:srgbClr val="E91403"/>
                </a:solidFill>
              </a:rPr>
              <a:t>Foundational Marketing Pyramid </a:t>
            </a:r>
            <a:r>
              <a:rPr b="0" lang="en" sz="1800">
                <a:solidFill>
                  <a:schemeClr val="dk2"/>
                </a:solidFill>
              </a:rPr>
              <a:t>from a few years ago. The steps are fundamental. The contents within will be context dependent and agile in nature.  </a:t>
            </a:r>
            <a:endParaRPr b="0" sz="1800">
              <a:solidFill>
                <a:schemeClr val="dk2"/>
              </a:solidFill>
            </a:endParaRPr>
          </a:p>
        </p:txBody>
      </p:sp>
      <p:pic>
        <p:nvPicPr>
          <p:cNvPr id="503" name="Google Shape;503;p75"/>
          <p:cNvPicPr preferRelativeResize="0"/>
          <p:nvPr/>
        </p:nvPicPr>
        <p:blipFill rotWithShape="1">
          <a:blip r:embed="rId3">
            <a:alphaModFix/>
          </a:blip>
          <a:srcRect b="17353" l="0" r="0" t="1818"/>
          <a:stretch/>
        </p:blipFill>
        <p:spPr>
          <a:xfrm>
            <a:off x="4347925" y="946300"/>
            <a:ext cx="4382900" cy="325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6"/>
          <p:cNvSpPr txBox="1"/>
          <p:nvPr>
            <p:ph type="title"/>
          </p:nvPr>
        </p:nvSpPr>
        <p:spPr>
          <a:xfrm>
            <a:off x="455225" y="560075"/>
            <a:ext cx="56940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Current Format &amp; Process: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509" name="Google Shape;509;p76"/>
          <p:cNvCxnSpPr/>
          <p:nvPr/>
        </p:nvCxnSpPr>
        <p:spPr>
          <a:xfrm rot="10800000">
            <a:off x="0" y="1114900"/>
            <a:ext cx="59484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10" name="Google Shape;510;p76"/>
          <p:cNvCxnSpPr/>
          <p:nvPr/>
        </p:nvCxnSpPr>
        <p:spPr>
          <a:xfrm rot="10800000">
            <a:off x="0" y="566850"/>
            <a:ext cx="59484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511" name="Google Shape;511;p76"/>
          <p:cNvGrpSpPr/>
          <p:nvPr/>
        </p:nvGrpSpPr>
        <p:grpSpPr>
          <a:xfrm>
            <a:off x="4106862" y="1512887"/>
            <a:ext cx="643089" cy="460500"/>
            <a:chOff x="4106862" y="1281112"/>
            <a:chExt cx="643089" cy="460500"/>
          </a:xfrm>
        </p:grpSpPr>
        <p:sp>
          <p:nvSpPr>
            <p:cNvPr id="512" name="Google Shape;512;p76"/>
            <p:cNvSpPr/>
            <p:nvPr/>
          </p:nvSpPr>
          <p:spPr>
            <a:xfrm>
              <a:off x="4106862" y="1281112"/>
              <a:ext cx="320700" cy="46050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48118" y="120000"/>
                  </a:lnTo>
                  <a:lnTo>
                    <a:pt x="0" y="120000"/>
                  </a:lnTo>
                  <a:lnTo>
                    <a:pt x="12000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5">
                <a:alpha val="643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76"/>
            <p:cNvSpPr/>
            <p:nvPr/>
          </p:nvSpPr>
          <p:spPr>
            <a:xfrm>
              <a:off x="4235451" y="1281112"/>
              <a:ext cx="514500" cy="460500"/>
            </a:xfrm>
            <a:custGeom>
              <a:rect b="b" l="l" r="r" t="t"/>
              <a:pathLst>
                <a:path extrusionOk="0" h="120000" w="120000">
                  <a:moveTo>
                    <a:pt x="44814" y="0"/>
                  </a:moveTo>
                  <a:lnTo>
                    <a:pt x="44814" y="0"/>
                  </a:lnTo>
                  <a:lnTo>
                    <a:pt x="0" y="120000"/>
                  </a:lnTo>
                  <a:lnTo>
                    <a:pt x="92222" y="120000"/>
                  </a:lnTo>
                  <a:lnTo>
                    <a:pt x="120000" y="120000"/>
                  </a:lnTo>
                  <a:lnTo>
                    <a:pt x="44814" y="0"/>
                  </a:lnTo>
                  <a:close/>
                </a:path>
              </a:pathLst>
            </a:custGeom>
            <a:solidFill>
              <a:schemeClr val="accent5">
                <a:alpha val="8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4" name="Google Shape;514;p76"/>
          <p:cNvGrpSpPr/>
          <p:nvPr/>
        </p:nvGrpSpPr>
        <p:grpSpPr>
          <a:xfrm>
            <a:off x="3721101" y="2078038"/>
            <a:ext cx="1444575" cy="516000"/>
            <a:chOff x="3721101" y="1846263"/>
            <a:chExt cx="1444575" cy="516000"/>
          </a:xfrm>
        </p:grpSpPr>
        <p:sp>
          <p:nvSpPr>
            <p:cNvPr id="515" name="Google Shape;515;p76"/>
            <p:cNvSpPr/>
            <p:nvPr/>
          </p:nvSpPr>
          <p:spPr>
            <a:xfrm>
              <a:off x="3721101" y="1846263"/>
              <a:ext cx="469800" cy="51600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65675" y="120000"/>
                  </a:lnTo>
                  <a:lnTo>
                    <a:pt x="65675" y="120000"/>
                  </a:lnTo>
                  <a:lnTo>
                    <a:pt x="0" y="106707"/>
                  </a:lnTo>
                  <a:lnTo>
                    <a:pt x="8027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4">
                <a:alpha val="643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76"/>
            <p:cNvSpPr/>
            <p:nvPr/>
          </p:nvSpPr>
          <p:spPr>
            <a:xfrm>
              <a:off x="3978276" y="1846263"/>
              <a:ext cx="1187400" cy="516000"/>
            </a:xfrm>
            <a:custGeom>
              <a:rect b="b" l="l" r="r" t="t"/>
              <a:pathLst>
                <a:path extrusionOk="0" h="120000" w="120000">
                  <a:moveTo>
                    <a:pt x="85187" y="0"/>
                  </a:moveTo>
                  <a:lnTo>
                    <a:pt x="84705" y="0"/>
                  </a:lnTo>
                  <a:lnTo>
                    <a:pt x="70748" y="0"/>
                  </a:lnTo>
                  <a:lnTo>
                    <a:pt x="21497" y="0"/>
                  </a:lnTo>
                  <a:lnTo>
                    <a:pt x="0" y="120000"/>
                  </a:lnTo>
                  <a:lnTo>
                    <a:pt x="93048" y="116676"/>
                  </a:lnTo>
                  <a:lnTo>
                    <a:pt x="120000" y="115938"/>
                  </a:lnTo>
                  <a:lnTo>
                    <a:pt x="85187" y="0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7" name="Google Shape;517;p76"/>
          <p:cNvGrpSpPr/>
          <p:nvPr/>
        </p:nvGrpSpPr>
        <p:grpSpPr>
          <a:xfrm>
            <a:off x="2655888" y="3636962"/>
            <a:ext cx="3829200" cy="992088"/>
            <a:chOff x="2655888" y="3636962"/>
            <a:chExt cx="3829200" cy="992088"/>
          </a:xfrm>
        </p:grpSpPr>
        <p:sp>
          <p:nvSpPr>
            <p:cNvPr id="518" name="Google Shape;518;p76"/>
            <p:cNvSpPr/>
            <p:nvPr/>
          </p:nvSpPr>
          <p:spPr>
            <a:xfrm>
              <a:off x="2655888" y="3968750"/>
              <a:ext cx="3829200" cy="660300"/>
            </a:xfrm>
            <a:custGeom>
              <a:rect b="b" l="l" r="r" t="t"/>
              <a:pathLst>
                <a:path extrusionOk="0" h="120000" w="120000">
                  <a:moveTo>
                    <a:pt x="89452" y="0"/>
                  </a:moveTo>
                  <a:lnTo>
                    <a:pt x="22587" y="14711"/>
                  </a:lnTo>
                  <a:lnTo>
                    <a:pt x="0" y="19615"/>
                  </a:lnTo>
                  <a:lnTo>
                    <a:pt x="15024" y="120000"/>
                  </a:lnTo>
                  <a:lnTo>
                    <a:pt x="120000" y="93461"/>
                  </a:lnTo>
                  <a:lnTo>
                    <a:pt x="89452" y="0"/>
                  </a:lnTo>
                  <a:close/>
                </a:path>
              </a:pathLst>
            </a:custGeom>
            <a:solidFill>
              <a:schemeClr val="accent1">
                <a:alpha val="894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9" name="Google Shape;519;p76"/>
            <p:cNvGrpSpPr/>
            <p:nvPr/>
          </p:nvGrpSpPr>
          <p:grpSpPr>
            <a:xfrm>
              <a:off x="2655888" y="3636962"/>
              <a:ext cx="3828925" cy="992088"/>
              <a:chOff x="2655888" y="3405187"/>
              <a:chExt cx="3828925" cy="992088"/>
            </a:xfrm>
          </p:grpSpPr>
          <p:sp>
            <p:nvSpPr>
              <p:cNvPr id="520" name="Google Shape;520;p76"/>
              <p:cNvSpPr/>
              <p:nvPr/>
            </p:nvSpPr>
            <p:spPr>
              <a:xfrm>
                <a:off x="2940050" y="3405187"/>
                <a:ext cx="3165600" cy="385800"/>
              </a:xfrm>
              <a:custGeom>
                <a:rect b="b" l="l" r="r" t="t"/>
                <a:pathLst>
                  <a:path extrusionOk="0" h="120000" w="120000">
                    <a:moveTo>
                      <a:pt x="107723" y="60246"/>
                    </a:moveTo>
                    <a:lnTo>
                      <a:pt x="93099" y="22222"/>
                    </a:lnTo>
                    <a:lnTo>
                      <a:pt x="84734" y="0"/>
                    </a:lnTo>
                    <a:lnTo>
                      <a:pt x="22688" y="6419"/>
                    </a:lnTo>
                    <a:lnTo>
                      <a:pt x="6680" y="7407"/>
                    </a:lnTo>
                    <a:lnTo>
                      <a:pt x="0" y="8395"/>
                    </a:lnTo>
                    <a:lnTo>
                      <a:pt x="0" y="8395"/>
                    </a:lnTo>
                    <a:lnTo>
                      <a:pt x="16910" y="120000"/>
                    </a:lnTo>
                    <a:lnTo>
                      <a:pt x="97191" y="99259"/>
                    </a:lnTo>
                    <a:lnTo>
                      <a:pt x="120000" y="92839"/>
                    </a:lnTo>
                    <a:lnTo>
                      <a:pt x="107723" y="60246"/>
                    </a:lnTo>
                    <a:close/>
                  </a:path>
                </a:pathLst>
              </a:custGeom>
              <a:solidFill>
                <a:schemeClr val="accent1">
                  <a:alpha val="894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21" name="Google Shape;521;p76"/>
              <p:cNvGrpSpPr/>
              <p:nvPr/>
            </p:nvGrpSpPr>
            <p:grpSpPr>
              <a:xfrm>
                <a:off x="2655888" y="3432175"/>
                <a:ext cx="3828925" cy="965100"/>
                <a:chOff x="2655888" y="3432175"/>
                <a:chExt cx="3828925" cy="965100"/>
              </a:xfrm>
            </p:grpSpPr>
            <p:sp>
              <p:nvSpPr>
                <p:cNvPr id="522" name="Google Shape;522;p76"/>
                <p:cNvSpPr/>
                <p:nvPr/>
              </p:nvSpPr>
              <p:spPr>
                <a:xfrm>
                  <a:off x="2655888" y="3432175"/>
                  <a:ext cx="730200" cy="965100"/>
                </a:xfrm>
                <a:custGeom>
                  <a:rect b="b" l="l" r="r" t="t"/>
                  <a:pathLst>
                    <a:path extrusionOk="0" h="120000" w="120000">
                      <a:moveTo>
                        <a:pt x="120000" y="44605"/>
                      </a:moveTo>
                      <a:lnTo>
                        <a:pt x="78782" y="120000"/>
                      </a:lnTo>
                      <a:lnTo>
                        <a:pt x="0" y="51315"/>
                      </a:lnTo>
                      <a:lnTo>
                        <a:pt x="46695" y="0"/>
                      </a:lnTo>
                      <a:lnTo>
                        <a:pt x="120000" y="44605"/>
                      </a:lnTo>
                      <a:close/>
                    </a:path>
                  </a:pathLst>
                </a:custGeom>
                <a:solidFill>
                  <a:schemeClr val="accent1">
                    <a:alpha val="64310"/>
                  </a:scheme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3" name="Google Shape;523;p76"/>
                <p:cNvSpPr/>
                <p:nvPr/>
              </p:nvSpPr>
              <p:spPr>
                <a:xfrm>
                  <a:off x="3135313" y="3703637"/>
                  <a:ext cx="3349500" cy="693600"/>
                </a:xfrm>
                <a:custGeom>
                  <a:rect b="b" l="l" r="r" t="t"/>
                  <a:pathLst>
                    <a:path extrusionOk="0" h="120000" w="120000">
                      <a:moveTo>
                        <a:pt x="106407" y="0"/>
                      </a:moveTo>
                      <a:lnTo>
                        <a:pt x="106407" y="0"/>
                      </a:lnTo>
                      <a:lnTo>
                        <a:pt x="84853" y="3569"/>
                      </a:lnTo>
                      <a:lnTo>
                        <a:pt x="8985" y="15102"/>
                      </a:lnTo>
                      <a:lnTo>
                        <a:pt x="0" y="120000"/>
                      </a:lnTo>
                      <a:lnTo>
                        <a:pt x="120000" y="94736"/>
                      </a:lnTo>
                      <a:lnTo>
                        <a:pt x="106407" y="0"/>
                      </a:lnTo>
                      <a:close/>
                    </a:path>
                  </a:pathLst>
                </a:custGeom>
                <a:solidFill>
                  <a:schemeClr val="accent1">
                    <a:alpha val="80000"/>
                  </a:schemeClr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524" name="Google Shape;524;p76"/>
          <p:cNvGrpSpPr/>
          <p:nvPr/>
        </p:nvGrpSpPr>
        <p:grpSpPr>
          <a:xfrm>
            <a:off x="3003550" y="3119438"/>
            <a:ext cx="3024312" cy="789037"/>
            <a:chOff x="3003550" y="2887663"/>
            <a:chExt cx="3024312" cy="789037"/>
          </a:xfrm>
        </p:grpSpPr>
        <p:sp>
          <p:nvSpPr>
            <p:cNvPr id="525" name="Google Shape;525;p76"/>
            <p:cNvSpPr/>
            <p:nvPr/>
          </p:nvSpPr>
          <p:spPr>
            <a:xfrm>
              <a:off x="3295651" y="2887663"/>
              <a:ext cx="2378100" cy="233400"/>
            </a:xfrm>
            <a:custGeom>
              <a:rect b="b" l="l" r="r" t="t"/>
              <a:pathLst>
                <a:path extrusionOk="0" h="120000" w="120000">
                  <a:moveTo>
                    <a:pt x="18584" y="120000"/>
                  </a:moveTo>
                  <a:lnTo>
                    <a:pt x="97249" y="102040"/>
                  </a:lnTo>
                  <a:lnTo>
                    <a:pt x="119999" y="97142"/>
                  </a:lnTo>
                  <a:lnTo>
                    <a:pt x="102376" y="43265"/>
                  </a:lnTo>
                  <a:lnTo>
                    <a:pt x="93484" y="13877"/>
                  </a:lnTo>
                  <a:lnTo>
                    <a:pt x="88758" y="0"/>
                  </a:lnTo>
                  <a:lnTo>
                    <a:pt x="22990" y="11428"/>
                  </a:lnTo>
                  <a:lnTo>
                    <a:pt x="11375" y="15510"/>
                  </a:lnTo>
                  <a:lnTo>
                    <a:pt x="0" y="17142"/>
                  </a:lnTo>
                  <a:lnTo>
                    <a:pt x="18584" y="120000"/>
                  </a:lnTo>
                  <a:lnTo>
                    <a:pt x="18584" y="120000"/>
                  </a:lnTo>
                  <a:close/>
                  <a:moveTo>
                    <a:pt x="20987" y="60408"/>
                  </a:moveTo>
                  <a:lnTo>
                    <a:pt x="20987" y="60408"/>
                  </a:lnTo>
                  <a:lnTo>
                    <a:pt x="20987" y="60408"/>
                  </a:lnTo>
                  <a:lnTo>
                    <a:pt x="20987" y="60408"/>
                  </a:lnTo>
                  <a:close/>
                </a:path>
              </a:pathLst>
            </a:custGeom>
            <a:solidFill>
              <a:schemeClr val="accent2">
                <a:alpha val="894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6" name="Google Shape;526;p76"/>
            <p:cNvGrpSpPr/>
            <p:nvPr/>
          </p:nvGrpSpPr>
          <p:grpSpPr>
            <a:xfrm>
              <a:off x="3003550" y="2921000"/>
              <a:ext cx="3024312" cy="755700"/>
              <a:chOff x="3003550" y="2921000"/>
              <a:chExt cx="3024312" cy="755700"/>
            </a:xfrm>
          </p:grpSpPr>
          <p:sp>
            <p:nvSpPr>
              <p:cNvPr id="527" name="Google Shape;527;p76"/>
              <p:cNvSpPr/>
              <p:nvPr/>
            </p:nvSpPr>
            <p:spPr>
              <a:xfrm>
                <a:off x="3003550" y="2921000"/>
                <a:ext cx="660300" cy="755700"/>
              </a:xfrm>
              <a:custGeom>
                <a:rect b="b" l="l" r="r" t="t"/>
                <a:pathLst>
                  <a:path extrusionOk="0" h="120000" w="120000">
                    <a:moveTo>
                      <a:pt x="53076" y="0"/>
                    </a:moveTo>
                    <a:lnTo>
                      <a:pt x="0" y="67310"/>
                    </a:lnTo>
                    <a:lnTo>
                      <a:pt x="20480" y="80672"/>
                    </a:lnTo>
                    <a:lnTo>
                      <a:pt x="78173" y="120000"/>
                    </a:lnTo>
                    <a:lnTo>
                      <a:pt x="78173" y="120000"/>
                    </a:lnTo>
                    <a:lnTo>
                      <a:pt x="97211" y="80168"/>
                    </a:lnTo>
                    <a:lnTo>
                      <a:pt x="120000" y="31764"/>
                    </a:lnTo>
                    <a:lnTo>
                      <a:pt x="53076" y="0"/>
                    </a:lnTo>
                    <a:close/>
                  </a:path>
                </a:pathLst>
              </a:custGeom>
              <a:solidFill>
                <a:schemeClr val="accent2">
                  <a:alpha val="6431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76"/>
              <p:cNvSpPr/>
              <p:nvPr/>
            </p:nvSpPr>
            <p:spPr>
              <a:xfrm>
                <a:off x="3433762" y="3076575"/>
                <a:ext cx="2594100" cy="600000"/>
              </a:xfrm>
              <a:custGeom>
                <a:rect b="b" l="l" r="r" t="t"/>
                <a:pathLst>
                  <a:path extrusionOk="0" h="120000" w="120000">
                    <a:moveTo>
                      <a:pt x="103623" y="0"/>
                    </a:moveTo>
                    <a:lnTo>
                      <a:pt x="82766" y="1904"/>
                    </a:lnTo>
                    <a:lnTo>
                      <a:pt x="10648" y="8888"/>
                    </a:lnTo>
                    <a:lnTo>
                      <a:pt x="10648" y="8888"/>
                    </a:lnTo>
                    <a:lnTo>
                      <a:pt x="4847" y="69841"/>
                    </a:lnTo>
                    <a:lnTo>
                      <a:pt x="0" y="120000"/>
                    </a:lnTo>
                    <a:lnTo>
                      <a:pt x="93414" y="106349"/>
                    </a:lnTo>
                    <a:lnTo>
                      <a:pt x="108616" y="104444"/>
                    </a:lnTo>
                    <a:lnTo>
                      <a:pt x="120000" y="102857"/>
                    </a:lnTo>
                    <a:lnTo>
                      <a:pt x="103623" y="0"/>
                    </a:lnTo>
                    <a:close/>
                  </a:path>
                </a:pathLst>
              </a:cu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9" name="Google Shape;529;p76"/>
          <p:cNvGrpSpPr/>
          <p:nvPr/>
        </p:nvGrpSpPr>
        <p:grpSpPr>
          <a:xfrm>
            <a:off x="3359714" y="2628638"/>
            <a:ext cx="2243075" cy="615862"/>
            <a:chOff x="3352801" y="2389188"/>
            <a:chExt cx="2243075" cy="615862"/>
          </a:xfrm>
        </p:grpSpPr>
        <p:sp>
          <p:nvSpPr>
            <p:cNvPr id="530" name="Google Shape;530;p76"/>
            <p:cNvSpPr/>
            <p:nvPr/>
          </p:nvSpPr>
          <p:spPr>
            <a:xfrm>
              <a:off x="3352801" y="2398713"/>
              <a:ext cx="581100" cy="606300"/>
            </a:xfrm>
            <a:custGeom>
              <a:rect b="b" l="l" r="r" t="t"/>
              <a:pathLst>
                <a:path extrusionOk="0" h="120000" w="120000">
                  <a:moveTo>
                    <a:pt x="61967" y="0"/>
                  </a:moveTo>
                  <a:lnTo>
                    <a:pt x="0" y="86701"/>
                  </a:lnTo>
                  <a:lnTo>
                    <a:pt x="34754" y="102722"/>
                  </a:lnTo>
                  <a:lnTo>
                    <a:pt x="74098" y="120000"/>
                  </a:lnTo>
                  <a:lnTo>
                    <a:pt x="74098" y="120000"/>
                  </a:lnTo>
                  <a:lnTo>
                    <a:pt x="82295" y="101151"/>
                  </a:lnTo>
                  <a:lnTo>
                    <a:pt x="120000" y="14136"/>
                  </a:lnTo>
                  <a:lnTo>
                    <a:pt x="61967" y="0"/>
                  </a:lnTo>
                  <a:close/>
                </a:path>
              </a:pathLst>
            </a:custGeom>
            <a:solidFill>
              <a:schemeClr val="accent3">
                <a:alpha val="643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76"/>
            <p:cNvSpPr/>
            <p:nvPr/>
          </p:nvSpPr>
          <p:spPr>
            <a:xfrm>
              <a:off x="3711576" y="2470150"/>
              <a:ext cx="1884300" cy="534900"/>
            </a:xfrm>
            <a:custGeom>
              <a:rect b="b" l="l" r="r" t="t"/>
              <a:pathLst>
                <a:path extrusionOk="0" h="120000" w="120000">
                  <a:moveTo>
                    <a:pt x="98163" y="0"/>
                  </a:moveTo>
                  <a:lnTo>
                    <a:pt x="98163" y="0"/>
                  </a:lnTo>
                  <a:lnTo>
                    <a:pt x="79056" y="0"/>
                  </a:lnTo>
                  <a:lnTo>
                    <a:pt x="14153" y="0"/>
                  </a:lnTo>
                  <a:lnTo>
                    <a:pt x="2527" y="98635"/>
                  </a:lnTo>
                  <a:lnTo>
                    <a:pt x="0" y="120000"/>
                  </a:lnTo>
                  <a:lnTo>
                    <a:pt x="93007" y="113234"/>
                  </a:lnTo>
                  <a:lnTo>
                    <a:pt x="102712" y="112522"/>
                  </a:lnTo>
                  <a:lnTo>
                    <a:pt x="120000" y="111097"/>
                  </a:lnTo>
                  <a:lnTo>
                    <a:pt x="98163" y="0"/>
                  </a:ln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76"/>
            <p:cNvSpPr/>
            <p:nvPr/>
          </p:nvSpPr>
          <p:spPr>
            <a:xfrm>
              <a:off x="3652837" y="2389188"/>
              <a:ext cx="1600200" cy="81000"/>
            </a:xfrm>
            <a:custGeom>
              <a:rect b="b" l="l" r="r" t="t"/>
              <a:pathLst>
                <a:path extrusionOk="0" h="120000" w="120000">
                  <a:moveTo>
                    <a:pt x="97500" y="120000"/>
                  </a:moveTo>
                  <a:lnTo>
                    <a:pt x="120000" y="120000"/>
                  </a:lnTo>
                  <a:lnTo>
                    <a:pt x="95119" y="18823"/>
                  </a:lnTo>
                  <a:lnTo>
                    <a:pt x="90119" y="0"/>
                  </a:lnTo>
                  <a:lnTo>
                    <a:pt x="23333" y="14117"/>
                  </a:lnTo>
                  <a:lnTo>
                    <a:pt x="0" y="14117"/>
                  </a:lnTo>
                  <a:lnTo>
                    <a:pt x="21071" y="120000"/>
                  </a:lnTo>
                  <a:lnTo>
                    <a:pt x="97500" y="120000"/>
                  </a:lnTo>
                  <a:close/>
                </a:path>
              </a:pathLst>
            </a:custGeom>
            <a:solidFill>
              <a:schemeClr val="accent3">
                <a:alpha val="8941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33" name="Google Shape;533;p76"/>
          <p:cNvCxnSpPr/>
          <p:nvPr/>
        </p:nvCxnSpPr>
        <p:spPr>
          <a:xfrm>
            <a:off x="4553928" y="1512887"/>
            <a:ext cx="304800" cy="0"/>
          </a:xfrm>
          <a:prstGeom prst="straightConnector1">
            <a:avLst/>
          </a:prstGeom>
          <a:noFill/>
          <a:ln cap="rnd" cmpd="sng" w="19050">
            <a:solidFill>
              <a:srgbClr val="C8C8C8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34" name="Google Shape;534;p76"/>
          <p:cNvSpPr txBox="1"/>
          <p:nvPr/>
        </p:nvSpPr>
        <p:spPr>
          <a:xfrm>
            <a:off x="5011128" y="1152788"/>
            <a:ext cx="24183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"/>
              <a:buFont typeface="Noto Sans Symbols"/>
              <a:buNone/>
            </a:pPr>
            <a:r>
              <a:rPr b="1" lang="en" sz="16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OFFERS</a:t>
            </a:r>
            <a:endParaRPr/>
          </a:p>
        </p:txBody>
      </p:sp>
      <p:cxnSp>
        <p:nvCxnSpPr>
          <p:cNvPr id="535" name="Google Shape;535;p76"/>
          <p:cNvCxnSpPr/>
          <p:nvPr/>
        </p:nvCxnSpPr>
        <p:spPr>
          <a:xfrm>
            <a:off x="2843068" y="3164493"/>
            <a:ext cx="333600" cy="0"/>
          </a:xfrm>
          <a:prstGeom prst="straightConnector1">
            <a:avLst/>
          </a:prstGeom>
          <a:noFill/>
          <a:ln cap="rnd" cmpd="sng" w="19050">
            <a:solidFill>
              <a:srgbClr val="C8C8C8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36" name="Google Shape;536;p76"/>
          <p:cNvCxnSpPr/>
          <p:nvPr/>
        </p:nvCxnSpPr>
        <p:spPr>
          <a:xfrm>
            <a:off x="3502908" y="2087024"/>
            <a:ext cx="389400" cy="0"/>
          </a:xfrm>
          <a:prstGeom prst="straightConnector1">
            <a:avLst/>
          </a:prstGeom>
          <a:noFill/>
          <a:ln cap="rnd" cmpd="sng" w="19050">
            <a:solidFill>
              <a:srgbClr val="C8C8C8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37" name="Google Shape;537;p76"/>
          <p:cNvCxnSpPr/>
          <p:nvPr/>
        </p:nvCxnSpPr>
        <p:spPr>
          <a:xfrm>
            <a:off x="5388028" y="2734250"/>
            <a:ext cx="326400" cy="0"/>
          </a:xfrm>
          <a:prstGeom prst="straightConnector1">
            <a:avLst/>
          </a:prstGeom>
          <a:noFill/>
          <a:ln cap="rnd" cmpd="sng" w="19050">
            <a:solidFill>
              <a:srgbClr val="C8C8C8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38" name="Google Shape;538;p76"/>
          <p:cNvCxnSpPr/>
          <p:nvPr/>
        </p:nvCxnSpPr>
        <p:spPr>
          <a:xfrm>
            <a:off x="6223596" y="3949903"/>
            <a:ext cx="316800" cy="0"/>
          </a:xfrm>
          <a:prstGeom prst="straightConnector1">
            <a:avLst/>
          </a:prstGeom>
          <a:noFill/>
          <a:ln cap="rnd" cmpd="sng" w="19050">
            <a:solidFill>
              <a:srgbClr val="C8C8C8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39" name="Google Shape;539;p76"/>
          <p:cNvSpPr txBox="1"/>
          <p:nvPr/>
        </p:nvSpPr>
        <p:spPr>
          <a:xfrm>
            <a:off x="945970" y="1717799"/>
            <a:ext cx="24183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"/>
              <a:buFont typeface="Noto Sans Symbols"/>
              <a:buNone/>
            </a:pPr>
            <a:r>
              <a:rPr b="1" lang="en" sz="16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PROMOTION/DISTRIBUTION</a:t>
            </a:r>
            <a:endParaRPr/>
          </a:p>
        </p:txBody>
      </p:sp>
      <p:sp>
        <p:nvSpPr>
          <p:cNvPr id="540" name="Google Shape;540;p76"/>
          <p:cNvSpPr txBox="1"/>
          <p:nvPr/>
        </p:nvSpPr>
        <p:spPr>
          <a:xfrm>
            <a:off x="6635050" y="3585042"/>
            <a:ext cx="24183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Noto Sans Symbols"/>
              <a:buNone/>
            </a:pPr>
            <a:r>
              <a:rPr b="1" lang="en" sz="1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CONSUMER</a:t>
            </a:r>
            <a:endParaRPr/>
          </a:p>
        </p:txBody>
      </p:sp>
      <p:sp>
        <p:nvSpPr>
          <p:cNvPr id="541" name="Google Shape;541;p76"/>
          <p:cNvSpPr txBox="1"/>
          <p:nvPr/>
        </p:nvSpPr>
        <p:spPr>
          <a:xfrm>
            <a:off x="5785830" y="2374150"/>
            <a:ext cx="24183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"/>
              <a:buFont typeface="Noto Sans Symbols"/>
              <a:buNone/>
            </a:pPr>
            <a:r>
              <a:rPr b="1" lang="en"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CONTENT</a:t>
            </a:r>
            <a:endParaRPr/>
          </a:p>
        </p:txBody>
      </p:sp>
      <p:sp>
        <p:nvSpPr>
          <p:cNvPr id="542" name="Google Shape;542;p76"/>
          <p:cNvSpPr txBox="1"/>
          <p:nvPr/>
        </p:nvSpPr>
        <p:spPr>
          <a:xfrm>
            <a:off x="273404" y="2806275"/>
            <a:ext cx="24183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Font typeface="Noto Sans Symbols"/>
              <a:buNone/>
            </a:pPr>
            <a:r>
              <a:rPr b="1" lang="en" sz="1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PLATFORM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7"/>
          <p:cNvSpPr txBox="1"/>
          <p:nvPr>
            <p:ph type="title"/>
          </p:nvPr>
        </p:nvSpPr>
        <p:spPr>
          <a:xfrm>
            <a:off x="182925" y="2297700"/>
            <a:ext cx="5728500" cy="5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</a:rPr>
              <a:t>Customer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548" name="Google Shape;548;p77"/>
          <p:cNvCxnSpPr/>
          <p:nvPr/>
        </p:nvCxnSpPr>
        <p:spPr>
          <a:xfrm rot="10800000">
            <a:off x="0" y="2845750"/>
            <a:ext cx="28362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49" name="Google Shape;549;p77"/>
          <p:cNvCxnSpPr/>
          <p:nvPr/>
        </p:nvCxnSpPr>
        <p:spPr>
          <a:xfrm rot="10800000">
            <a:off x="0" y="2297700"/>
            <a:ext cx="28362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550" name="Google Shape;55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5900" y="690688"/>
            <a:ext cx="5435651" cy="362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8"/>
          <p:cNvSpPr txBox="1"/>
          <p:nvPr>
            <p:ph type="title"/>
          </p:nvPr>
        </p:nvSpPr>
        <p:spPr>
          <a:xfrm>
            <a:off x="182975" y="684313"/>
            <a:ext cx="5728500" cy="5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Platforms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556" name="Google Shape;556;p78"/>
          <p:cNvCxnSpPr/>
          <p:nvPr/>
        </p:nvCxnSpPr>
        <p:spPr>
          <a:xfrm rot="10800000">
            <a:off x="0" y="1232363"/>
            <a:ext cx="39435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57" name="Google Shape;557;p78"/>
          <p:cNvCxnSpPr/>
          <p:nvPr/>
        </p:nvCxnSpPr>
        <p:spPr>
          <a:xfrm rot="10800000">
            <a:off x="0" y="684313"/>
            <a:ext cx="39435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558" name="Google Shape;558;p78"/>
          <p:cNvPicPr preferRelativeResize="0"/>
          <p:nvPr/>
        </p:nvPicPr>
        <p:blipFill rotWithShape="1">
          <a:blip r:embed="rId3">
            <a:alphaModFix/>
          </a:blip>
          <a:srcRect b="42260" l="0" r="596" t="10773"/>
          <a:stretch/>
        </p:blipFill>
        <p:spPr>
          <a:xfrm>
            <a:off x="0" y="2263800"/>
            <a:ext cx="9143999" cy="287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79"/>
          <p:cNvSpPr txBox="1"/>
          <p:nvPr>
            <p:ph type="title"/>
          </p:nvPr>
        </p:nvSpPr>
        <p:spPr>
          <a:xfrm>
            <a:off x="182925" y="2297700"/>
            <a:ext cx="5728500" cy="5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91403"/>
                </a:solidFill>
              </a:rPr>
              <a:t>Content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564" name="Google Shape;564;p79"/>
          <p:cNvCxnSpPr/>
          <p:nvPr/>
        </p:nvCxnSpPr>
        <p:spPr>
          <a:xfrm rot="10800000">
            <a:off x="0" y="2845750"/>
            <a:ext cx="28362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65" name="Google Shape;565;p79"/>
          <p:cNvCxnSpPr/>
          <p:nvPr/>
        </p:nvCxnSpPr>
        <p:spPr>
          <a:xfrm rot="10800000">
            <a:off x="0" y="2297700"/>
            <a:ext cx="28362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566" name="Google Shape;566;p79"/>
          <p:cNvPicPr preferRelativeResize="0"/>
          <p:nvPr/>
        </p:nvPicPr>
        <p:blipFill rotWithShape="1">
          <a:blip r:embed="rId3">
            <a:alphaModFix/>
          </a:blip>
          <a:srcRect b="1671" l="23991" r="6448" t="0"/>
          <a:stretch/>
        </p:blipFill>
        <p:spPr>
          <a:xfrm>
            <a:off x="3894025" y="196450"/>
            <a:ext cx="5249974" cy="4947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80"/>
          <p:cNvSpPr txBox="1"/>
          <p:nvPr>
            <p:ph type="title"/>
          </p:nvPr>
        </p:nvSpPr>
        <p:spPr>
          <a:xfrm>
            <a:off x="182925" y="2297700"/>
            <a:ext cx="5728500" cy="5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Distribution</a:t>
            </a:r>
            <a:endParaRPr sz="2400"/>
          </a:p>
        </p:txBody>
      </p:sp>
      <p:cxnSp>
        <p:nvCxnSpPr>
          <p:cNvPr id="572" name="Google Shape;572;p80"/>
          <p:cNvCxnSpPr/>
          <p:nvPr/>
        </p:nvCxnSpPr>
        <p:spPr>
          <a:xfrm rot="10800000">
            <a:off x="0" y="2845750"/>
            <a:ext cx="28362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73" name="Google Shape;573;p80"/>
          <p:cNvCxnSpPr/>
          <p:nvPr/>
        </p:nvCxnSpPr>
        <p:spPr>
          <a:xfrm rot="10800000">
            <a:off x="0" y="2297700"/>
            <a:ext cx="28362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574" name="Google Shape;574;p80"/>
          <p:cNvPicPr preferRelativeResize="0"/>
          <p:nvPr/>
        </p:nvPicPr>
        <p:blipFill rotWithShape="1">
          <a:blip r:embed="rId3">
            <a:alphaModFix/>
          </a:blip>
          <a:srcRect b="377" l="-2393" r="49556" t="377"/>
          <a:stretch/>
        </p:blipFill>
        <p:spPr>
          <a:xfrm>
            <a:off x="4138975" y="209800"/>
            <a:ext cx="5035700" cy="49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81"/>
          <p:cNvSpPr txBox="1"/>
          <p:nvPr>
            <p:ph type="title"/>
          </p:nvPr>
        </p:nvSpPr>
        <p:spPr>
          <a:xfrm>
            <a:off x="182925" y="2297700"/>
            <a:ext cx="5728500" cy="5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91403"/>
                </a:solidFill>
              </a:rPr>
              <a:t>Conversion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580" name="Google Shape;580;p81"/>
          <p:cNvCxnSpPr/>
          <p:nvPr/>
        </p:nvCxnSpPr>
        <p:spPr>
          <a:xfrm rot="10800000">
            <a:off x="0" y="2845750"/>
            <a:ext cx="28362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81" name="Google Shape;581;p81"/>
          <p:cNvCxnSpPr/>
          <p:nvPr/>
        </p:nvCxnSpPr>
        <p:spPr>
          <a:xfrm rot="10800000">
            <a:off x="0" y="2297700"/>
            <a:ext cx="28362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582" name="Google Shape;582;p81"/>
          <p:cNvPicPr preferRelativeResize="0"/>
          <p:nvPr/>
        </p:nvPicPr>
        <p:blipFill rotWithShape="1">
          <a:blip r:embed="rId3">
            <a:alphaModFix/>
          </a:blip>
          <a:srcRect b="3191" l="6039" r="9954" t="977"/>
          <a:stretch/>
        </p:blipFill>
        <p:spPr>
          <a:xfrm>
            <a:off x="3380575" y="214625"/>
            <a:ext cx="5763425" cy="49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82"/>
          <p:cNvSpPr txBox="1"/>
          <p:nvPr>
            <p:ph type="title"/>
          </p:nvPr>
        </p:nvSpPr>
        <p:spPr>
          <a:xfrm>
            <a:off x="205900" y="2372625"/>
            <a:ext cx="3620400" cy="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Emphasis =</a:t>
            </a:r>
            <a:r>
              <a:rPr lang="en" sz="2400">
                <a:solidFill>
                  <a:srgbClr val="E91403"/>
                </a:solidFill>
              </a:rPr>
              <a:t> </a:t>
            </a:r>
            <a:br>
              <a:rPr lang="en" sz="2400">
                <a:solidFill>
                  <a:srgbClr val="E91403"/>
                </a:solidFill>
              </a:rPr>
            </a:br>
            <a:r>
              <a:rPr lang="en" sz="2400">
                <a:solidFill>
                  <a:srgbClr val="E91403"/>
                </a:solidFill>
              </a:rPr>
              <a:t>Customer &amp; Foundation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588" name="Google Shape;588;p82"/>
          <p:cNvCxnSpPr/>
          <p:nvPr/>
        </p:nvCxnSpPr>
        <p:spPr>
          <a:xfrm rot="10800000">
            <a:off x="-30824" y="3397650"/>
            <a:ext cx="36753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89" name="Google Shape;589;p82"/>
          <p:cNvCxnSpPr/>
          <p:nvPr/>
        </p:nvCxnSpPr>
        <p:spPr>
          <a:xfrm rot="10800000">
            <a:off x="8925" y="2297700"/>
            <a:ext cx="36753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590" name="Google Shape;590;p82"/>
          <p:cNvPicPr preferRelativeResize="0"/>
          <p:nvPr/>
        </p:nvPicPr>
        <p:blipFill rotWithShape="1">
          <a:blip r:embed="rId3">
            <a:alphaModFix/>
          </a:blip>
          <a:srcRect b="0" l="37667" r="0" t="3781"/>
          <a:stretch/>
        </p:blipFill>
        <p:spPr>
          <a:xfrm>
            <a:off x="4376950" y="194500"/>
            <a:ext cx="4805123" cy="494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3"/>
          <p:cNvSpPr txBox="1"/>
          <p:nvPr>
            <p:ph type="title"/>
          </p:nvPr>
        </p:nvSpPr>
        <p:spPr>
          <a:xfrm>
            <a:off x="259125" y="2373900"/>
            <a:ext cx="2836200" cy="11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 Foundation </a:t>
            </a:r>
            <a:br>
              <a:rPr lang="en" sz="2400"/>
            </a:br>
            <a:r>
              <a:rPr lang="en" sz="2400">
                <a:solidFill>
                  <a:srgbClr val="E91403"/>
                </a:solidFill>
              </a:rPr>
              <a:t>is Critical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596" name="Google Shape;596;p83"/>
          <p:cNvCxnSpPr/>
          <p:nvPr/>
        </p:nvCxnSpPr>
        <p:spPr>
          <a:xfrm rot="10800000">
            <a:off x="-46050" y="3366525"/>
            <a:ext cx="28362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97" name="Google Shape;597;p83"/>
          <p:cNvCxnSpPr/>
          <p:nvPr/>
        </p:nvCxnSpPr>
        <p:spPr>
          <a:xfrm rot="10800000">
            <a:off x="0" y="2297700"/>
            <a:ext cx="28362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598" name="Google Shape;598;p83"/>
          <p:cNvPicPr preferRelativeResize="0"/>
          <p:nvPr/>
        </p:nvPicPr>
        <p:blipFill rotWithShape="1">
          <a:blip r:embed="rId3">
            <a:alphaModFix/>
          </a:blip>
          <a:srcRect b="1009" l="17223" r="15810" t="1009"/>
          <a:stretch/>
        </p:blipFill>
        <p:spPr>
          <a:xfrm>
            <a:off x="4078000" y="202175"/>
            <a:ext cx="5066000" cy="494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84"/>
          <p:cNvSpPr/>
          <p:nvPr/>
        </p:nvSpPr>
        <p:spPr>
          <a:xfrm>
            <a:off x="4453600" y="210325"/>
            <a:ext cx="4757400" cy="83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84"/>
          <p:cNvSpPr txBox="1"/>
          <p:nvPr>
            <p:ph type="title"/>
          </p:nvPr>
        </p:nvSpPr>
        <p:spPr>
          <a:xfrm>
            <a:off x="259125" y="2373900"/>
            <a:ext cx="2836200" cy="11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 Results </a:t>
            </a:r>
            <a:br>
              <a:rPr lang="en" sz="2400"/>
            </a:br>
            <a:r>
              <a:rPr lang="en" sz="2400">
                <a:solidFill>
                  <a:srgbClr val="E91403"/>
                </a:solidFill>
              </a:rPr>
              <a:t>are</a:t>
            </a:r>
            <a:r>
              <a:rPr lang="en" sz="2400">
                <a:solidFill>
                  <a:srgbClr val="E91403"/>
                </a:solidFill>
              </a:rPr>
              <a:t> Exponential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605" name="Google Shape;605;p84"/>
          <p:cNvCxnSpPr/>
          <p:nvPr/>
        </p:nvCxnSpPr>
        <p:spPr>
          <a:xfrm rot="10800000">
            <a:off x="-46050" y="3366525"/>
            <a:ext cx="28362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06" name="Google Shape;606;p84"/>
          <p:cNvCxnSpPr/>
          <p:nvPr/>
        </p:nvCxnSpPr>
        <p:spPr>
          <a:xfrm rot="10800000">
            <a:off x="0" y="2297700"/>
            <a:ext cx="28362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607" name="Google Shape;607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3175" y="777675"/>
            <a:ext cx="5577949" cy="432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9"/>
          <p:cNvPicPr preferRelativeResize="0"/>
          <p:nvPr/>
        </p:nvPicPr>
        <p:blipFill rotWithShape="1">
          <a:blip r:embed="rId3">
            <a:alphaModFix amt="98000"/>
          </a:blip>
          <a:srcRect b="11156" l="0" r="2353" t="5773"/>
          <a:stretch/>
        </p:blipFill>
        <p:spPr>
          <a:xfrm>
            <a:off x="0" y="208025"/>
            <a:ext cx="9143999" cy="493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9"/>
          <p:cNvSpPr txBox="1"/>
          <p:nvPr>
            <p:ph type="title"/>
          </p:nvPr>
        </p:nvSpPr>
        <p:spPr>
          <a:xfrm>
            <a:off x="403950" y="699297"/>
            <a:ext cx="3425400" cy="4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</a:rPr>
              <a:t>E-commerce</a:t>
            </a:r>
            <a:endParaRPr sz="2500">
              <a:solidFill>
                <a:schemeClr val="lt1"/>
              </a:solidFill>
            </a:endParaRPr>
          </a:p>
        </p:txBody>
      </p:sp>
      <p:cxnSp>
        <p:nvCxnSpPr>
          <p:cNvPr id="289" name="Google Shape;289;p49"/>
          <p:cNvCxnSpPr/>
          <p:nvPr/>
        </p:nvCxnSpPr>
        <p:spPr>
          <a:xfrm rot="10800000">
            <a:off x="-30750" y="1224475"/>
            <a:ext cx="3170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90" name="Google Shape;290;p49"/>
          <p:cNvCxnSpPr/>
          <p:nvPr/>
        </p:nvCxnSpPr>
        <p:spPr>
          <a:xfrm rot="10800000">
            <a:off x="-30750" y="775475"/>
            <a:ext cx="3170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descr="File:EBay logo.png" id="291" name="Google Shape;29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9800" y="1987860"/>
            <a:ext cx="2591350" cy="1130475"/>
          </a:xfrm>
          <a:prstGeom prst="rect">
            <a:avLst/>
          </a:prstGeom>
          <a:noFill/>
          <a:ln>
            <a:noFill/>
          </a:ln>
          <a:effectLst>
            <a:outerShdw blurRad="485775" rotWithShape="0" algn="bl" dir="5400000" dist="19050">
              <a:srgbClr val="000000">
                <a:alpha val="36000"/>
              </a:srgbClr>
            </a:outerShdw>
          </a:effectLst>
        </p:spPr>
      </p:pic>
      <p:pic>
        <p:nvPicPr>
          <p:cNvPr descr="Related image" id="292" name="Google Shape;29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2900" y="732275"/>
            <a:ext cx="2820900" cy="107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85"/>
          <p:cNvSpPr txBox="1"/>
          <p:nvPr>
            <p:ph type="title"/>
          </p:nvPr>
        </p:nvSpPr>
        <p:spPr>
          <a:xfrm>
            <a:off x="455200" y="928000"/>
            <a:ext cx="56940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 Message in Summary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613" name="Google Shape;613;p85"/>
          <p:cNvCxnSpPr/>
          <p:nvPr/>
        </p:nvCxnSpPr>
        <p:spPr>
          <a:xfrm rot="10800000">
            <a:off x="-25" y="1482825"/>
            <a:ext cx="59484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14" name="Google Shape;614;p85"/>
          <p:cNvCxnSpPr/>
          <p:nvPr/>
        </p:nvCxnSpPr>
        <p:spPr>
          <a:xfrm rot="10800000">
            <a:off x="-25" y="934775"/>
            <a:ext cx="59484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15" name="Google Shape;615;p85"/>
          <p:cNvSpPr txBox="1"/>
          <p:nvPr/>
        </p:nvSpPr>
        <p:spPr>
          <a:xfrm>
            <a:off x="302175" y="1633450"/>
            <a:ext cx="7986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 Semibold"/>
              <a:buChar char="●"/>
            </a:pPr>
            <a:r>
              <a:rPr lang="en" sz="1800">
                <a:latin typeface="Proxima Nova Semibold"/>
                <a:ea typeface="Proxima Nova Semibold"/>
                <a:cs typeface="Proxima Nova Semibold"/>
                <a:sym typeface="Proxima Nova Semibold"/>
              </a:rPr>
              <a:t>Less but better</a:t>
            </a:r>
            <a:endParaRPr sz="18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 Semibold"/>
              <a:buChar char="●"/>
            </a:pPr>
            <a:r>
              <a:rPr lang="en" sz="1800">
                <a:latin typeface="Proxima Nova Semibold"/>
                <a:ea typeface="Proxima Nova Semibold"/>
                <a:cs typeface="Proxima Nova Semibold"/>
                <a:sym typeface="Proxima Nova Semibold"/>
              </a:rPr>
              <a:t>“Am I investing in the right activities?”</a:t>
            </a:r>
            <a:endParaRPr sz="18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 Semibold"/>
              <a:buChar char="●"/>
            </a:pPr>
            <a:r>
              <a:rPr lang="en" sz="1800">
                <a:latin typeface="Proxima Nova Semibold"/>
                <a:ea typeface="Proxima Nova Semibold"/>
                <a:cs typeface="Proxima Nova Semibold"/>
                <a:sym typeface="Proxima Nova Semibold"/>
              </a:rPr>
              <a:t>There are more activities than time to invest</a:t>
            </a:r>
            <a:endParaRPr sz="18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 Semibold"/>
              <a:buChar char="●"/>
            </a:pPr>
            <a:r>
              <a:rPr lang="en" sz="1800">
                <a:latin typeface="Proxima Nova Semibold"/>
                <a:ea typeface="Proxima Nova Semibold"/>
                <a:cs typeface="Proxima Nova Semibold"/>
                <a:sym typeface="Proxima Nova Semibold"/>
              </a:rPr>
              <a:t>This is about how to get the right things done</a:t>
            </a:r>
            <a:endParaRPr sz="18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 Semibold"/>
              <a:buChar char="●"/>
            </a:pPr>
            <a:r>
              <a:rPr lang="en" sz="1800">
                <a:latin typeface="Proxima Nova Semibold"/>
                <a:ea typeface="Proxima Nova Semibold"/>
                <a:cs typeface="Proxima Nova Semibold"/>
                <a:sym typeface="Proxima Nova Semibold"/>
              </a:rPr>
              <a:t>It’s about making the wisest possible investment by only doing what is essential</a:t>
            </a:r>
            <a:endParaRPr sz="18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 Semibold"/>
              <a:buChar char="●"/>
            </a:pPr>
            <a:r>
              <a:rPr lang="en" sz="1800">
                <a:latin typeface="Proxima Nova Semibold"/>
                <a:ea typeface="Proxima Nova Semibold"/>
                <a:cs typeface="Proxima Nova Semibold"/>
                <a:sym typeface="Proxima Nova Semibold"/>
              </a:rPr>
              <a:t>It’s a disciplined, systematic approach</a:t>
            </a:r>
            <a:endParaRPr sz="18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6"/>
          <p:cNvSpPr/>
          <p:nvPr/>
        </p:nvSpPr>
        <p:spPr>
          <a:xfrm>
            <a:off x="4228175" y="827850"/>
            <a:ext cx="4622400" cy="34878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86"/>
          <p:cNvSpPr txBox="1"/>
          <p:nvPr>
            <p:ph type="title"/>
          </p:nvPr>
        </p:nvSpPr>
        <p:spPr>
          <a:xfrm>
            <a:off x="183000" y="2161250"/>
            <a:ext cx="5728500" cy="102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</a:rPr>
              <a:t>A New Approach </a:t>
            </a:r>
            <a:br>
              <a:rPr lang="en" sz="2400">
                <a:solidFill>
                  <a:srgbClr val="434343"/>
                </a:solidFill>
              </a:rPr>
            </a:br>
            <a:r>
              <a:rPr lang="en" sz="2400">
                <a:solidFill>
                  <a:srgbClr val="FF0000"/>
                </a:solidFill>
              </a:rPr>
              <a:t>to</a:t>
            </a:r>
            <a:r>
              <a:rPr lang="en" sz="2400">
                <a:solidFill>
                  <a:srgbClr val="FF0000"/>
                </a:solidFill>
              </a:rPr>
              <a:t> Marketing</a:t>
            </a:r>
            <a:endParaRPr sz="2400">
              <a:solidFill>
                <a:srgbClr val="FF0000"/>
              </a:solidFill>
            </a:endParaRPr>
          </a:p>
        </p:txBody>
      </p:sp>
      <p:cxnSp>
        <p:nvCxnSpPr>
          <p:cNvPr id="622" name="Google Shape;622;p86"/>
          <p:cNvCxnSpPr/>
          <p:nvPr/>
        </p:nvCxnSpPr>
        <p:spPr>
          <a:xfrm rot="10800000">
            <a:off x="0" y="3077250"/>
            <a:ext cx="37944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23" name="Google Shape;623;p86"/>
          <p:cNvCxnSpPr/>
          <p:nvPr/>
        </p:nvCxnSpPr>
        <p:spPr>
          <a:xfrm rot="10800000">
            <a:off x="0" y="2161250"/>
            <a:ext cx="37944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624" name="Google Shape;624;p86"/>
          <p:cNvPicPr preferRelativeResize="0"/>
          <p:nvPr/>
        </p:nvPicPr>
        <p:blipFill rotWithShape="1">
          <a:blip r:embed="rId3">
            <a:alphaModFix/>
          </a:blip>
          <a:srcRect b="17353" l="0" r="0" t="1818"/>
          <a:stretch/>
        </p:blipFill>
        <p:spPr>
          <a:xfrm>
            <a:off x="4347925" y="946300"/>
            <a:ext cx="4382900" cy="325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0"/>
          <p:cNvSpPr txBox="1"/>
          <p:nvPr>
            <p:ph type="title"/>
          </p:nvPr>
        </p:nvSpPr>
        <p:spPr>
          <a:xfrm>
            <a:off x="183075" y="2342075"/>
            <a:ext cx="5728500" cy="5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Affiliate </a:t>
            </a:r>
            <a:r>
              <a:rPr lang="en" sz="2400">
                <a:solidFill>
                  <a:srgbClr val="E91403"/>
                </a:solidFill>
              </a:rPr>
              <a:t>Marketing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298" name="Google Shape;298;p50"/>
          <p:cNvCxnSpPr/>
          <p:nvPr/>
        </p:nvCxnSpPr>
        <p:spPr>
          <a:xfrm rot="10800000">
            <a:off x="0" y="2890113"/>
            <a:ext cx="28209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99" name="Google Shape;299;p50"/>
          <p:cNvCxnSpPr/>
          <p:nvPr/>
        </p:nvCxnSpPr>
        <p:spPr>
          <a:xfrm rot="10800000">
            <a:off x="0" y="2342063"/>
            <a:ext cx="28209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300" name="Google Shape;300;p50"/>
          <p:cNvPicPr preferRelativeResize="0"/>
          <p:nvPr/>
        </p:nvPicPr>
        <p:blipFill rotWithShape="1">
          <a:blip r:embed="rId3">
            <a:alphaModFix/>
          </a:blip>
          <a:srcRect b="-4639" l="-1874" r="0" t="-3003"/>
          <a:stretch/>
        </p:blipFill>
        <p:spPr>
          <a:xfrm>
            <a:off x="3268825" y="383950"/>
            <a:ext cx="5616351" cy="457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1"/>
          <p:cNvSpPr txBox="1"/>
          <p:nvPr>
            <p:ph type="title"/>
          </p:nvPr>
        </p:nvSpPr>
        <p:spPr>
          <a:xfrm>
            <a:off x="259275" y="2338500"/>
            <a:ext cx="57285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Digital</a:t>
            </a:r>
            <a:r>
              <a:rPr lang="en" sz="2500"/>
              <a:t> </a:t>
            </a:r>
            <a:r>
              <a:rPr lang="en" sz="2500">
                <a:solidFill>
                  <a:srgbClr val="E91403"/>
                </a:solidFill>
              </a:rPr>
              <a:t>Agency</a:t>
            </a:r>
            <a:endParaRPr sz="2500">
              <a:solidFill>
                <a:srgbClr val="E91403"/>
              </a:solidFill>
            </a:endParaRPr>
          </a:p>
        </p:txBody>
      </p:sp>
      <p:cxnSp>
        <p:nvCxnSpPr>
          <p:cNvPr id="306" name="Google Shape;306;p51"/>
          <p:cNvCxnSpPr/>
          <p:nvPr/>
        </p:nvCxnSpPr>
        <p:spPr>
          <a:xfrm rot="10800000">
            <a:off x="0" y="2890113"/>
            <a:ext cx="28209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07" name="Google Shape;307;p51"/>
          <p:cNvCxnSpPr/>
          <p:nvPr/>
        </p:nvCxnSpPr>
        <p:spPr>
          <a:xfrm rot="10800000">
            <a:off x="0" y="2342063"/>
            <a:ext cx="28209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308" name="Google Shape;308;p51"/>
          <p:cNvPicPr preferRelativeResize="0"/>
          <p:nvPr/>
        </p:nvPicPr>
        <p:blipFill rotWithShape="1">
          <a:blip r:embed="rId3">
            <a:alphaModFix/>
          </a:blip>
          <a:srcRect b="0" l="-279" r="26750" t="0"/>
          <a:stretch/>
        </p:blipFill>
        <p:spPr>
          <a:xfrm>
            <a:off x="3377450" y="198825"/>
            <a:ext cx="5880975" cy="494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2"/>
          <p:cNvSpPr/>
          <p:nvPr/>
        </p:nvSpPr>
        <p:spPr>
          <a:xfrm>
            <a:off x="0" y="-70950"/>
            <a:ext cx="9144000" cy="16377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/>
          </a:p>
        </p:txBody>
      </p:sp>
      <p:sp>
        <p:nvSpPr>
          <p:cNvPr id="314" name="Google Shape;314;p52"/>
          <p:cNvSpPr txBox="1"/>
          <p:nvPr>
            <p:ph type="title"/>
          </p:nvPr>
        </p:nvSpPr>
        <p:spPr>
          <a:xfrm>
            <a:off x="403950" y="475675"/>
            <a:ext cx="4837800" cy="2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Business Consulting </a:t>
            </a:r>
            <a:r>
              <a:rPr lang="en" sz="2400">
                <a:solidFill>
                  <a:schemeClr val="lt1"/>
                </a:solidFill>
              </a:rPr>
              <a:t>Firm</a:t>
            </a:r>
            <a:endParaRPr sz="2400">
              <a:solidFill>
                <a:schemeClr val="lt1"/>
              </a:solidFill>
            </a:endParaRPr>
          </a:p>
        </p:txBody>
      </p:sp>
      <p:cxnSp>
        <p:nvCxnSpPr>
          <p:cNvPr id="315" name="Google Shape;315;p52"/>
          <p:cNvCxnSpPr/>
          <p:nvPr/>
        </p:nvCxnSpPr>
        <p:spPr>
          <a:xfrm rot="10800000">
            <a:off x="-30650" y="1072075"/>
            <a:ext cx="5032800" cy="0"/>
          </a:xfrm>
          <a:prstGeom prst="straightConnector1">
            <a:avLst/>
          </a:prstGeom>
          <a:noFill/>
          <a:ln cap="flat" cmpd="sng" w="19050">
            <a:solidFill>
              <a:srgbClr val="9E9E9E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16" name="Google Shape;316;p52"/>
          <p:cNvCxnSpPr/>
          <p:nvPr/>
        </p:nvCxnSpPr>
        <p:spPr>
          <a:xfrm rot="10800000">
            <a:off x="-30650" y="470675"/>
            <a:ext cx="5032800" cy="0"/>
          </a:xfrm>
          <a:prstGeom prst="straightConnector1">
            <a:avLst/>
          </a:prstGeom>
          <a:noFill/>
          <a:ln cap="flat" cmpd="sng" w="19050">
            <a:solidFill>
              <a:srgbClr val="9E9E9E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317" name="Google Shape;317;p52"/>
          <p:cNvPicPr preferRelativeResize="0"/>
          <p:nvPr/>
        </p:nvPicPr>
        <p:blipFill rotWithShape="1">
          <a:blip r:embed="rId3">
            <a:alphaModFix/>
          </a:blip>
          <a:srcRect b="0" l="240" r="-239" t="0"/>
          <a:stretch/>
        </p:blipFill>
        <p:spPr>
          <a:xfrm>
            <a:off x="0" y="1566650"/>
            <a:ext cx="9144001" cy="3657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3"/>
          <p:cNvSpPr txBox="1"/>
          <p:nvPr>
            <p:ph type="title"/>
          </p:nvPr>
        </p:nvSpPr>
        <p:spPr>
          <a:xfrm>
            <a:off x="3036300" y="335700"/>
            <a:ext cx="30714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63636"/>
                </a:solidFill>
              </a:rPr>
              <a:t>Acquired</a:t>
            </a:r>
            <a:r>
              <a:rPr lang="en" sz="2400"/>
              <a:t> Z-Brand</a:t>
            </a:r>
            <a:endParaRPr sz="2400"/>
          </a:p>
        </p:txBody>
      </p:sp>
      <p:cxnSp>
        <p:nvCxnSpPr>
          <p:cNvPr id="323" name="Google Shape;323;p53"/>
          <p:cNvCxnSpPr/>
          <p:nvPr/>
        </p:nvCxnSpPr>
        <p:spPr>
          <a:xfrm rot="10800000">
            <a:off x="2370900" y="892925"/>
            <a:ext cx="44022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24" name="Google Shape;324;p53"/>
          <p:cNvCxnSpPr/>
          <p:nvPr/>
        </p:nvCxnSpPr>
        <p:spPr>
          <a:xfrm rot="10800000">
            <a:off x="2370900" y="344875"/>
            <a:ext cx="44022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325" name="Google Shape;32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4439" y="1131825"/>
            <a:ext cx="2655123" cy="4735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6" name="Google Shape;326;p53"/>
          <p:cNvCxnSpPr/>
          <p:nvPr/>
        </p:nvCxnSpPr>
        <p:spPr>
          <a:xfrm rot="10800000">
            <a:off x="4568550" y="1855088"/>
            <a:ext cx="2400" cy="110250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27" name="Google Shape;327;p53"/>
          <p:cNvSpPr txBox="1"/>
          <p:nvPr>
            <p:ph type="title"/>
          </p:nvPr>
        </p:nvSpPr>
        <p:spPr>
          <a:xfrm>
            <a:off x="2709600" y="3195750"/>
            <a:ext cx="37248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63636"/>
                </a:solidFill>
              </a:rPr>
              <a:t>Rebranded as</a:t>
            </a:r>
            <a:r>
              <a:rPr lang="en" sz="2400"/>
              <a:t> REDSHIFT</a:t>
            </a:r>
            <a:endParaRPr sz="2400"/>
          </a:p>
        </p:txBody>
      </p:sp>
      <p:cxnSp>
        <p:nvCxnSpPr>
          <p:cNvPr id="328" name="Google Shape;328;p53"/>
          <p:cNvCxnSpPr/>
          <p:nvPr/>
        </p:nvCxnSpPr>
        <p:spPr>
          <a:xfrm rot="10800000">
            <a:off x="2370900" y="3752975"/>
            <a:ext cx="44022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29" name="Google Shape;329;p53"/>
          <p:cNvCxnSpPr/>
          <p:nvPr/>
        </p:nvCxnSpPr>
        <p:spPr>
          <a:xfrm rot="10800000">
            <a:off x="2370900" y="3204925"/>
            <a:ext cx="44022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330" name="Google Shape;33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6300" y="3983875"/>
            <a:ext cx="3071400" cy="629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4"/>
          <p:cNvSpPr txBox="1"/>
          <p:nvPr>
            <p:ph type="title"/>
          </p:nvPr>
        </p:nvSpPr>
        <p:spPr>
          <a:xfrm>
            <a:off x="182975" y="2217375"/>
            <a:ext cx="5728500" cy="5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Why I Bought an</a:t>
            </a:r>
            <a:r>
              <a:rPr lang="en" sz="2400"/>
              <a:t> </a:t>
            </a:r>
            <a:r>
              <a:rPr lang="en" sz="2400">
                <a:solidFill>
                  <a:srgbClr val="E91403"/>
                </a:solidFill>
              </a:rPr>
              <a:t>Agency</a:t>
            </a:r>
            <a:endParaRPr sz="2400">
              <a:solidFill>
                <a:srgbClr val="E91403"/>
              </a:solidFill>
            </a:endParaRPr>
          </a:p>
        </p:txBody>
      </p:sp>
      <p:cxnSp>
        <p:nvCxnSpPr>
          <p:cNvPr id="336" name="Google Shape;336;p54"/>
          <p:cNvCxnSpPr/>
          <p:nvPr/>
        </p:nvCxnSpPr>
        <p:spPr>
          <a:xfrm rot="10800000">
            <a:off x="0" y="2765425"/>
            <a:ext cx="39435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37" name="Google Shape;337;p54"/>
          <p:cNvCxnSpPr/>
          <p:nvPr/>
        </p:nvCxnSpPr>
        <p:spPr>
          <a:xfrm rot="10800000">
            <a:off x="0" y="2217375"/>
            <a:ext cx="3943500" cy="0"/>
          </a:xfrm>
          <a:prstGeom prst="straightConnector1">
            <a:avLst/>
          </a:prstGeom>
          <a:noFill/>
          <a:ln cap="flat" cmpd="sng" w="9525">
            <a:solidFill>
              <a:srgbClr val="353535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338" name="Google Shape;338;p54"/>
          <p:cNvPicPr preferRelativeResize="0"/>
          <p:nvPr/>
        </p:nvPicPr>
        <p:blipFill rotWithShape="1">
          <a:blip r:embed="rId3">
            <a:alphaModFix/>
          </a:blip>
          <a:srcRect b="0" l="3092" r="26465" t="0"/>
          <a:stretch/>
        </p:blipFill>
        <p:spPr>
          <a:xfrm>
            <a:off x="4498275" y="207500"/>
            <a:ext cx="4645725" cy="49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