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7620000" cy="7620000"/>
  <p:notesSz cx="6858000" cy="9144000"/>
  <p:embeddedFontLst>
    <p:embeddedFont>
      <p:font typeface="Lato Bold" panose="020B0604020202020204" charset="0"/>
      <p:regular r:id="rId36"/>
    </p:embeddedFont>
    <p:embeddedFont>
      <p:font typeface="Lato Bold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23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ta Macdonald" userId="28d8b5ba-9663-408b-a821-8768cb38047d" providerId="ADAL" clId="{1675D3E4-D27E-4628-B4CB-69BC5F031FB6}"/>
    <pc:docChg chg="modSld">
      <pc:chgData name="Anita Macdonald" userId="28d8b5ba-9663-408b-a821-8768cb38047d" providerId="ADAL" clId="{1675D3E4-D27E-4628-B4CB-69BC5F031FB6}" dt="2026-03-16T15:24:19.250" v="14" actId="1076"/>
      <pc:docMkLst>
        <pc:docMk/>
      </pc:docMkLst>
      <pc:sldChg chg="modSp mod">
        <pc:chgData name="Anita Macdonald" userId="28d8b5ba-9663-408b-a821-8768cb38047d" providerId="ADAL" clId="{1675D3E4-D27E-4628-B4CB-69BC5F031FB6}" dt="2026-03-16T15:24:19.250" v="14" actId="1076"/>
        <pc:sldMkLst>
          <pc:docMk/>
          <pc:sldMk cId="0" sldId="280"/>
        </pc:sldMkLst>
        <pc:spChg chg="mod">
          <ac:chgData name="Anita Macdonald" userId="28d8b5ba-9663-408b-a821-8768cb38047d" providerId="ADAL" clId="{1675D3E4-D27E-4628-B4CB-69BC5F031FB6}" dt="2026-03-16T15:23:29.622" v="4" actId="12788"/>
          <ac:spMkLst>
            <pc:docMk/>
            <pc:sldMk cId="0" sldId="280"/>
            <ac:spMk id="3" creationId="{00000000-0000-0000-0000-000000000000}"/>
          </ac:spMkLst>
        </pc:spChg>
        <pc:spChg chg="mod">
          <ac:chgData name="Anita Macdonald" userId="28d8b5ba-9663-408b-a821-8768cb38047d" providerId="ADAL" clId="{1675D3E4-D27E-4628-B4CB-69BC5F031FB6}" dt="2026-03-16T15:24:19.250" v="14" actId="1076"/>
          <ac:spMkLst>
            <pc:docMk/>
            <pc:sldMk cId="0" sldId="280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ranch of celery - this dish contains celery"/>
          <p:cNvSpPr/>
          <p:nvPr/>
        </p:nvSpPr>
        <p:spPr>
          <a:xfrm>
            <a:off x="1775472" y="897144"/>
            <a:ext cx="4069055" cy="4902476"/>
          </a:xfrm>
          <a:custGeom>
            <a:avLst/>
            <a:gdLst/>
            <a:ahLst/>
            <a:cxnLst/>
            <a:rect l="l" t="t" r="r" b="b"/>
            <a:pathLst>
              <a:path w="4069055" h="4902476">
                <a:moveTo>
                  <a:pt x="0" y="0"/>
                </a:moveTo>
                <a:lnTo>
                  <a:pt x="4069056" y="0"/>
                </a:lnTo>
                <a:lnTo>
                  <a:pt x="4069056" y="4902476"/>
                </a:lnTo>
                <a:lnTo>
                  <a:pt x="0" y="490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764456" y="5918755"/>
            <a:ext cx="2091088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Celery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5623" y="1021491"/>
            <a:ext cx="5278552" cy="5577017"/>
            <a:chOff x="0" y="0"/>
            <a:chExt cx="7038070" cy="7436023"/>
          </a:xfrm>
        </p:grpSpPr>
        <p:sp>
          <p:nvSpPr>
            <p:cNvPr id="3" name="Freeform 3"/>
            <p:cNvSpPr/>
            <p:nvPr/>
          </p:nvSpPr>
          <p:spPr>
            <a:xfrm rot="-739284">
              <a:off x="455636" y="832472"/>
              <a:ext cx="2442698" cy="4534010"/>
            </a:xfrm>
            <a:custGeom>
              <a:avLst/>
              <a:gdLst/>
              <a:ahLst/>
              <a:cxnLst/>
              <a:rect l="l" t="t" r="r" b="b"/>
              <a:pathLst>
                <a:path w="2442698" h="4534010">
                  <a:moveTo>
                    <a:pt x="0" y="0"/>
                  </a:moveTo>
                  <a:lnTo>
                    <a:pt x="2442697" y="0"/>
                  </a:lnTo>
                  <a:lnTo>
                    <a:pt x="2442697" y="4534009"/>
                  </a:lnTo>
                  <a:lnTo>
                    <a:pt x="0" y="4534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 rot="2077245">
              <a:off x="1870263" y="965341"/>
              <a:ext cx="4534010" cy="3644210"/>
            </a:xfrm>
            <a:custGeom>
              <a:avLst/>
              <a:gdLst/>
              <a:ahLst/>
              <a:cxnLst/>
              <a:rect l="l" t="t" r="r" b="b"/>
              <a:pathLst>
                <a:path w="4534010" h="3644210">
                  <a:moveTo>
                    <a:pt x="0" y="0"/>
                  </a:moveTo>
                  <a:lnTo>
                    <a:pt x="4534010" y="0"/>
                  </a:lnTo>
                  <a:lnTo>
                    <a:pt x="4534010" y="3644211"/>
                  </a:lnTo>
                  <a:lnTo>
                    <a:pt x="0" y="3644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70397" y="3099476"/>
              <a:ext cx="3167145" cy="2654643"/>
            </a:xfrm>
            <a:custGeom>
              <a:avLst/>
              <a:gdLst/>
              <a:ahLst/>
              <a:cxnLst/>
              <a:rect l="l" t="t" r="r" b="b"/>
              <a:pathLst>
                <a:path w="3167145" h="2654643">
                  <a:moveTo>
                    <a:pt x="0" y="0"/>
                  </a:moveTo>
                  <a:lnTo>
                    <a:pt x="3167144" y="0"/>
                  </a:lnTo>
                  <a:lnTo>
                    <a:pt x="3167144" y="2654643"/>
                  </a:lnTo>
                  <a:lnTo>
                    <a:pt x="0" y="2654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35079" y="6319437"/>
              <a:ext cx="3053512" cy="1116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334445"/>
                  </a:solidFill>
                  <a:latin typeface="Lato Bold"/>
                  <a:ea typeface="Lato Bold"/>
                  <a:cs typeface="Lato Bold"/>
                  <a:sym typeface="Lato Bold"/>
                </a:rPr>
                <a:t>Nuts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lipart of a peanut - this dish contains peanuts"/>
          <p:cNvSpPr/>
          <p:nvPr/>
        </p:nvSpPr>
        <p:spPr>
          <a:xfrm>
            <a:off x="1756964" y="988385"/>
            <a:ext cx="4106071" cy="4510056"/>
          </a:xfrm>
          <a:custGeom>
            <a:avLst/>
            <a:gdLst/>
            <a:ahLst/>
            <a:cxnLst/>
            <a:rect l="l" t="t" r="r" b="b"/>
            <a:pathLst>
              <a:path w="4106071" h="4510056">
                <a:moveTo>
                  <a:pt x="0" y="0"/>
                </a:moveTo>
                <a:lnTo>
                  <a:pt x="4106072" y="0"/>
                </a:lnTo>
                <a:lnTo>
                  <a:pt x="4106072" y="4510056"/>
                </a:lnTo>
                <a:lnTo>
                  <a:pt x="0" y="451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664933" y="5767981"/>
            <a:ext cx="2290134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Peanuts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lipart of the top if a burger bun with seeds on - this dish contains sesame seeds"/>
          <p:cNvSpPr/>
          <p:nvPr/>
        </p:nvSpPr>
        <p:spPr>
          <a:xfrm>
            <a:off x="1438984" y="935526"/>
            <a:ext cx="4742032" cy="4902476"/>
          </a:xfrm>
          <a:custGeom>
            <a:avLst/>
            <a:gdLst/>
            <a:ahLst/>
            <a:cxnLst/>
            <a:rect l="l" t="t" r="r" b="b"/>
            <a:pathLst>
              <a:path w="4742032" h="4902476">
                <a:moveTo>
                  <a:pt x="0" y="0"/>
                </a:moveTo>
                <a:lnTo>
                  <a:pt x="4742032" y="0"/>
                </a:lnTo>
                <a:lnTo>
                  <a:pt x="4742032" y="4902476"/>
                </a:lnTo>
                <a:lnTo>
                  <a:pt x="0" y="490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783306" y="5820841"/>
            <a:ext cx="4053387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Sesame Seeds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lipart of a green pod with beans in - this dish contains soya"/>
          <p:cNvSpPr/>
          <p:nvPr/>
        </p:nvSpPr>
        <p:spPr>
          <a:xfrm>
            <a:off x="762000" y="812336"/>
            <a:ext cx="6096000" cy="4660900"/>
          </a:xfrm>
          <a:custGeom>
            <a:avLst/>
            <a:gdLst/>
            <a:ahLst/>
            <a:cxnLst/>
            <a:rect l="l" t="t" r="r" b="b"/>
            <a:pathLst>
              <a:path w="6096000" h="4660900">
                <a:moveTo>
                  <a:pt x="0" y="0"/>
                </a:moveTo>
                <a:lnTo>
                  <a:pt x="6096000" y="0"/>
                </a:lnTo>
                <a:lnTo>
                  <a:pt x="6096000" y="4660900"/>
                </a:lnTo>
                <a:lnTo>
                  <a:pt x="0" y="466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038175" y="5523315"/>
            <a:ext cx="3543650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Soya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lipart image of a selection of dried fruit - this dish contains sulphur dioxide"/>
          <p:cNvSpPr/>
          <p:nvPr/>
        </p:nvSpPr>
        <p:spPr>
          <a:xfrm>
            <a:off x="695589" y="1969075"/>
            <a:ext cx="6228822" cy="2927546"/>
          </a:xfrm>
          <a:custGeom>
            <a:avLst/>
            <a:gdLst/>
            <a:ahLst/>
            <a:cxnLst/>
            <a:rect l="l" t="t" r="r" b="b"/>
            <a:pathLst>
              <a:path w="6228822" h="2927546">
                <a:moveTo>
                  <a:pt x="0" y="0"/>
                </a:moveTo>
                <a:lnTo>
                  <a:pt x="6228822" y="0"/>
                </a:lnTo>
                <a:lnTo>
                  <a:pt x="6228822" y="2927546"/>
                </a:lnTo>
                <a:lnTo>
                  <a:pt x="0" y="2927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453049" y="5247859"/>
            <a:ext cx="471390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Sulphur Dioxide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teal circle with a clipart test tube being poured - this dish is additive free"/>
          <p:cNvSpPr/>
          <p:nvPr/>
        </p:nvSpPr>
        <p:spPr>
          <a:xfrm>
            <a:off x="1485933" y="499956"/>
            <a:ext cx="4648134" cy="4925176"/>
          </a:xfrm>
          <a:custGeom>
            <a:avLst/>
            <a:gdLst/>
            <a:ahLst/>
            <a:cxnLst/>
            <a:rect l="l" t="t" r="r" b="b"/>
            <a:pathLst>
              <a:path w="4648134" h="4925176">
                <a:moveTo>
                  <a:pt x="0" y="0"/>
                </a:moveTo>
                <a:lnTo>
                  <a:pt x="4648134" y="0"/>
                </a:lnTo>
                <a:lnTo>
                  <a:pt x="4648134" y="4925175"/>
                </a:lnTo>
                <a:lnTo>
                  <a:pt x="0" y="492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59021" y="5712136"/>
            <a:ext cx="390195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No Additives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9735" y="110481"/>
            <a:ext cx="3080529" cy="5527276"/>
            <a:chOff x="0" y="0"/>
            <a:chExt cx="4107372" cy="7369702"/>
          </a:xfrm>
        </p:grpSpPr>
        <p:sp>
          <p:nvSpPr>
            <p:cNvPr id="3" name="Freeform 3"/>
            <p:cNvSpPr/>
            <p:nvPr/>
          </p:nvSpPr>
          <p:spPr>
            <a:xfrm>
              <a:off x="2412204" y="3415957"/>
              <a:ext cx="1695168" cy="3953745"/>
            </a:xfrm>
            <a:custGeom>
              <a:avLst/>
              <a:gdLst/>
              <a:ahLst/>
              <a:cxnLst/>
              <a:rect l="l" t="t" r="r" b="b"/>
              <a:pathLst>
                <a:path w="1695168" h="3953745">
                  <a:moveTo>
                    <a:pt x="0" y="0"/>
                  </a:moveTo>
                  <a:lnTo>
                    <a:pt x="1695168" y="0"/>
                  </a:lnTo>
                  <a:lnTo>
                    <a:pt x="1695168" y="3953745"/>
                  </a:lnTo>
                  <a:lnTo>
                    <a:pt x="0" y="395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916123" cy="7369702"/>
            </a:xfrm>
            <a:custGeom>
              <a:avLst/>
              <a:gdLst/>
              <a:ahLst/>
              <a:cxnLst/>
              <a:rect l="l" t="t" r="r" b="b"/>
              <a:pathLst>
                <a:path w="1916123" h="7369702">
                  <a:moveTo>
                    <a:pt x="0" y="0"/>
                  </a:moveTo>
                  <a:lnTo>
                    <a:pt x="1916123" y="0"/>
                  </a:lnTo>
                  <a:lnTo>
                    <a:pt x="1916123" y="7369702"/>
                  </a:lnTo>
                  <a:lnTo>
                    <a:pt x="0" y="7369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38175" y="5724080"/>
            <a:ext cx="35436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Alcohol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6400" y="972841"/>
            <a:ext cx="5967201" cy="4584967"/>
            <a:chOff x="0" y="0"/>
            <a:chExt cx="7956268" cy="6113290"/>
          </a:xfrm>
        </p:grpSpPr>
        <p:sp>
          <p:nvSpPr>
            <p:cNvPr id="3" name="Freeform 3"/>
            <p:cNvSpPr/>
            <p:nvPr/>
          </p:nvSpPr>
          <p:spPr>
            <a:xfrm>
              <a:off x="3873013" y="3025329"/>
              <a:ext cx="4083254" cy="3087961"/>
            </a:xfrm>
            <a:custGeom>
              <a:avLst/>
              <a:gdLst/>
              <a:ahLst/>
              <a:cxnLst/>
              <a:rect l="l" t="t" r="r" b="b"/>
              <a:pathLst>
                <a:path w="4083254" h="3087961">
                  <a:moveTo>
                    <a:pt x="0" y="0"/>
                  </a:moveTo>
                  <a:lnTo>
                    <a:pt x="4083255" y="0"/>
                  </a:lnTo>
                  <a:lnTo>
                    <a:pt x="4083255" y="3087961"/>
                  </a:lnTo>
                  <a:lnTo>
                    <a:pt x="0" y="3087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437942" cy="4569309"/>
            </a:xfrm>
            <a:custGeom>
              <a:avLst/>
              <a:gdLst/>
              <a:ahLst/>
              <a:cxnLst/>
              <a:rect l="l" t="t" r="r" b="b"/>
              <a:pathLst>
                <a:path w="4437942" h="4569309">
                  <a:moveTo>
                    <a:pt x="0" y="0"/>
                  </a:moveTo>
                  <a:lnTo>
                    <a:pt x="4437942" y="0"/>
                  </a:lnTo>
                  <a:lnTo>
                    <a:pt x="4437942" y="4569309"/>
                  </a:lnTo>
                  <a:lnTo>
                    <a:pt x="0" y="456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0392" y="5738239"/>
            <a:ext cx="403921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Onion / Garlic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2709" y="194273"/>
            <a:ext cx="5634582" cy="5634582"/>
            <a:chOff x="0" y="0"/>
            <a:chExt cx="812800" cy="812800"/>
          </a:xfrm>
        </p:grpSpPr>
        <p:sp>
          <p:nvSpPr>
            <p:cNvPr id="3" name="Freeform 3" descr="A clip selection of dairy products with a green cross through - this dish is dairy free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" cap="sq">
              <a:solidFill>
                <a:srgbClr val="2AB5B1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9347" tIns="49347" rIns="49347" bIns="49347" rtlCol="0" anchor="ctr"/>
            <a:lstStyle/>
            <a:p>
              <a:pPr algn="ctr">
                <a:lnSpc>
                  <a:spcPts val="19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3287" y="1218735"/>
            <a:ext cx="1715648" cy="3155874"/>
          </a:xfrm>
          <a:custGeom>
            <a:avLst/>
            <a:gdLst/>
            <a:ahLst/>
            <a:cxnLst/>
            <a:rect l="l" t="t" r="r" b="b"/>
            <a:pathLst>
              <a:path w="1715648" h="3155874">
                <a:moveTo>
                  <a:pt x="0" y="0"/>
                </a:moveTo>
                <a:lnTo>
                  <a:pt x="1715648" y="0"/>
                </a:lnTo>
                <a:lnTo>
                  <a:pt x="1715648" y="3155874"/>
                </a:lnTo>
                <a:lnTo>
                  <a:pt x="0" y="3155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4194" y="2968115"/>
            <a:ext cx="1447307" cy="1573159"/>
          </a:xfrm>
          <a:custGeom>
            <a:avLst/>
            <a:gdLst/>
            <a:ahLst/>
            <a:cxnLst/>
            <a:rect l="l" t="t" r="r" b="b"/>
            <a:pathLst>
              <a:path w="1447307" h="1573159">
                <a:moveTo>
                  <a:pt x="0" y="0"/>
                </a:moveTo>
                <a:lnTo>
                  <a:pt x="1447306" y="0"/>
                </a:lnTo>
                <a:lnTo>
                  <a:pt x="1447306" y="1573159"/>
                </a:lnTo>
                <a:lnTo>
                  <a:pt x="0" y="1573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88718" y="1594788"/>
            <a:ext cx="2207996" cy="1476597"/>
          </a:xfrm>
          <a:custGeom>
            <a:avLst/>
            <a:gdLst/>
            <a:ahLst/>
            <a:cxnLst/>
            <a:rect l="l" t="t" r="r" b="b"/>
            <a:pathLst>
              <a:path w="2207996" h="1476597">
                <a:moveTo>
                  <a:pt x="0" y="0"/>
                </a:moveTo>
                <a:lnTo>
                  <a:pt x="2207995" y="0"/>
                </a:lnTo>
                <a:lnTo>
                  <a:pt x="2207995" y="1476597"/>
                </a:lnTo>
                <a:lnTo>
                  <a:pt x="0" y="1476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6477" y="3082895"/>
            <a:ext cx="1652639" cy="1721499"/>
          </a:xfrm>
          <a:custGeom>
            <a:avLst/>
            <a:gdLst/>
            <a:ahLst/>
            <a:cxnLst/>
            <a:rect l="l" t="t" r="r" b="b"/>
            <a:pathLst>
              <a:path w="1652639" h="1721499">
                <a:moveTo>
                  <a:pt x="0" y="0"/>
                </a:moveTo>
                <a:lnTo>
                  <a:pt x="1652639" y="0"/>
                </a:lnTo>
                <a:lnTo>
                  <a:pt x="1652639" y="1721498"/>
                </a:lnTo>
                <a:lnTo>
                  <a:pt x="0" y="172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45702" y="814988"/>
            <a:ext cx="3841928" cy="4102662"/>
          </a:xfrm>
          <a:prstGeom prst="line">
            <a:avLst/>
          </a:prstGeom>
          <a:ln w="57150" cap="flat">
            <a:solidFill>
              <a:srgbClr val="2AB5B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835586" y="964734"/>
            <a:ext cx="3910299" cy="3952917"/>
          </a:xfrm>
          <a:prstGeom prst="line">
            <a:avLst/>
          </a:prstGeom>
          <a:ln w="57150" cap="flat">
            <a:solidFill>
              <a:srgbClr val="2AB5B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038175" y="5724080"/>
            <a:ext cx="35436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Dairy Free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teal square with a white outline of a milk carton - this dish is lactose free"/>
          <p:cNvSpPr/>
          <p:nvPr/>
        </p:nvSpPr>
        <p:spPr>
          <a:xfrm>
            <a:off x="1991428" y="524194"/>
            <a:ext cx="3637144" cy="5034110"/>
          </a:xfrm>
          <a:custGeom>
            <a:avLst/>
            <a:gdLst/>
            <a:ahLst/>
            <a:cxnLst/>
            <a:rect l="l" t="t" r="r" b="b"/>
            <a:pathLst>
              <a:path w="3637144" h="5034110">
                <a:moveTo>
                  <a:pt x="0" y="0"/>
                </a:moveTo>
                <a:lnTo>
                  <a:pt x="3637144" y="0"/>
                </a:lnTo>
                <a:lnTo>
                  <a:pt x="3637144" y="5034110"/>
                </a:lnTo>
                <a:lnTo>
                  <a:pt x="0" y="5034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903664" y="5752398"/>
            <a:ext cx="381267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Lactose Free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Graphic of 3 ears of wheat - this dish contains cereal with gluten"/>
          <p:cNvSpPr/>
          <p:nvPr/>
        </p:nvSpPr>
        <p:spPr>
          <a:xfrm>
            <a:off x="1956251" y="762000"/>
            <a:ext cx="3707498" cy="4902476"/>
          </a:xfrm>
          <a:custGeom>
            <a:avLst/>
            <a:gdLst/>
            <a:ahLst/>
            <a:cxnLst/>
            <a:rect l="l" t="t" r="r" b="b"/>
            <a:pathLst>
              <a:path w="3707498" h="4902476">
                <a:moveTo>
                  <a:pt x="0" y="0"/>
                </a:moveTo>
                <a:lnTo>
                  <a:pt x="3707498" y="0"/>
                </a:lnTo>
                <a:lnTo>
                  <a:pt x="3707498" y="4902476"/>
                </a:lnTo>
                <a:lnTo>
                  <a:pt x="0" y="490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038175" y="5724080"/>
            <a:ext cx="3543650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Cereals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8175" y="6436306"/>
            <a:ext cx="3543650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i="1">
                <a:solidFill>
                  <a:srgbClr val="334445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(with gluten)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2695" y="462756"/>
            <a:ext cx="5394610" cy="5153280"/>
            <a:chOff x="0" y="0"/>
            <a:chExt cx="7192814" cy="6871040"/>
          </a:xfrm>
        </p:grpSpPr>
        <p:sp>
          <p:nvSpPr>
            <p:cNvPr id="3" name="Freeform 3"/>
            <p:cNvSpPr/>
            <p:nvPr/>
          </p:nvSpPr>
          <p:spPr>
            <a:xfrm>
              <a:off x="0" y="1369748"/>
              <a:ext cx="2413451" cy="4875659"/>
            </a:xfrm>
            <a:custGeom>
              <a:avLst/>
              <a:gdLst/>
              <a:ahLst/>
              <a:cxnLst/>
              <a:rect l="l" t="t" r="r" b="b"/>
              <a:pathLst>
                <a:path w="2413451" h="4875659">
                  <a:moveTo>
                    <a:pt x="0" y="0"/>
                  </a:moveTo>
                  <a:lnTo>
                    <a:pt x="2413451" y="0"/>
                  </a:lnTo>
                  <a:lnTo>
                    <a:pt x="2413451" y="4875659"/>
                  </a:lnTo>
                  <a:lnTo>
                    <a:pt x="0" y="487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 rot="-1122441">
              <a:off x="1082264" y="2395775"/>
              <a:ext cx="3791307" cy="3653872"/>
            </a:xfrm>
            <a:custGeom>
              <a:avLst/>
              <a:gdLst/>
              <a:ahLst/>
              <a:cxnLst/>
              <a:rect l="l" t="t" r="r" b="b"/>
              <a:pathLst>
                <a:path w="3791307" h="3653872">
                  <a:moveTo>
                    <a:pt x="0" y="0"/>
                  </a:moveTo>
                  <a:lnTo>
                    <a:pt x="3791307" y="0"/>
                  </a:lnTo>
                  <a:lnTo>
                    <a:pt x="3791307" y="3653872"/>
                  </a:lnTo>
                  <a:lnTo>
                    <a:pt x="0" y="3653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6166" y="5008880"/>
              <a:ext cx="1741120" cy="1862160"/>
            </a:xfrm>
            <a:custGeom>
              <a:avLst/>
              <a:gdLst/>
              <a:ahLst/>
              <a:cxnLst/>
              <a:rect l="l" t="t" r="r" b="b"/>
              <a:pathLst>
                <a:path w="1741120" h="1862160">
                  <a:moveTo>
                    <a:pt x="0" y="0"/>
                  </a:moveTo>
                  <a:lnTo>
                    <a:pt x="1741119" y="0"/>
                  </a:lnTo>
                  <a:lnTo>
                    <a:pt x="1741119" y="1862160"/>
                  </a:lnTo>
                  <a:lnTo>
                    <a:pt x="0" y="186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2996367" y="4047435"/>
              <a:ext cx="3159278" cy="2823605"/>
            </a:xfrm>
            <a:custGeom>
              <a:avLst/>
              <a:gdLst/>
              <a:ahLst/>
              <a:cxnLst/>
              <a:rect l="l" t="t" r="r" b="b"/>
              <a:pathLst>
                <a:path w="3159278" h="2823605">
                  <a:moveTo>
                    <a:pt x="0" y="0"/>
                  </a:moveTo>
                  <a:lnTo>
                    <a:pt x="3159278" y="0"/>
                  </a:lnTo>
                  <a:lnTo>
                    <a:pt x="3159278" y="2823605"/>
                  </a:lnTo>
                  <a:lnTo>
                    <a:pt x="0" y="2823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5359384" y="3218342"/>
              <a:ext cx="1833430" cy="2008738"/>
            </a:xfrm>
            <a:custGeom>
              <a:avLst/>
              <a:gdLst/>
              <a:ahLst/>
              <a:cxnLst/>
              <a:rect l="l" t="t" r="r" b="b"/>
              <a:pathLst>
                <a:path w="1833430" h="2008738">
                  <a:moveTo>
                    <a:pt x="0" y="0"/>
                  </a:moveTo>
                  <a:lnTo>
                    <a:pt x="1833430" y="0"/>
                  </a:lnTo>
                  <a:lnTo>
                    <a:pt x="1833430" y="2008738"/>
                  </a:lnTo>
                  <a:lnTo>
                    <a:pt x="0" y="2008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rot="2005355">
              <a:off x="3223472" y="493386"/>
              <a:ext cx="2939484" cy="3823719"/>
            </a:xfrm>
            <a:custGeom>
              <a:avLst/>
              <a:gdLst/>
              <a:ahLst/>
              <a:cxnLst/>
              <a:rect l="l" t="t" r="r" b="b"/>
              <a:pathLst>
                <a:path w="2939484" h="3823719">
                  <a:moveTo>
                    <a:pt x="0" y="0"/>
                  </a:moveTo>
                  <a:lnTo>
                    <a:pt x="2939484" y="0"/>
                  </a:lnTo>
                  <a:lnTo>
                    <a:pt x="2939484" y="3823718"/>
                  </a:lnTo>
                  <a:lnTo>
                    <a:pt x="0" y="3823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40812" y="5879829"/>
            <a:ext cx="673837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Suitable for FODMAP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green star with the word Halal in the middle - this dish is Halal"/>
          <p:cNvSpPr/>
          <p:nvPr/>
        </p:nvSpPr>
        <p:spPr>
          <a:xfrm>
            <a:off x="1323443" y="762000"/>
            <a:ext cx="4973114" cy="5017013"/>
          </a:xfrm>
          <a:custGeom>
            <a:avLst/>
            <a:gdLst/>
            <a:ahLst/>
            <a:cxnLst/>
            <a:rect l="l" t="t" r="r" b="b"/>
            <a:pathLst>
              <a:path w="4973114" h="5017013">
                <a:moveTo>
                  <a:pt x="0" y="0"/>
                </a:moveTo>
                <a:lnTo>
                  <a:pt x="4973114" y="0"/>
                </a:lnTo>
                <a:lnTo>
                  <a:pt x="4973114" y="5017013"/>
                </a:lnTo>
                <a:lnTo>
                  <a:pt x="0" y="501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40812" y="5879829"/>
            <a:ext cx="673837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Halal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teal circle with a white star in the middle and Kosher written underneath - this dis is suitable for Kosher diets"/>
          <p:cNvSpPr/>
          <p:nvPr/>
        </p:nvSpPr>
        <p:spPr>
          <a:xfrm>
            <a:off x="1216961" y="570493"/>
            <a:ext cx="5186078" cy="5186078"/>
          </a:xfrm>
          <a:custGeom>
            <a:avLst/>
            <a:gdLst/>
            <a:ahLst/>
            <a:cxnLst/>
            <a:rect l="l" t="t" r="r" b="b"/>
            <a:pathLst>
              <a:path w="5186078" h="5186078">
                <a:moveTo>
                  <a:pt x="0" y="0"/>
                </a:moveTo>
                <a:lnTo>
                  <a:pt x="5186078" y="0"/>
                </a:lnTo>
                <a:lnTo>
                  <a:pt x="5186078" y="5186078"/>
                </a:lnTo>
                <a:lnTo>
                  <a:pt x="0" y="5186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40812" y="5879829"/>
            <a:ext cx="673837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Kosher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teal circle with a clipart cow in the middle with a teal cross over the top - This dish is beef and beef product free"/>
          <p:cNvSpPr/>
          <p:nvPr/>
        </p:nvSpPr>
        <p:spPr>
          <a:xfrm>
            <a:off x="1996157" y="1912597"/>
            <a:ext cx="3833891" cy="2530368"/>
          </a:xfrm>
          <a:custGeom>
            <a:avLst/>
            <a:gdLst/>
            <a:ahLst/>
            <a:cxnLst/>
            <a:rect l="l" t="t" r="r" b="b"/>
            <a:pathLst>
              <a:path w="3833891" h="2530368">
                <a:moveTo>
                  <a:pt x="0" y="0"/>
                </a:moveTo>
                <a:lnTo>
                  <a:pt x="3833891" y="0"/>
                </a:lnTo>
                <a:lnTo>
                  <a:pt x="3833891" y="2530368"/>
                </a:lnTo>
                <a:lnTo>
                  <a:pt x="0" y="2530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60795" y="1007334"/>
            <a:ext cx="4098410" cy="4098410"/>
            <a:chOff x="0" y="0"/>
            <a:chExt cx="812800" cy="812800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" cap="sq">
              <a:solidFill>
                <a:srgbClr val="2AB5B1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26708" y="1458823"/>
            <a:ext cx="2794492" cy="2984142"/>
          </a:xfrm>
          <a:prstGeom prst="line">
            <a:avLst/>
          </a:prstGeom>
          <a:ln w="38100" cap="flat">
            <a:solidFill>
              <a:srgbClr val="2AB5B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373876" y="1458823"/>
            <a:ext cx="2947324" cy="2984142"/>
          </a:xfrm>
          <a:prstGeom prst="line">
            <a:avLst/>
          </a:prstGeom>
          <a:ln w="38100" cap="flat">
            <a:solidFill>
              <a:srgbClr val="2AB5B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0" y="5994400"/>
            <a:ext cx="762000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Beef &amp; Beef Product Free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7256" y="762000"/>
            <a:ext cx="4685488" cy="4685488"/>
            <a:chOff x="0" y="0"/>
            <a:chExt cx="812800" cy="812800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" cap="sq">
              <a:solidFill>
                <a:srgbClr val="2AB5B1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8077" tIns="58077" rIns="58077" bIns="58077" rtlCol="0" anchor="ctr"/>
            <a:lstStyle/>
            <a:p>
              <a:pPr algn="ctr">
                <a:lnSpc>
                  <a:spcPts val="19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 descr="Clipart selection of root vegetables in a teal circle with a teal cross over the top - this dish is suitable for Jain diets"/>
          <p:cNvSpPr/>
          <p:nvPr/>
        </p:nvSpPr>
        <p:spPr>
          <a:xfrm>
            <a:off x="1985860" y="1145067"/>
            <a:ext cx="3561337" cy="3652653"/>
          </a:xfrm>
          <a:custGeom>
            <a:avLst/>
            <a:gdLst/>
            <a:ahLst/>
            <a:cxnLst/>
            <a:rect l="l" t="t" r="r" b="b"/>
            <a:pathLst>
              <a:path w="3561337" h="3652653">
                <a:moveTo>
                  <a:pt x="0" y="0"/>
                </a:moveTo>
                <a:lnTo>
                  <a:pt x="3561337" y="0"/>
                </a:lnTo>
                <a:lnTo>
                  <a:pt x="3561337" y="3652653"/>
                </a:lnTo>
                <a:lnTo>
                  <a:pt x="0" y="3652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2882" y="1278162"/>
            <a:ext cx="3194790" cy="3411606"/>
          </a:xfrm>
          <a:prstGeom prst="line">
            <a:avLst/>
          </a:prstGeom>
          <a:ln w="47625" cap="flat">
            <a:solidFill>
              <a:srgbClr val="2AB5B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168158" y="1402684"/>
            <a:ext cx="3251645" cy="3287084"/>
          </a:xfrm>
          <a:prstGeom prst="line">
            <a:avLst/>
          </a:prstGeom>
          <a:ln w="47625" cap="flat">
            <a:solidFill>
              <a:srgbClr val="2AB5B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40812" y="5879829"/>
            <a:ext cx="673837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Suitable for Jain Diet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812" y="5879829"/>
            <a:ext cx="673837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Low Carbohydrates</a:t>
            </a:r>
          </a:p>
        </p:txBody>
      </p:sp>
      <p:sp>
        <p:nvSpPr>
          <p:cNvPr id="3" name="Freeform 3" descr="Clipart selection of breads, pasta and rice with a  sign in the background saying Low Carbohydrates - This dish contains low carbohydrates"/>
          <p:cNvSpPr/>
          <p:nvPr/>
        </p:nvSpPr>
        <p:spPr>
          <a:xfrm>
            <a:off x="247182" y="1024235"/>
            <a:ext cx="6932006" cy="4644444"/>
          </a:xfrm>
          <a:custGeom>
            <a:avLst/>
            <a:gdLst/>
            <a:ahLst/>
            <a:cxnLst/>
            <a:rect l="l" t="t" r="r" b="b"/>
            <a:pathLst>
              <a:path w="6932006" h="4644444">
                <a:moveTo>
                  <a:pt x="0" y="0"/>
                </a:moveTo>
                <a:lnTo>
                  <a:pt x="6932006" y="0"/>
                </a:lnTo>
                <a:lnTo>
                  <a:pt x="6932006" y="4644444"/>
                </a:lnTo>
                <a:lnTo>
                  <a:pt x="0" y="4644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238683" y="1866900"/>
            <a:ext cx="1104717" cy="532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32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LOW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red heart - this dish is suitable for low cholesterol diets"/>
          <p:cNvSpPr/>
          <p:nvPr/>
        </p:nvSpPr>
        <p:spPr>
          <a:xfrm>
            <a:off x="1585514" y="1129387"/>
            <a:ext cx="4448971" cy="4117321"/>
          </a:xfrm>
          <a:custGeom>
            <a:avLst/>
            <a:gdLst/>
            <a:ahLst/>
            <a:cxnLst/>
            <a:rect l="l" t="t" r="r" b="b"/>
            <a:pathLst>
              <a:path w="4448971" h="4117321">
                <a:moveTo>
                  <a:pt x="0" y="0"/>
                </a:moveTo>
                <a:lnTo>
                  <a:pt x="4448972" y="0"/>
                </a:lnTo>
                <a:lnTo>
                  <a:pt x="4448972" y="4117321"/>
                </a:lnTo>
                <a:lnTo>
                  <a:pt x="0" y="4117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673381" y="5772423"/>
            <a:ext cx="427323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Low Cholsterol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teal circle with a white outline of a salt shaker and the words low sodium around the circumference - this dish is suitable for low sodium / salt diets"/>
          <p:cNvSpPr/>
          <p:nvPr/>
        </p:nvSpPr>
        <p:spPr>
          <a:xfrm>
            <a:off x="1755347" y="1084522"/>
            <a:ext cx="4109306" cy="4109306"/>
          </a:xfrm>
          <a:custGeom>
            <a:avLst/>
            <a:gdLst/>
            <a:ahLst/>
            <a:cxnLst/>
            <a:rect l="l" t="t" r="r" b="b"/>
            <a:pathLst>
              <a:path w="4109306" h="4109306">
                <a:moveTo>
                  <a:pt x="0" y="0"/>
                </a:moveTo>
                <a:lnTo>
                  <a:pt x="4109306" y="0"/>
                </a:lnTo>
                <a:lnTo>
                  <a:pt x="4109306" y="4109306"/>
                </a:lnTo>
                <a:lnTo>
                  <a:pt x="0" y="410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02802" y="5832496"/>
            <a:ext cx="521439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Low Sodium / Salt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lipart selection of fruit and vegetables - this dish contains raw fruit / vegetables"/>
          <p:cNvSpPr/>
          <p:nvPr/>
        </p:nvSpPr>
        <p:spPr>
          <a:xfrm>
            <a:off x="676960" y="2059414"/>
            <a:ext cx="6266080" cy="3501172"/>
          </a:xfrm>
          <a:custGeom>
            <a:avLst/>
            <a:gdLst/>
            <a:ahLst/>
            <a:cxnLst/>
            <a:rect l="l" t="t" r="r" b="b"/>
            <a:pathLst>
              <a:path w="6266080" h="3501172">
                <a:moveTo>
                  <a:pt x="0" y="0"/>
                </a:moveTo>
                <a:lnTo>
                  <a:pt x="6266080" y="0"/>
                </a:lnTo>
                <a:lnTo>
                  <a:pt x="6266080" y="3501172"/>
                </a:lnTo>
                <a:lnTo>
                  <a:pt x="0" y="350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91920" y="5812472"/>
            <a:ext cx="643615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Raw Fruit / Vegetables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920" y="5812472"/>
            <a:ext cx="643615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Preservative Free</a:t>
            </a:r>
          </a:p>
        </p:txBody>
      </p:sp>
      <p:sp>
        <p:nvSpPr>
          <p:cNvPr id="3" name="Freeform 3" descr="A concentric circle with a line through the middle over a teal outline conical flask - this dish is preservative free "/>
          <p:cNvSpPr/>
          <p:nvPr/>
        </p:nvSpPr>
        <p:spPr>
          <a:xfrm>
            <a:off x="1409642" y="762000"/>
            <a:ext cx="4800715" cy="4800715"/>
          </a:xfrm>
          <a:custGeom>
            <a:avLst/>
            <a:gdLst/>
            <a:ahLst/>
            <a:cxnLst/>
            <a:rect l="l" t="t" r="r" b="b"/>
            <a:pathLst>
              <a:path w="4800715" h="4800715">
                <a:moveTo>
                  <a:pt x="0" y="0"/>
                </a:moveTo>
                <a:lnTo>
                  <a:pt x="4800716" y="0"/>
                </a:lnTo>
                <a:lnTo>
                  <a:pt x="4800716" y="4800715"/>
                </a:lnTo>
                <a:lnTo>
                  <a:pt x="0" y="4800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3625" y="916746"/>
            <a:ext cx="5452749" cy="5786507"/>
            <a:chOff x="0" y="0"/>
            <a:chExt cx="7270332" cy="77153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70332" cy="5472577"/>
            </a:xfrm>
            <a:custGeom>
              <a:avLst/>
              <a:gdLst/>
              <a:ahLst/>
              <a:cxnLst/>
              <a:rect l="l" t="t" r="r" b="b"/>
              <a:pathLst>
                <a:path w="7270332" h="5472577">
                  <a:moveTo>
                    <a:pt x="0" y="0"/>
                  </a:moveTo>
                  <a:lnTo>
                    <a:pt x="7270332" y="0"/>
                  </a:lnTo>
                  <a:lnTo>
                    <a:pt x="7270332" y="5472577"/>
                  </a:lnTo>
                  <a:lnTo>
                    <a:pt x="0" y="5472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2733" y="5894788"/>
              <a:ext cx="4724867" cy="1116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334445"/>
                  </a:solidFill>
                  <a:latin typeface="Lato Bold"/>
                  <a:ea typeface="Lato Bold"/>
                  <a:cs typeface="Lato Bold"/>
                  <a:sym typeface="Lato Bold"/>
                </a:rPr>
                <a:t>Crustaceans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2733" y="6834898"/>
              <a:ext cx="4724867" cy="88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1" i="1">
                  <a:solidFill>
                    <a:srgbClr val="334445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(shellfish)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pair of lilac kidneys - this dish is renal friendly"/>
          <p:cNvSpPr/>
          <p:nvPr/>
        </p:nvSpPr>
        <p:spPr>
          <a:xfrm>
            <a:off x="762000" y="950807"/>
            <a:ext cx="6096000" cy="4030980"/>
          </a:xfrm>
          <a:custGeom>
            <a:avLst/>
            <a:gdLst/>
            <a:ahLst/>
            <a:cxnLst/>
            <a:rect l="l" t="t" r="r" b="b"/>
            <a:pathLst>
              <a:path w="6096000" h="4030980">
                <a:moveTo>
                  <a:pt x="0" y="0"/>
                </a:moveTo>
                <a:lnTo>
                  <a:pt x="6096000" y="0"/>
                </a:lnTo>
                <a:lnTo>
                  <a:pt x="6096000" y="4030980"/>
                </a:lnTo>
                <a:lnTo>
                  <a:pt x="0" y="4030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91920" y="5812472"/>
            <a:ext cx="643615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Renal Friendly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lipart picture of a black bowl with red casserole inside - This dish is texture modified and is suitable for those who have issues with swallowing food"/>
          <p:cNvSpPr/>
          <p:nvPr/>
        </p:nvSpPr>
        <p:spPr>
          <a:xfrm>
            <a:off x="1026072" y="888107"/>
            <a:ext cx="5567856" cy="4496044"/>
          </a:xfrm>
          <a:custGeom>
            <a:avLst/>
            <a:gdLst/>
            <a:ahLst/>
            <a:cxnLst/>
            <a:rect l="l" t="t" r="r" b="b"/>
            <a:pathLst>
              <a:path w="5567856" h="4496044">
                <a:moveTo>
                  <a:pt x="0" y="0"/>
                </a:moveTo>
                <a:lnTo>
                  <a:pt x="5567856" y="0"/>
                </a:lnTo>
                <a:lnTo>
                  <a:pt x="5567856" y="4496043"/>
                </a:lnTo>
                <a:lnTo>
                  <a:pt x="0" y="4496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91920" y="5812472"/>
            <a:ext cx="643615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Texture Modified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4877" y="988385"/>
            <a:ext cx="4670246" cy="5643229"/>
            <a:chOff x="0" y="0"/>
            <a:chExt cx="6226994" cy="7524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26994" cy="6234788"/>
            </a:xfrm>
            <a:custGeom>
              <a:avLst/>
              <a:gdLst/>
              <a:ahLst/>
              <a:cxnLst/>
              <a:rect l="l" t="t" r="r" b="b"/>
              <a:pathLst>
                <a:path w="6226994" h="6234788">
                  <a:moveTo>
                    <a:pt x="0" y="0"/>
                  </a:moveTo>
                  <a:lnTo>
                    <a:pt x="6226994" y="0"/>
                  </a:lnTo>
                  <a:lnTo>
                    <a:pt x="6226994" y="6234788"/>
                  </a:lnTo>
                  <a:lnTo>
                    <a:pt x="0" y="6234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51064" y="6407720"/>
              <a:ext cx="4724867" cy="1116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334445"/>
                  </a:solidFill>
                  <a:latin typeface="Lato Bold"/>
                  <a:ea typeface="Lato Bold"/>
                  <a:cs typeface="Lato Bold"/>
                  <a:sym typeface="Lato Bold"/>
                </a:rPr>
                <a:t>Eggs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1751969"/>
            <a:ext cx="6858000" cy="4116062"/>
            <a:chOff x="0" y="0"/>
            <a:chExt cx="9144000" cy="548808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9144000" cy="3451860"/>
            </a:xfrm>
            <a:custGeom>
              <a:avLst/>
              <a:gdLst/>
              <a:ahLst/>
              <a:cxnLst/>
              <a:rect l="l" t="t" r="r" b="b"/>
              <a:pathLst>
                <a:path w="9144000" h="3451860">
                  <a:moveTo>
                    <a:pt x="9144000" y="0"/>
                  </a:moveTo>
                  <a:lnTo>
                    <a:pt x="0" y="0"/>
                  </a:lnTo>
                  <a:lnTo>
                    <a:pt x="0" y="3451860"/>
                  </a:lnTo>
                  <a:lnTo>
                    <a:pt x="9144000" y="3451860"/>
                  </a:lnTo>
                  <a:lnTo>
                    <a:pt x="914400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710160" y="4371497"/>
              <a:ext cx="1723680" cy="1116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334445"/>
                  </a:solidFill>
                  <a:latin typeface="Lato Bold"/>
                  <a:ea typeface="Lato Bold"/>
                  <a:cs typeface="Lato Bold"/>
                  <a:sym typeface="Lato Bold"/>
                </a:rPr>
                <a:t>Fish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4289" y="935526"/>
            <a:ext cx="4771422" cy="5748948"/>
            <a:chOff x="0" y="0"/>
            <a:chExt cx="6361896" cy="7665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61896" cy="6434281"/>
            </a:xfrm>
            <a:custGeom>
              <a:avLst/>
              <a:gdLst/>
              <a:ahLst/>
              <a:cxnLst/>
              <a:rect l="l" t="t" r="r" b="b"/>
              <a:pathLst>
                <a:path w="6361896" h="6434281">
                  <a:moveTo>
                    <a:pt x="0" y="0"/>
                  </a:moveTo>
                  <a:lnTo>
                    <a:pt x="6361896" y="0"/>
                  </a:lnTo>
                  <a:lnTo>
                    <a:pt x="6361896" y="6434281"/>
                  </a:lnTo>
                  <a:lnTo>
                    <a:pt x="0" y="6434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18514" y="6548678"/>
              <a:ext cx="4724867" cy="1116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334445"/>
                  </a:solidFill>
                  <a:latin typeface="Lato Bold"/>
                  <a:ea typeface="Lato Bold"/>
                  <a:cs typeface="Lato Bold"/>
                  <a:sym typeface="Lato Bold"/>
                </a:rPr>
                <a:t>Lupins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38175" y="988385"/>
            <a:ext cx="3543650" cy="5643229"/>
            <a:chOff x="0" y="0"/>
            <a:chExt cx="4724867" cy="7524305"/>
          </a:xfrm>
        </p:grpSpPr>
        <p:sp>
          <p:nvSpPr>
            <p:cNvPr id="3" name="TextBox 3"/>
            <p:cNvSpPr txBox="1"/>
            <p:nvPr/>
          </p:nvSpPr>
          <p:spPr>
            <a:xfrm>
              <a:off x="0" y="6407720"/>
              <a:ext cx="4724867" cy="1116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334445"/>
                  </a:solidFill>
                  <a:latin typeface="Lato Bold"/>
                  <a:ea typeface="Lato Bold"/>
                  <a:cs typeface="Lato Bold"/>
                  <a:sym typeface="Lato Bold"/>
                </a:rPr>
                <a:t>Milk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487343" y="0"/>
              <a:ext cx="3750180" cy="6013408"/>
            </a:xfrm>
            <a:custGeom>
              <a:avLst/>
              <a:gdLst/>
              <a:ahLst/>
              <a:cxnLst/>
              <a:rect l="l" t="t" r="r" b="b"/>
              <a:pathLst>
                <a:path w="3750180" h="6013408">
                  <a:moveTo>
                    <a:pt x="0" y="0"/>
                  </a:moveTo>
                  <a:lnTo>
                    <a:pt x="3750180" y="0"/>
                  </a:lnTo>
                  <a:lnTo>
                    <a:pt x="3750180" y="6013408"/>
                  </a:lnTo>
                  <a:lnTo>
                    <a:pt x="0" y="6013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clipart image of a mussell - this dish contains molluscs (shellfish)"/>
          <p:cNvSpPr/>
          <p:nvPr/>
        </p:nvSpPr>
        <p:spPr>
          <a:xfrm>
            <a:off x="904094" y="1339712"/>
            <a:ext cx="5811812" cy="3181967"/>
          </a:xfrm>
          <a:custGeom>
            <a:avLst/>
            <a:gdLst/>
            <a:ahLst/>
            <a:cxnLst/>
            <a:rect l="l" t="t" r="r" b="b"/>
            <a:pathLst>
              <a:path w="5811812" h="3181967">
                <a:moveTo>
                  <a:pt x="0" y="0"/>
                </a:moveTo>
                <a:lnTo>
                  <a:pt x="5811812" y="0"/>
                </a:lnTo>
                <a:lnTo>
                  <a:pt x="5811812" y="3181967"/>
                </a:lnTo>
                <a:lnTo>
                  <a:pt x="0" y="3181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038175" y="4888677"/>
            <a:ext cx="3543650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34445"/>
                </a:solidFill>
                <a:latin typeface="Lato Bold"/>
                <a:ea typeface="Lato Bold"/>
                <a:cs typeface="Lato Bold"/>
                <a:sym typeface="Lato Bold"/>
              </a:rPr>
              <a:t>Molluscs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8175" y="5600904"/>
            <a:ext cx="3543650" cy="67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i="1">
                <a:solidFill>
                  <a:srgbClr val="334445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(shellfish)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4494" y="1075842"/>
            <a:ext cx="2411013" cy="5468317"/>
            <a:chOff x="0" y="0"/>
            <a:chExt cx="3214684" cy="7291089"/>
          </a:xfrm>
        </p:grpSpPr>
        <p:sp>
          <p:nvSpPr>
            <p:cNvPr id="3" name="Freeform 3"/>
            <p:cNvSpPr/>
            <p:nvPr/>
          </p:nvSpPr>
          <p:spPr>
            <a:xfrm>
              <a:off x="672554" y="0"/>
              <a:ext cx="1869575" cy="5643999"/>
            </a:xfrm>
            <a:custGeom>
              <a:avLst/>
              <a:gdLst/>
              <a:ahLst/>
              <a:cxnLst/>
              <a:rect l="l" t="t" r="r" b="b"/>
              <a:pathLst>
                <a:path w="1869575" h="5643999">
                  <a:moveTo>
                    <a:pt x="0" y="0"/>
                  </a:moveTo>
                  <a:lnTo>
                    <a:pt x="1869575" y="0"/>
                  </a:lnTo>
                  <a:lnTo>
                    <a:pt x="1869575" y="5643999"/>
                  </a:lnTo>
                  <a:lnTo>
                    <a:pt x="0" y="5643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174503"/>
              <a:ext cx="3214684" cy="1116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334445"/>
                  </a:solidFill>
                  <a:latin typeface="Lato Bold"/>
                  <a:ea typeface="Lato Bold"/>
                  <a:cs typeface="Lato Bold"/>
                  <a:sym typeface="Lato Bold"/>
                </a:rPr>
                <a:t>Mustard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23E7939557C04B80FF32ECABECBDE9" ma:contentTypeVersion="4" ma:contentTypeDescription="Create a new document." ma:contentTypeScope="" ma:versionID="f851984c746575f36c7ca3c651e706fb">
  <xsd:schema xmlns:xsd="http://www.w3.org/2001/XMLSchema" xmlns:xs="http://www.w3.org/2001/XMLSchema" xmlns:p="http://schemas.microsoft.com/office/2006/metadata/properties" xmlns:ns2="ceb61a00-1137-4b76-9ef9-3fea8eafbe55" xmlns:ns3="f7a29514-470f-4c47-a656-bbdda803d43b" xmlns:ns4="af385eac-4651-498f-91cb-8f5ac72a1f83" xmlns:ns5="f05d6e51-2596-4e12-9492-0b20b98972fa" targetNamespace="http://schemas.microsoft.com/office/2006/metadata/properties" ma:root="true" ma:fieldsID="dc93aaeee5713b6eb58308a620b1a38c" ns2:_="" ns3:_="" ns4:_="" ns5:_="">
    <xsd:import namespace="ceb61a00-1137-4b76-9ef9-3fea8eafbe55"/>
    <xsd:import namespace="f7a29514-470f-4c47-a656-bbdda803d43b"/>
    <xsd:import namespace="af385eac-4651-498f-91cb-8f5ac72a1f83"/>
    <xsd:import namespace="f05d6e51-2596-4e12-9492-0b20b98972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61a00-1137-4b76-9ef9-3fea8eafbe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29514-470f-4c47-a656-bbdda803d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385eac-4651-498f-91cb-8f5ac72a1f8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d6e51-2596-4e12-9492-0b20b98972fa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4dffa62c-1449-4d22-989d-3b04101e72a9}" ma:internalName="TaxCatchAll" ma:showField="CatchAllData" ma:web="f05d6e51-2596-4e12-9492-0b20b98972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385eac-4651-498f-91cb-8f5ac72a1f83">
      <Terms xmlns="http://schemas.microsoft.com/office/infopath/2007/PartnerControls"/>
    </lcf76f155ced4ddcb4097134ff3c332f>
    <TaxCatchAll xmlns="f05d6e51-2596-4e12-9492-0b20b98972fa" xsi:nil="true"/>
  </documentManagement>
</p:properties>
</file>

<file path=customXml/itemProps1.xml><?xml version="1.0" encoding="utf-8"?>
<ds:datastoreItem xmlns:ds="http://schemas.openxmlformats.org/officeDocument/2006/customXml" ds:itemID="{5120CE4A-56DD-434F-8229-44C0863732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284B57-913A-49D6-BF5B-D94AE0F41D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b61a00-1137-4b76-9ef9-3fea8eafbe55"/>
    <ds:schemaRef ds:uri="f7a29514-470f-4c47-a656-bbdda803d43b"/>
    <ds:schemaRef ds:uri="af385eac-4651-498f-91cb-8f5ac72a1f83"/>
    <ds:schemaRef ds:uri="f05d6e51-2596-4e12-9492-0b20b98972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4D88A2-A6D2-4D74-A649-FC16FFC2EE14}">
  <ds:schemaRefs>
    <ds:schemaRef ds:uri="http://schemas.microsoft.com/office/2006/metadata/properties"/>
    <ds:schemaRef ds:uri="http://schemas.microsoft.com/office/infopath/2007/PartnerControls"/>
    <ds:schemaRef ds:uri="af385eac-4651-498f-91cb-8f5ac72a1f83"/>
    <ds:schemaRef ds:uri="f05d6e51-2596-4e12-9492-0b20b98972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69</Words>
  <Application>Microsoft Office PowerPoint</Application>
  <PresentationFormat>Custom</PresentationFormat>
  <Paragraphs>35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Lato Bold</vt:lpstr>
      <vt:lpstr>Arial</vt:lpstr>
      <vt:lpstr>Calibri</vt:lpstr>
      <vt:lpstr>Lato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 Req Symbols (800 x 800 px)</dc:title>
  <cp:lastModifiedBy>Anita Macdonald</cp:lastModifiedBy>
  <cp:revision>1</cp:revision>
  <dcterms:created xsi:type="dcterms:W3CDTF">2006-08-16T00:00:00Z</dcterms:created>
  <dcterms:modified xsi:type="dcterms:W3CDTF">2026-03-16T15:24:22Z</dcterms:modified>
  <dc:identifier>DAGyq3a_ivE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0x0101004A23E7939557C04B80FF32ECABECBDE9</vt:lpwstr>
  </property>
  <property fmtid="{D5CDD505-2E9C-101B-9397-08002B2CF9AE}" pid="3" name="MediaServiceImageTags">
    <vt:lpwstr/>
  </property>
</Properties>
</file>