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72" r:id="rId5"/>
    <p:sldId id="1584" r:id="rId6"/>
    <p:sldId id="260" r:id="rId7"/>
    <p:sldId id="1586" r:id="rId8"/>
    <p:sldId id="263" r:id="rId9"/>
    <p:sldId id="271" r:id="rId10"/>
    <p:sldId id="265" r:id="rId11"/>
    <p:sldId id="261" r:id="rId12"/>
    <p:sldId id="1583" r:id="rId13"/>
    <p:sldId id="257" r:id="rId14"/>
    <p:sldId id="266" r:id="rId15"/>
    <p:sldId id="1587" r:id="rId16"/>
    <p:sldId id="1589" r:id="rId17"/>
    <p:sldId id="264" r:id="rId18"/>
    <p:sldId id="1585" r:id="rId19"/>
    <p:sldId id="1592" r:id="rId20"/>
    <p:sldId id="1591" r:id="rId21"/>
    <p:sldId id="256" r:id="rId22"/>
    <p:sldId id="262" r:id="rId23"/>
    <p:sldId id="258" r:id="rId24"/>
    <p:sldId id="267" r:id="rId25"/>
    <p:sldId id="268" r:id="rId26"/>
    <p:sldId id="269" r:id="rId27"/>
    <p:sldId id="259" r:id="rId28"/>
    <p:sldId id="1588" r:id="rId29"/>
    <p:sldId id="15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idy, Anthony (Marketing Manchester)" userId="1a57bc1f-4abf-4743-ac4b-c2265c24413e" providerId="ADAL" clId="{F09DA35E-84C1-46B3-BAF7-5B528F5B812D}"/>
    <pc:docChg chg="modSld sldOrd">
      <pc:chgData name="Cassidy, Anthony (Marketing Manchester)" userId="1a57bc1f-4abf-4743-ac4b-c2265c24413e" providerId="ADAL" clId="{F09DA35E-84C1-46B3-BAF7-5B528F5B812D}" dt="2023-12-22T12:48:08.933" v="17"/>
      <pc:docMkLst>
        <pc:docMk/>
      </pc:docMkLst>
      <pc:sldChg chg="ord">
        <pc:chgData name="Cassidy, Anthony (Marketing Manchester)" userId="1a57bc1f-4abf-4743-ac4b-c2265c24413e" providerId="ADAL" clId="{F09DA35E-84C1-46B3-BAF7-5B528F5B812D}" dt="2023-12-22T12:47:54.424" v="7"/>
        <pc:sldMkLst>
          <pc:docMk/>
          <pc:sldMk cId="8588932" sldId="272"/>
        </pc:sldMkLst>
      </pc:sldChg>
      <pc:sldChg chg="ord">
        <pc:chgData name="Cassidy, Anthony (Marketing Manchester)" userId="1a57bc1f-4abf-4743-ac4b-c2265c24413e" providerId="ADAL" clId="{F09DA35E-84C1-46B3-BAF7-5B528F5B812D}" dt="2023-12-22T12:47:57.158" v="9"/>
        <pc:sldMkLst>
          <pc:docMk/>
          <pc:sldMk cId="2700329775" sldId="1583"/>
        </pc:sldMkLst>
      </pc:sldChg>
      <pc:sldChg chg="ord">
        <pc:chgData name="Cassidy, Anthony (Marketing Manchester)" userId="1a57bc1f-4abf-4743-ac4b-c2265c24413e" providerId="ADAL" clId="{F09DA35E-84C1-46B3-BAF7-5B528F5B812D}" dt="2023-12-22T12:47:46.134" v="5"/>
        <pc:sldMkLst>
          <pc:docMk/>
          <pc:sldMk cId="1251642576" sldId="1584"/>
        </pc:sldMkLst>
      </pc:sldChg>
      <pc:sldChg chg="ord">
        <pc:chgData name="Cassidy, Anthony (Marketing Manchester)" userId="1a57bc1f-4abf-4743-ac4b-c2265c24413e" providerId="ADAL" clId="{F09DA35E-84C1-46B3-BAF7-5B528F5B812D}" dt="2023-12-22T12:48:08.933" v="17"/>
        <pc:sldMkLst>
          <pc:docMk/>
          <pc:sldMk cId="3976383542" sldId="1586"/>
        </pc:sldMkLst>
      </pc:sldChg>
      <pc:sldChg chg="ord">
        <pc:chgData name="Cassidy, Anthony (Marketing Manchester)" userId="1a57bc1f-4abf-4743-ac4b-c2265c24413e" providerId="ADAL" clId="{F09DA35E-84C1-46B3-BAF7-5B528F5B812D}" dt="2023-12-22T12:48:04.144" v="11"/>
        <pc:sldMkLst>
          <pc:docMk/>
          <pc:sldMk cId="3176974324" sldId="15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A587B-5AE3-44C4-8CCA-0DF440780B39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2AFC4-0A0C-4E50-9848-02D26696FA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12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B529-099D-4AF7-AADC-CC791EBB4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E7BE8-8D72-4AF7-B79C-A4D0D8FD0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8AF6-A08D-47B0-A808-1062122C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8A56-8C28-4450-9E15-ED64B645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D9340-7671-4360-BF62-1E523892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72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A4E2-9420-43A0-B3F6-6221B359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51366-ED98-42FC-A3F8-E997EBE6F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E066C-EBAF-4103-B1BB-F07E43AC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AC9E-3106-4BA6-9F6F-545B81D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C73AE-1DE3-41D6-986A-A7C3E1F5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D4D9FA-6364-417B-AFC0-F1F42B22E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2BE28-0040-42A1-B5D6-B4AEB00D0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36F1-D1E0-4174-A4D0-CB21B4A5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C5D3-F1F0-4937-9B95-B09809C0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357A-9C09-473F-AD99-46571189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26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9554-B51E-4679-B642-831BDBB2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2A9FC-0433-41D5-93BF-6B1E504B5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42C4-1479-43C7-B39F-F60E9EAC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AA1D9-1D85-46BC-BADB-F1DC066D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BD5C1-BC7E-45CC-B42C-265FA1E0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64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41019-EC0D-4009-BF13-97507586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8F47C-75F7-492F-89AF-E6BBD886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4D0EC-8D3E-44E2-8C1F-7C482A23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2BA8-6721-4A54-AC9B-ED341485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4B39-A4FE-4995-8C5D-80DAD63F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8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D3E7-56B6-453C-A4B5-3D04A67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2F8D1-DCCF-47D5-8046-3CA94F170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EAB75-C0B4-401C-BF34-167E16E03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43424-CC13-44D0-8C52-A1FA113D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ABCC6-7037-44FC-9044-A8814CEC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56271-05D6-4CFD-B8BF-75B1072D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44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C620-8044-4FFD-A5AC-56E35A4B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DA873-7041-479D-8085-8ED931375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9F7C4-5F76-480D-BD68-A1C41E046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24B18-6D1B-4A6C-9AE1-6EAA3625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E3E9A-CF0E-4618-B9E8-DE14C4AF5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B30D0-CA3B-442F-844C-0340C2A5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49164-181F-447D-A2D7-3A82F5C3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2E215D-3721-42C5-B0BF-5F5785E1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5D78-ED23-4564-AD7D-F91A77A8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420AF-9F55-4E2B-BDAC-6840B28D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8306F-2511-46E0-B18B-C1F1AEEA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1D2BF-DB58-4F6D-ACDE-788D5FB3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0A2FA-96BF-4065-801F-078D946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6F917-EC14-489C-9C6C-58F164DA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FFB54-A24C-42B1-898C-4F449F87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4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34AF-36D8-4E2D-8D47-482F60C7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E36A3-4E99-4E04-AD01-840434B3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760AC-6874-4F39-BF5E-61D9629C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A84FA-EB61-41AD-B829-5273A948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A0793-21BC-4829-9BE9-18CC5D18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1E0A1-3CFF-4280-85ED-623DD165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0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3CBC-6BA6-425A-A14B-F89B1078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7D385-FF55-4E2D-BBCD-8A4CDD841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E2A16-9EF3-45F0-8B46-41DC21331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F2C4E-0FDF-4B51-8C94-E71A1722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B22CF-4351-4035-BDFC-187F2ADA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40A31-89FF-4E1E-B8F6-7316E579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4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25BB6-EC92-4683-8E4E-776251F1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6FDC-013D-48E2-AC35-1E6111B08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398DD-6729-4066-9FC7-B0082837A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39B9-E0F5-43FC-B041-FB7CCC232720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CE415-AF13-4F18-AA6F-F1E488DB4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08B1-9C8A-4D2E-8FDE-D3A787C12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8BFB-DA87-4059-9FA1-60A209BBA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1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9000" r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90BD07-03C1-36A1-E77E-97E8E843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8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75AF93-82DA-3CF8-9E2F-3754A1DF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8230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2C6113-1A34-4B8C-6D9A-4D6EB0E6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56136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walking on a sidewalk&#10;&#10;Description automatically generated">
            <a:extLst>
              <a:ext uri="{FF2B5EF4-FFF2-40B4-BE49-F238E27FC236}">
                <a16:creationId xmlns:a16="http://schemas.microsoft.com/office/drawing/2014/main" id="{92BCBA16-A730-7644-FB01-0848BF9A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9888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in a park&#10;&#10;Description automatically generated">
            <a:extLst>
              <a:ext uri="{FF2B5EF4-FFF2-40B4-BE49-F238E27FC236}">
                <a16:creationId xmlns:a16="http://schemas.microsoft.com/office/drawing/2014/main" id="{840D3ECF-BE57-8763-478B-CE91B9AAF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57171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7697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D88DF-1202-0272-3FE9-ED76BAFB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80634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train on a platform&#10;&#10;Description automatically generated">
            <a:extLst>
              <a:ext uri="{FF2B5EF4-FFF2-40B4-BE49-F238E27FC236}">
                <a16:creationId xmlns:a16="http://schemas.microsoft.com/office/drawing/2014/main" id="{ADDCC889-D85E-2D74-B143-F3B33E08E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92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looking at a piece of art&#10;&#10;Description automatically generated">
            <a:extLst>
              <a:ext uri="{FF2B5EF4-FFF2-40B4-BE49-F238E27FC236}">
                <a16:creationId xmlns:a16="http://schemas.microsoft.com/office/drawing/2014/main" id="{A54B1AAB-4913-BEBE-5220-A10D5957A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1E280F-E760-55E4-4854-487846091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57171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7178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ving to a group of people&#10;&#10;Description automatically generated">
            <a:extLst>
              <a:ext uri="{FF2B5EF4-FFF2-40B4-BE49-F238E27FC236}">
                <a16:creationId xmlns:a16="http://schemas.microsoft.com/office/drawing/2014/main" id="{5363A4A0-6ABB-F8D9-2A77-0312217A6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31685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777EAB-1529-70E2-77B2-570A401D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317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00F56B-65A4-CBD9-2DF4-AEF05AC4F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1733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3D236AA7-831A-2315-9446-0CEF29B4A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2CE378-6979-44C8-8BD0-E1902442D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57171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51642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78C9D9-A5BA-F1AB-F63F-6BA1A061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5913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391FFA-D694-53F7-4252-EA440414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4115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E45DDC-1450-C4FC-4B29-CB21C9276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8528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ACB4AE-24D0-BD45-8697-4E24096A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1009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rk with trees and people sitting on benches&#10;&#10;Description automatically generated">
            <a:extLst>
              <a:ext uri="{FF2B5EF4-FFF2-40B4-BE49-F238E27FC236}">
                <a16:creationId xmlns:a16="http://schemas.microsoft.com/office/drawing/2014/main" id="{DCDBEBA2-DFA8-4867-48E3-413DE2E2B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7197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tables outside&#10;&#10;Description automatically generated">
            <a:extLst>
              <a:ext uri="{FF2B5EF4-FFF2-40B4-BE49-F238E27FC236}">
                <a16:creationId xmlns:a16="http://schemas.microsoft.com/office/drawing/2014/main" id="{50B71313-E422-8050-395E-8F1188991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6311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0541A7-5008-5C63-67A6-4A69253CFCD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C72B7"/>
          </a:solidFill>
          <a:ln cap="flat">
            <a:noFill/>
            <a:prstDash val="solid"/>
          </a:ln>
        </p:spPr>
        <p:txBody>
          <a:bodyPr vert="horz" wrap="square" lIns="66998" tIns="33499" rIns="66998" bIns="33499" anchor="ctr" anchorCtr="1" compatLnSpc="1">
            <a:noAutofit/>
          </a:bodyPr>
          <a:lstStyle/>
          <a:p>
            <a:pPr algn="ctr" defTabSz="66998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1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6488254-95C3-53A7-A67F-B5D6A7B315FA}"/>
              </a:ext>
            </a:extLst>
          </p:cNvPr>
          <p:cNvSpPr>
            <a:spLocks noMove="1" noResize="1"/>
          </p:cNvSpPr>
          <p:nvPr/>
        </p:nvSpPr>
        <p:spPr>
          <a:xfrm>
            <a:off x="1032861" y="0"/>
            <a:ext cx="10126280" cy="6857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6998" tIns="33499" rIns="66998" bIns="33499" anchor="ctr" anchorCtr="1" compatLnSpc="1">
            <a:noAutofit/>
          </a:bodyPr>
          <a:lstStyle/>
          <a:p>
            <a:pPr algn="ctr" defTabSz="66998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1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6348C4-80D8-47C8-D6F5-83944BE0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460" y="3072104"/>
            <a:ext cx="3817069" cy="7137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404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0B470E-1D96-F5E4-3045-51BFD36E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2202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courtyard&#10;&#10;Description automatically generated">
            <a:extLst>
              <a:ext uri="{FF2B5EF4-FFF2-40B4-BE49-F238E27FC236}">
                <a16:creationId xmlns:a16="http://schemas.microsoft.com/office/drawing/2014/main" id="{2F2E7F15-95BF-9E1A-A4A5-7E38E70CB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804530-897A-A781-38F6-1BE12017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7638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3D41DC-D508-0800-F1E6-5598BDCF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2544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252B31-6986-003C-0AE0-653DE0AD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689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34579D-E858-5292-9D63-B715C651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7862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847AF7-74CA-5F4A-6403-EC86F3D8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58314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7926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many buildings and a road&#10;&#10;Description automatically generated with medium confidence">
            <a:extLst>
              <a:ext uri="{FF2B5EF4-FFF2-40B4-BE49-F238E27FC236}">
                <a16:creationId xmlns:a16="http://schemas.microsoft.com/office/drawing/2014/main" id="{F454FE55-EDC5-93F1-5760-5A54F86F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r="156" b="4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223140-2F0B-C6FC-A6E5-AC4D9A5C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5717155"/>
            <a:ext cx="3407776" cy="63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00329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171C538A11F43A0AB375C5D234402" ma:contentTypeVersion="18" ma:contentTypeDescription="Create a new document." ma:contentTypeScope="" ma:versionID="b1a47812716a262c5cb058d5ed05a21c">
  <xsd:schema xmlns:xsd="http://www.w3.org/2001/XMLSchema" xmlns:xs="http://www.w3.org/2001/XMLSchema" xmlns:p="http://schemas.microsoft.com/office/2006/metadata/properties" xmlns:ns2="d648bc01-36cd-414b-a80e-0249a7b8178c" xmlns:ns3="dd9d9367-f2b9-4bbb-8ef2-49d7bf367d48" targetNamespace="http://schemas.microsoft.com/office/2006/metadata/properties" ma:root="true" ma:fieldsID="94ae7bb6d539f8c9a1ed185e3b6c0f6e" ns2:_="" ns3:_="">
    <xsd:import namespace="d648bc01-36cd-414b-a80e-0249a7b8178c"/>
    <xsd:import namespace="dd9d9367-f2b9-4bbb-8ef2-49d7bf367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8bc01-36cd-414b-a80e-0249a7b81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722410-03a9-4718-9392-c4089ca5a5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d9367-f2b9-4bbb-8ef2-49d7bf367d4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2d6a31-5752-47e4-ab7b-e77697426b39}" ma:internalName="TaxCatchAll" ma:showField="CatchAllData" ma:web="dd9d9367-f2b9-4bbb-8ef2-49d7bf367d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48bc01-36cd-414b-a80e-0249a7b8178c">
      <Terms xmlns="http://schemas.microsoft.com/office/infopath/2007/PartnerControls"/>
    </lcf76f155ced4ddcb4097134ff3c332f>
    <TaxCatchAll xmlns="dd9d9367-f2b9-4bbb-8ef2-49d7bf367d4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34D43B-0322-4DE5-95A8-7D4F56A36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48bc01-36cd-414b-a80e-0249a7b8178c"/>
    <ds:schemaRef ds:uri="dd9d9367-f2b9-4bbb-8ef2-49d7bf367d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15A058-5388-4E1A-8FD9-4BC46C192B76}">
  <ds:schemaRefs>
    <ds:schemaRef ds:uri="http://schemas.microsoft.com/office/2006/metadata/properties"/>
    <ds:schemaRef ds:uri="http://schemas.microsoft.com/office/infopath/2007/PartnerControls"/>
    <ds:schemaRef ds:uri="d648bc01-36cd-414b-a80e-0249a7b8178c"/>
    <ds:schemaRef ds:uri="dd9d9367-f2b9-4bbb-8ef2-49d7bf367d48"/>
  </ds:schemaRefs>
</ds:datastoreItem>
</file>

<file path=customXml/itemProps3.xml><?xml version="1.0" encoding="utf-8"?>
<ds:datastoreItem xmlns:ds="http://schemas.openxmlformats.org/officeDocument/2006/customXml" ds:itemID="{7D2C01E0-2FE0-41DA-9BE0-389AF524B4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Cassidy, Anthony (Marketing Manchester)</dc:creator>
  <cp:lastModifiedBy>Cassidy, Anthony (Marketing Manchester)</cp:lastModifiedBy>
  <cp:revision>2</cp:revision>
  <dcterms:created xsi:type="dcterms:W3CDTF">2021-10-06T15:30:34Z</dcterms:created>
  <dcterms:modified xsi:type="dcterms:W3CDTF">2023-12-22T12:48:15Z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0927df-381f-4b47-9442-9474f463c8ff_Enabled">
    <vt:lpwstr>False</vt:lpwstr>
  </property>
  <property fmtid="{D5CDD505-2E9C-101B-9397-08002B2CF9AE}" pid="3" name="MSIP_Label_700927df-381f-4b47-9442-9474f463c8ff_SiteId">
    <vt:lpwstr>08103169-4a6e-4778-9735-09cc96096d8f</vt:lpwstr>
  </property>
  <property fmtid="{D5CDD505-2E9C-101B-9397-08002B2CF9AE}" pid="4" name="MSIP_Label_700927df-381f-4b47-9442-9474f463c8ff_Owner">
    <vt:lpwstr>anthony.cassidy@marketingmanchester.com</vt:lpwstr>
  </property>
  <property fmtid="{D5CDD505-2E9C-101B-9397-08002B2CF9AE}" pid="5" name="MSIP_Label_700927df-381f-4b47-9442-9474f463c8ff_SetDate">
    <vt:lpwstr>2021-10-06T15:31:53.5616918Z</vt:lpwstr>
  </property>
  <property fmtid="{D5CDD505-2E9C-101B-9397-08002B2CF9AE}" pid="6" name="MSIP_Label_700927df-381f-4b47-9442-9474f463c8ff_Name">
    <vt:lpwstr>Internal Personal and Confidential</vt:lpwstr>
  </property>
  <property fmtid="{D5CDD505-2E9C-101B-9397-08002B2CF9AE}" pid="7" name="MSIP_Label_700927df-381f-4b47-9442-9474f463c8ff_Application">
    <vt:lpwstr>Microsoft Azure Information Protection</vt:lpwstr>
  </property>
  <property fmtid="{D5CDD505-2E9C-101B-9397-08002B2CF9AE}" pid="8" name="MSIP_Label_700927df-381f-4b47-9442-9474f463c8ff_ActionId">
    <vt:lpwstr>7a0a78e1-b530-460a-b313-5ec9cce743b8</vt:lpwstr>
  </property>
  <property fmtid="{D5CDD505-2E9C-101B-9397-08002B2CF9AE}" pid="9" name="MSIP_Label_700927df-381f-4b47-9442-9474f463c8ff_Extended_MSFT_Method">
    <vt:lpwstr>Automatic</vt:lpwstr>
  </property>
  <property fmtid="{D5CDD505-2E9C-101B-9397-08002B2CF9AE}" pid="10" name="ContentTypeId">
    <vt:lpwstr>0x0101009E0171C538A11F43A0AB375C5D234402</vt:lpwstr>
  </property>
  <property fmtid="{D5CDD505-2E9C-101B-9397-08002B2CF9AE}" pid="11" name="MediaServiceImageTags">
    <vt:lpwstr/>
  </property>
</Properties>
</file>