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44" r:id="rId1"/>
    <p:sldMasterId id="2147484145" r:id="rId2"/>
  </p:sldMasterIdLst>
  <p:notesMasterIdLst>
    <p:notesMasterId r:id="rId9"/>
  </p:notesMasterIdLst>
  <p:sldIdLst>
    <p:sldId id="259" r:id="rId3"/>
    <p:sldId id="260" r:id="rId4"/>
    <p:sldId id="263" r:id="rId5"/>
    <p:sldId id="268" r:id="rId6"/>
    <p:sldId id="269" r:id="rId7"/>
    <p:sldId id="270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77"/>
      <p:regular r:id="rId14"/>
      <p:bold r:id="rId15"/>
      <p:italic r:id="rId16"/>
      <p:boldItalic r:id="rId17"/>
    </p:embeddedFont>
    <p:embeddedFont>
      <p:font typeface="Lato Light" panose="020F0502020204030203" pitchFamily="34" charset="77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Montserrat Black" pitchFamily="2" charset="77"/>
      <p:bold r:id="rId26"/>
      <p:italic r:id="rId27"/>
      <p:boldItalic r:id="rId28"/>
    </p:embeddedFont>
    <p:embeddedFont>
      <p:font typeface="Montserrat Light" pitchFamily="2" charset="77"/>
      <p:regular r:id="rId29"/>
      <p:bold r:id="rId30"/>
      <p:italic r:id="rId31"/>
      <p:boldItalic r:id="rId32"/>
    </p:embeddedFont>
    <p:embeddedFont>
      <p:font typeface="Montserrat Medium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D28B55-58EB-4D19-B006-8C1C3B80DD8B}">
  <a:tblStyle styleId="{9CD28B55-58EB-4D19-B006-8C1C3B80DD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  <p:guide orient="horz" pos="17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theme" Target="theme/theme1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g8255852502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0" name="Google Shape;3460;g8255852502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g72536614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0" name="Google Shape;3480;g72536614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g8255852502_3_1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0" name="Google Shape;3540;g8255852502_3_1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 for down funnel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g82ae43335e_1_5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BUDGET DEPENDENT – June - September</a:t>
            </a:r>
            <a:endParaRPr dirty="0"/>
          </a:p>
        </p:txBody>
      </p:sp>
      <p:sp>
        <p:nvSpPr>
          <p:cNvPr id="3607" name="Google Shape;3607;g82ae43335e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g82ae43335e_1_9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Landing page of featured partners</a:t>
            </a:r>
            <a:endParaRPr/>
          </a:p>
        </p:txBody>
      </p:sp>
      <p:sp>
        <p:nvSpPr>
          <p:cNvPr id="3630" name="Google Shape;3630;g82ae43335e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Google Shape;3641;g82ae43335e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2" name="Google Shape;3642;g82ae43335e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973836" y="17044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973836" y="1153716"/>
            <a:ext cx="7553057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74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Header">
  <p:cSld name="7_Section Header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771525" y="1224400"/>
            <a:ext cx="7600950" cy="144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>
            <a:spLocks noGrp="1"/>
          </p:cNvSpPr>
          <p:nvPr>
            <p:ph type="body" idx="1"/>
          </p:nvPr>
        </p:nvSpPr>
        <p:spPr>
          <a:xfrm>
            <a:off x="1386696" y="2664857"/>
            <a:ext cx="6370608" cy="118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9_Blank">
  <p:cSld name="89_Blank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19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11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1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2" name="Google Shape;792;p119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3" name="Google Shape;793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_Blank">
  <p:cSld name="90_Blank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0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2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2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8" name="Google Shape;798;p120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9" name="Google Shape;799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1_Blank">
  <p:cSld name="91_Blank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21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2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2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4" name="Google Shape;804;p121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5" name="Google Shape;805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wo Content">
  <p:cSld name="9_Two Content">
    <p:bg>
      <p:bgPr>
        <a:solidFill>
          <a:schemeClr val="accent2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22"/>
          <p:cNvSpPr/>
          <p:nvPr/>
        </p:nvSpPr>
        <p:spPr>
          <a:xfrm>
            <a:off x="514350" y="514350"/>
            <a:ext cx="4057650" cy="462915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22"/>
          <p:cNvSpPr>
            <a:spLocks noGrp="1"/>
          </p:cNvSpPr>
          <p:nvPr>
            <p:ph type="pic" idx="2"/>
          </p:nvPr>
        </p:nvSpPr>
        <p:spPr>
          <a:xfrm>
            <a:off x="514350" y="514350"/>
            <a:ext cx="405765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9" name="Google Shape;809;p122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52" cy="419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122"/>
          <p:cNvSpPr txBox="1">
            <a:spLocks noGrp="1"/>
          </p:cNvSpPr>
          <p:nvPr>
            <p:ph type="ftr" idx="11"/>
          </p:nvPr>
        </p:nvSpPr>
        <p:spPr>
          <a:xfrm>
            <a:off x="514349" y="4869656"/>
            <a:ext cx="7779046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2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2" name="Google Shape;812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wo Content">
  <p:cSld name="10_Two Content">
    <p:bg>
      <p:bgPr>
        <a:solidFill>
          <a:schemeClr val="accent2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23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5" name="Google Shape;815;p123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6" name="Google Shape;816;p123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"/>
              <a:buNone/>
              <a:defRPr sz="45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2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8" name="Google Shape;818;p123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19" name="Google Shape;819;p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wo Content">
  <p:cSld name="11_Two Content">
    <p:bg>
      <p:bgPr>
        <a:solidFill>
          <a:schemeClr val="accent2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24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124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p124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2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5" name="Google Shape;825;p124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26" name="Google Shape;826;p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bg>
      <p:bgPr>
        <a:solidFill>
          <a:schemeClr val="accent2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25"/>
          <p:cNvSpPr/>
          <p:nvPr/>
        </p:nvSpPr>
        <p:spPr>
          <a:xfrm>
            <a:off x="4626667" y="514350"/>
            <a:ext cx="3967884" cy="462915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9" name="Google Shape;829;p125"/>
          <p:cNvSpPr/>
          <p:nvPr/>
        </p:nvSpPr>
        <p:spPr>
          <a:xfrm>
            <a:off x="514350" y="514350"/>
            <a:ext cx="3967884" cy="462915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0" name="Google Shape;830;p125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12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2" name="Google Shape;832;p125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3" name="Google Shape;833;p125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34" name="Google Shape;834;p125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5" name="Google Shape;835;p125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836" name="Google Shape;836;p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wo Content">
  <p:cSld name="12_Two Content">
    <p:bg>
      <p:bgPr>
        <a:solidFill>
          <a:srgbClr val="B0D9DC"/>
        </a:solid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26"/>
          <p:cNvSpPr/>
          <p:nvPr/>
        </p:nvSpPr>
        <p:spPr>
          <a:xfrm>
            <a:off x="514350" y="514350"/>
            <a:ext cx="4057650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26"/>
          <p:cNvSpPr>
            <a:spLocks noGrp="1"/>
          </p:cNvSpPr>
          <p:nvPr>
            <p:ph type="pic" idx="2"/>
          </p:nvPr>
        </p:nvSpPr>
        <p:spPr>
          <a:xfrm>
            <a:off x="514350" y="513773"/>
            <a:ext cx="4057650" cy="462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0" name="Google Shape;840;p126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52" cy="419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  <a:defRPr sz="41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26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2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3" name="Google Shape;843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bg>
      <p:bgPr>
        <a:solidFill>
          <a:srgbClr val="B0D9DC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27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6" name="Google Shape;846;p12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7" name="Google Shape;847;p127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27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9" name="Google Shape;849;p127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50" name="Google Shape;850;p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wo Content">
  <p:cSld name="13_Two Content">
    <p:bg>
      <p:bgPr>
        <a:solidFill>
          <a:srgbClr val="B0D9DC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28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3" name="Google Shape;853;p12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4" name="Google Shape;854;p128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28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6" name="Google Shape;856;p128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57" name="Google Shape;857;p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Section Header">
  <p:cSld name="20_Section Header"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678031" y="2045690"/>
            <a:ext cx="7755321" cy="13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677466" y="1680007"/>
            <a:ext cx="7755731" cy="94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bg>
      <p:bgPr>
        <a:solidFill>
          <a:srgbClr val="B0D9DC"/>
        </a:soli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29"/>
          <p:cNvSpPr/>
          <p:nvPr/>
        </p:nvSpPr>
        <p:spPr>
          <a:xfrm>
            <a:off x="4626667" y="514350"/>
            <a:ext cx="3967884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0" name="Google Shape;860;p129"/>
          <p:cNvSpPr/>
          <p:nvPr/>
        </p:nvSpPr>
        <p:spPr>
          <a:xfrm>
            <a:off x="514350" y="514350"/>
            <a:ext cx="3967884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1" name="Google Shape;861;p129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2" name="Google Shape;862;p129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3" name="Google Shape;863;p129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12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5" name="Google Shape;865;p129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6" name="Google Shape;866;p129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867" name="Google Shape;867;p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mparison">
  <p:cSld name="13_Comparison">
    <p:bg>
      <p:bgPr>
        <a:solidFill>
          <a:srgbClr val="B0D9DC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30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0" name="Google Shape;870;p130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3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2" name="Google Shape;872;p130"/>
          <p:cNvSpPr txBox="1">
            <a:spLocks noGrp="1"/>
          </p:cNvSpPr>
          <p:nvPr>
            <p:ph type="body" idx="2"/>
          </p:nvPr>
        </p:nvSpPr>
        <p:spPr>
          <a:xfrm>
            <a:off x="4826275" y="1752294"/>
            <a:ext cx="3860525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73" name="Google Shape;873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bg>
      <p:bgPr>
        <a:solidFill>
          <a:schemeClr val="lt1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31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6" name="Google Shape;876;p13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3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8" name="Google Shape;878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131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bg>
      <p:bgPr>
        <a:solidFill>
          <a:schemeClr val="lt1"/>
        </a:solid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3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3" name="Google Shape;883;p132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4" name="Google Shape;884;p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132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6" name="Google Shape;886;p132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419" cy="2968061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ontserrat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132"/>
          <p:cNvSpPr txBox="1">
            <a:spLocks noGrp="1"/>
          </p:cNvSpPr>
          <p:nvPr>
            <p:ph type="body" idx="2"/>
          </p:nvPr>
        </p:nvSpPr>
        <p:spPr>
          <a:xfrm>
            <a:off x="4286774" y="1121028"/>
            <a:ext cx="4252988" cy="296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and Content">
  <p:cSld name="41_Title and Content">
    <p:bg>
      <p:bgPr>
        <a:solidFill>
          <a:schemeClr val="lt1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3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0" name="Google Shape;890;p13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3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2" name="Google Shape;892;p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133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4" name="Google Shape;894;p133"/>
          <p:cNvSpPr/>
          <p:nvPr/>
        </p:nvSpPr>
        <p:spPr>
          <a:xfrm>
            <a:off x="771525" y="1118506"/>
            <a:ext cx="3690395" cy="3171649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33"/>
          <p:cNvSpPr txBox="1">
            <a:spLocks noGrp="1"/>
          </p:cNvSpPr>
          <p:nvPr>
            <p:ph type="body" idx="2"/>
          </p:nvPr>
        </p:nvSpPr>
        <p:spPr>
          <a:xfrm>
            <a:off x="976041" y="2035853"/>
            <a:ext cx="328136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sz="1500" b="1">
                <a:solidFill>
                  <a:schemeClr val="accent2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6" name="Google Shape;896;p133"/>
          <p:cNvSpPr txBox="1">
            <a:spLocks noGrp="1"/>
          </p:cNvSpPr>
          <p:nvPr>
            <p:ph type="body" idx="3"/>
          </p:nvPr>
        </p:nvSpPr>
        <p:spPr>
          <a:xfrm>
            <a:off x="976041" y="2335936"/>
            <a:ext cx="3281362" cy="38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 b="1">
                <a:solidFill>
                  <a:schemeClr val="accent2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7" name="Google Shape;897;p133"/>
          <p:cNvSpPr txBox="1">
            <a:spLocks noGrp="1"/>
          </p:cNvSpPr>
          <p:nvPr>
            <p:ph type="body" idx="4"/>
          </p:nvPr>
        </p:nvSpPr>
        <p:spPr>
          <a:xfrm>
            <a:off x="4682080" y="1118506"/>
            <a:ext cx="3690394" cy="3171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bg>
      <p:bgPr>
        <a:solidFill>
          <a:schemeClr val="lt1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3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3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1" name="Google Shape;901;p134"/>
          <p:cNvSpPr txBox="1">
            <a:spLocks noGrp="1"/>
          </p:cNvSpPr>
          <p:nvPr>
            <p:ph type="title"/>
          </p:nvPr>
        </p:nvSpPr>
        <p:spPr>
          <a:xfrm>
            <a:off x="694422" y="1080932"/>
            <a:ext cx="7992377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4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799237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134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4" name="Google Shape;904;p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34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bg>
      <p:bgPr>
        <a:solidFill>
          <a:schemeClr val="lt1"/>
        </a:solid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3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9" name="Google Shape;909;p135"/>
          <p:cNvSpPr txBox="1">
            <a:spLocks noGrp="1"/>
          </p:cNvSpPr>
          <p:nvPr>
            <p:ph type="title"/>
          </p:nvPr>
        </p:nvSpPr>
        <p:spPr>
          <a:xfrm>
            <a:off x="694423" y="1080932"/>
            <a:ext cx="7834842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35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45058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1" name="Google Shape;911;p135"/>
          <p:cNvSpPr txBox="1">
            <a:spLocks noGrp="1"/>
          </p:cNvSpPr>
          <p:nvPr>
            <p:ph type="body" idx="2"/>
          </p:nvPr>
        </p:nvSpPr>
        <p:spPr>
          <a:xfrm>
            <a:off x="5712619" y="2153752"/>
            <a:ext cx="2821106" cy="1050287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2" name="Google Shape;912;p135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bg>
      <p:bgPr>
        <a:solidFill>
          <a:schemeClr val="lt1"/>
        </a:solidFill>
        <a:effectLst/>
      </p:bgPr>
    </p:bg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36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7" name="Google Shape;917;p13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3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9" name="Google Shape;919;p136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31316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36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4331315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1" name="Google Shape;921;p136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2" name="Google Shape;922;p136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3" name="Google Shape;923;p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136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bg>
      <p:bgPr>
        <a:solidFill>
          <a:schemeClr val="lt1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37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7" name="Google Shape;927;p13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3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9" name="Google Shape;929;p137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41704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37"/>
          <p:cNvSpPr txBox="1">
            <a:spLocks noGrp="1"/>
          </p:cNvSpPr>
          <p:nvPr>
            <p:ph type="body" idx="1"/>
          </p:nvPr>
        </p:nvSpPr>
        <p:spPr>
          <a:xfrm>
            <a:off x="694422" y="2245735"/>
            <a:ext cx="4341705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1" name="Google Shape;931;p137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2" name="Google Shape;932;p137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3" name="Google Shape;933;p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137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and Content">
  <p:cSld name="30_Title and Content">
    <p:bg>
      <p:bgPr>
        <a:solidFill>
          <a:schemeClr val="lt1"/>
        </a:solidFill>
        <a:effectLst/>
      </p:bgPr>
    </p:bg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38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7" name="Google Shape;937;p13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3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9" name="Google Shape;939;p138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0" name="Google Shape;940;p138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11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38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3493114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2" name="Google Shape;942;p138"/>
          <p:cNvSpPr txBox="1">
            <a:spLocks noGrp="1"/>
          </p:cNvSpPr>
          <p:nvPr>
            <p:ph type="body" idx="3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3" name="Google Shape;943;p13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4" name="Google Shape;944;p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138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532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979004" y="1153716"/>
            <a:ext cx="7561401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sz="27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bg>
      <p:bgPr>
        <a:solidFill>
          <a:schemeClr val="lt1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39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8" name="Google Shape;948;p13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3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0" name="Google Shape;950;p139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1" name="Google Shape;951;p139"/>
          <p:cNvSpPr txBox="1">
            <a:spLocks noGrp="1"/>
          </p:cNvSpPr>
          <p:nvPr>
            <p:ph type="body" idx="1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2" name="Google Shape;952;p139"/>
          <p:cNvSpPr txBox="1">
            <a:spLocks noGrp="1"/>
          </p:cNvSpPr>
          <p:nvPr>
            <p:ph type="body" idx="3"/>
          </p:nvPr>
        </p:nvSpPr>
        <p:spPr>
          <a:xfrm>
            <a:off x="694422" y="2245735"/>
            <a:ext cx="3493117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3" name="Google Shape;953;p139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11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9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5" name="Google Shape;955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39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4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9" name="Google Shape;959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140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14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ection Header">
  <p:cSld name="14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4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4" name="Google Shape;964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41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14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Section Header">
  <p:cSld name="18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4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9" name="Google Shape;969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142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4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Header">
  <p:cSld name="10_Section Header">
    <p:bg>
      <p:bgPr>
        <a:solidFill>
          <a:schemeClr val="accent1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43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0950" cy="37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14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5" name="Google Shape;975;p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14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ection Header">
  <p:cSld name="11_Section Header">
    <p:bg>
      <p:bgPr>
        <a:solidFill>
          <a:schemeClr val="accen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44"/>
          <p:cNvSpPr txBox="1">
            <a:spLocks noGrp="1"/>
          </p:cNvSpPr>
          <p:nvPr>
            <p:ph type="title"/>
          </p:nvPr>
        </p:nvSpPr>
        <p:spPr>
          <a:xfrm>
            <a:off x="771525" y="1224400"/>
            <a:ext cx="7600950" cy="144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14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0" name="Google Shape;980;p144"/>
          <p:cNvSpPr txBox="1">
            <a:spLocks noGrp="1"/>
          </p:cNvSpPr>
          <p:nvPr>
            <p:ph type="body" idx="1"/>
          </p:nvPr>
        </p:nvSpPr>
        <p:spPr>
          <a:xfrm>
            <a:off x="1386696" y="2664857"/>
            <a:ext cx="6370608" cy="118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p14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82" name="Google Shape;982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Section Header">
  <p:cSld name="22_Section Header">
    <p:bg>
      <p:bgPr>
        <a:solidFill>
          <a:schemeClr val="accent1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5"/>
          <p:cNvSpPr txBox="1">
            <a:spLocks noGrp="1"/>
          </p:cNvSpPr>
          <p:nvPr>
            <p:ph type="title"/>
          </p:nvPr>
        </p:nvSpPr>
        <p:spPr>
          <a:xfrm>
            <a:off x="678031" y="2045690"/>
            <a:ext cx="7755321" cy="13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4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6" name="Google Shape;986;p145"/>
          <p:cNvSpPr txBox="1">
            <a:spLocks noGrp="1"/>
          </p:cNvSpPr>
          <p:nvPr>
            <p:ph type="body" idx="1"/>
          </p:nvPr>
        </p:nvSpPr>
        <p:spPr>
          <a:xfrm>
            <a:off x="677466" y="1680007"/>
            <a:ext cx="7755731" cy="94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7" name="Google Shape;987;p14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88" name="Google Shape;988;p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Only">
  <p:cSld name="8_Title Only">
    <p:bg>
      <p:bgPr>
        <a:solidFill>
          <a:schemeClr val="accen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46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1" name="Google Shape;991;p146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532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Montserrat"/>
              <a:buNone/>
              <a:defRPr b="1" i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46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4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4" name="Google Shape;994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146"/>
          <p:cNvSpPr txBox="1">
            <a:spLocks noGrp="1"/>
          </p:cNvSpPr>
          <p:nvPr>
            <p:ph type="body" idx="1"/>
          </p:nvPr>
        </p:nvSpPr>
        <p:spPr>
          <a:xfrm>
            <a:off x="979004" y="1153716"/>
            <a:ext cx="7561401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sz="27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Only">
  <p:cSld name="9_Title Only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47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8" name="Google Shape;998;p147"/>
          <p:cNvSpPr txBox="1">
            <a:spLocks noGrp="1"/>
          </p:cNvSpPr>
          <p:nvPr>
            <p:ph type="title"/>
          </p:nvPr>
        </p:nvSpPr>
        <p:spPr>
          <a:xfrm>
            <a:off x="973836" y="17044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Montserrat"/>
              <a:buNone/>
              <a:defRPr b="1" i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47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4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1" name="Google Shape;1001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147"/>
          <p:cNvSpPr txBox="1">
            <a:spLocks noGrp="1"/>
          </p:cNvSpPr>
          <p:nvPr>
            <p:ph type="body" idx="1"/>
          </p:nvPr>
        </p:nvSpPr>
        <p:spPr>
          <a:xfrm>
            <a:off x="973836" y="1153716"/>
            <a:ext cx="7553057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74">
          <p15:clr>
            <a:srgbClr val="5ACBF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Only">
  <p:cSld name="10_Title Only">
    <p:bg>
      <p:bgPr>
        <a:solidFill>
          <a:srgbClr val="F6E5B3"/>
        </a:solidFill>
        <a:effectLst/>
      </p:bgPr>
    </p:bg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48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5" name="Google Shape;1005;p148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645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48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14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8" name="Google Shape;1008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48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58025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lt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645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Montserrat"/>
              <a:buNone/>
              <a:defRPr b="1" i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58025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Only">
  <p:cSld name="11_Title Only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49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2" name="Google Shape;1012;p149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49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14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5" name="Google Shape;1015;p149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34376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16" name="Google Shape;1016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Title and Content">
  <p:cSld name="55_Title and Content">
    <p:bg>
      <p:bgPr>
        <a:solidFill>
          <a:schemeClr val="lt1"/>
        </a:solid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50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9" name="Google Shape;1019;p150"/>
          <p:cNvSpPr txBox="1">
            <a:spLocks noGrp="1"/>
          </p:cNvSpPr>
          <p:nvPr>
            <p:ph type="body" idx="1"/>
          </p:nvPr>
        </p:nvSpPr>
        <p:spPr>
          <a:xfrm>
            <a:off x="685800" y="852714"/>
            <a:ext cx="8001000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0" name="Google Shape;1020;p15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5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2" name="Google Shape;1022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150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20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and Content">
  <p:cSld name="40_Title and Content">
    <p:bg>
      <p:bgPr>
        <a:solidFill>
          <a:schemeClr val="lt1"/>
        </a:solidFill>
        <a:effectLst/>
      </p:bgPr>
    </p:bg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51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6" name="Google Shape;1026;p15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5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8" name="Google Shape;1028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151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20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itle and Content">
  <p:cSld name="54_Title and Content">
    <p:bg>
      <p:bgPr>
        <a:solidFill>
          <a:schemeClr val="lt1"/>
        </a:solidFill>
        <a:effectLst/>
      </p:bgPr>
    </p:bg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52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2" name="Google Shape;1032;p15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5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4" name="Google Shape;1034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 Charcoal">
  <p:cSld name="3_Blank Charcoal">
    <p:bg>
      <p:bgPr>
        <a:solidFill>
          <a:schemeClr val="accent1"/>
        </a:solidFill>
        <a:effectLst/>
      </p:bgPr>
    </p:bg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8" name="Google Shape;1038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 Gray">
  <p:cSld name="3_Blank Gray">
    <p:bg>
      <p:bgPr>
        <a:solidFill>
          <a:srgbClr val="F6E5B3"/>
        </a:solidFill>
        <a:effectLst/>
      </p:bgPr>
    </p:bg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5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15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2" name="Google Shape;1042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 Gray">
  <p:cSld name="7_Blank Gray">
    <p:bg>
      <p:bgPr>
        <a:solidFill>
          <a:schemeClr val="lt1"/>
        </a:solidFill>
        <a:effectLst/>
      </p:bgPr>
    </p:bg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5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5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6" name="Google Shape;1046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and Content">
  <p:cSld name="43_Title and Content">
    <p:bg>
      <p:bgPr>
        <a:solidFill>
          <a:srgbClr val="F6E5B3"/>
        </a:solid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56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9" name="Google Shape;1049;p156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0" name="Google Shape;1050;p15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1" name="Google Shape;1051;p15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2" name="Google Shape;1052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and Content">
  <p:cSld name="44_Title and Content">
    <p:bg>
      <p:bgPr>
        <a:solidFill>
          <a:schemeClr val="lt1"/>
        </a:solidFill>
        <a:effectLst/>
      </p:bgPr>
    </p:bg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57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5" name="Google Shape;1055;p15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15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7" name="Google Shape;1057;p157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8" name="Google Shape;1058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and Content">
  <p:cSld name="45_Title and Content">
    <p:bg>
      <p:bgPr>
        <a:solidFill>
          <a:schemeClr val="lt1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5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15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2" name="Google Shape;1062;p158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3" name="Google Shape;1063;p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3"/>
          <p:cNvSpPr txBox="1">
            <a:spLocks noGrp="1"/>
          </p:cNvSpPr>
          <p:nvPr>
            <p:ph type="body" idx="1"/>
          </p:nvPr>
        </p:nvSpPr>
        <p:spPr>
          <a:xfrm>
            <a:off x="685800" y="852714"/>
            <a:ext cx="8001000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20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59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159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5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8" name="Google Shape;1068;p159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9" name="Google Shape;1069;p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Blank">
  <p:cSld name="28_Blank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60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16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3" name="Google Shape;1073;p160"/>
          <p:cNvSpPr txBox="1">
            <a:spLocks noGrp="1"/>
          </p:cNvSpPr>
          <p:nvPr>
            <p:ph type="body" idx="1"/>
          </p:nvPr>
        </p:nvSpPr>
        <p:spPr>
          <a:xfrm>
            <a:off x="771525" y="1219200"/>
            <a:ext cx="7600950" cy="304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4" name="Google Shape;1074;p16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60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6" name="Google Shape;1076;p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Blank">
  <p:cSld name="36_Blank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61"/>
          <p:cNvSpPr txBox="1">
            <a:spLocks noGrp="1"/>
          </p:cNvSpPr>
          <p:nvPr>
            <p:ph type="body" idx="1"/>
          </p:nvPr>
        </p:nvSpPr>
        <p:spPr>
          <a:xfrm>
            <a:off x="457200" y="2325517"/>
            <a:ext cx="8226895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sz="3300" b="1">
                <a:solidFill>
                  <a:schemeClr val="accen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9" name="Google Shape;1079;p161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16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1" name="Google Shape;1081;p161"/>
          <p:cNvSpPr txBox="1">
            <a:spLocks noGrp="1"/>
          </p:cNvSpPr>
          <p:nvPr>
            <p:ph type="body" idx="2"/>
          </p:nvPr>
        </p:nvSpPr>
        <p:spPr>
          <a:xfrm>
            <a:off x="457200" y="1792561"/>
            <a:ext cx="8226895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p161"/>
          <p:cNvSpPr txBox="1">
            <a:spLocks noGrp="1"/>
          </p:cNvSpPr>
          <p:nvPr>
            <p:ph type="body" idx="3"/>
          </p:nvPr>
        </p:nvSpPr>
        <p:spPr>
          <a:xfrm>
            <a:off x="457200" y="3036414"/>
            <a:ext cx="8226895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3" name="Google Shape;1083;p161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161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5" name="Google Shape;1085;p1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6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16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9" name="Google Shape;1089;p162"/>
          <p:cNvSpPr txBox="1">
            <a:spLocks noGrp="1"/>
          </p:cNvSpPr>
          <p:nvPr>
            <p:ph type="body" idx="1"/>
          </p:nvPr>
        </p:nvSpPr>
        <p:spPr>
          <a:xfrm>
            <a:off x="457201" y="1161461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0" name="Google Shape;1090;p16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62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2" name="Google Shape;1092;p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Blank">
  <p:cSld name="32_Blank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63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791527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6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6" name="Google Shape;1096;p163"/>
          <p:cNvSpPr txBox="1">
            <a:spLocks noGrp="1"/>
          </p:cNvSpPr>
          <p:nvPr>
            <p:ph type="body" idx="1"/>
          </p:nvPr>
        </p:nvSpPr>
        <p:spPr>
          <a:xfrm>
            <a:off x="457201" y="1727519"/>
            <a:ext cx="8229600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7" name="Google Shape;1097;p163"/>
          <p:cNvSpPr txBox="1">
            <a:spLocks noGrp="1"/>
          </p:cNvSpPr>
          <p:nvPr>
            <p:ph type="body" idx="2"/>
          </p:nvPr>
        </p:nvSpPr>
        <p:spPr>
          <a:xfrm>
            <a:off x="457200" y="1162196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8" name="Google Shape;1098;p16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63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0" name="Google Shape;1100;p1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bg>
      <p:bgPr>
        <a:solidFill>
          <a:schemeClr val="lt1"/>
        </a:solidFill>
        <a:effectLst/>
      </p:bgPr>
    </p:bg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6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6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4" name="Google Shape;1104;p164"/>
          <p:cNvSpPr txBox="1">
            <a:spLocks noGrp="1"/>
          </p:cNvSpPr>
          <p:nvPr>
            <p:ph type="body" idx="1"/>
          </p:nvPr>
        </p:nvSpPr>
        <p:spPr>
          <a:xfrm>
            <a:off x="457200" y="1727520"/>
            <a:ext cx="3978541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5" name="Google Shape;1105;p164"/>
          <p:cNvSpPr txBox="1">
            <a:spLocks noGrp="1"/>
          </p:cNvSpPr>
          <p:nvPr>
            <p:ph type="body" idx="2"/>
          </p:nvPr>
        </p:nvSpPr>
        <p:spPr>
          <a:xfrm>
            <a:off x="4708259" y="1727519"/>
            <a:ext cx="3978541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6" name="Google Shape;1106;p164"/>
          <p:cNvSpPr txBox="1">
            <a:spLocks noGrp="1"/>
          </p:cNvSpPr>
          <p:nvPr>
            <p:ph type="body" idx="3"/>
          </p:nvPr>
        </p:nvSpPr>
        <p:spPr>
          <a:xfrm>
            <a:off x="457200" y="1162196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7" name="Google Shape;1107;p164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64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9" name="Google Shape;1109;p1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Blank">
  <p:cSld name="49_Blank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6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6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3" name="Google Shape;1113;p165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3978542" cy="341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4" name="Google Shape;1114;p165"/>
          <p:cNvSpPr txBox="1">
            <a:spLocks noGrp="1"/>
          </p:cNvSpPr>
          <p:nvPr>
            <p:ph type="body" idx="2"/>
          </p:nvPr>
        </p:nvSpPr>
        <p:spPr>
          <a:xfrm>
            <a:off x="4708259" y="1219201"/>
            <a:ext cx="3978541" cy="341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5" name="Google Shape;1115;p165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6" name="Google Shape;1116;p165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7" name="Google Shape;1117;p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Blank">
  <p:cSld name="50_Blank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6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0" name="Google Shape;1120;p16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1" name="Google Shape;1121;p166"/>
          <p:cNvSpPr txBox="1">
            <a:spLocks noGrp="1"/>
          </p:cNvSpPr>
          <p:nvPr>
            <p:ph type="body" idx="1"/>
          </p:nvPr>
        </p:nvSpPr>
        <p:spPr>
          <a:xfrm>
            <a:off x="457201" y="1229592"/>
            <a:ext cx="8229600" cy="340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2" name="Google Shape;1122;p166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166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4" name="Google Shape;1124;p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Blank">
  <p:cSld name="62_Blank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6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7" name="Google Shape;1127;p16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8" name="Google Shape;1128;p167"/>
          <p:cNvSpPr txBox="1">
            <a:spLocks noGrp="1"/>
          </p:cNvSpPr>
          <p:nvPr>
            <p:ph type="body" idx="1"/>
          </p:nvPr>
        </p:nvSpPr>
        <p:spPr>
          <a:xfrm>
            <a:off x="457200" y="1191492"/>
            <a:ext cx="5464098" cy="332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9" name="Google Shape;1129;p167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167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1" name="Google Shape;1131;p1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Blank">
  <p:cSld name="55_Blank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6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4" name="Google Shape;1134;p16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5" name="Google Shape;1135;p168"/>
          <p:cNvSpPr txBox="1">
            <a:spLocks noGrp="1"/>
          </p:cNvSpPr>
          <p:nvPr>
            <p:ph type="body" idx="1"/>
          </p:nvPr>
        </p:nvSpPr>
        <p:spPr>
          <a:xfrm>
            <a:off x="457200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6" name="Google Shape;1136;p168"/>
          <p:cNvSpPr txBox="1">
            <a:spLocks noGrp="1"/>
          </p:cNvSpPr>
          <p:nvPr>
            <p:ph type="body" idx="2"/>
          </p:nvPr>
        </p:nvSpPr>
        <p:spPr>
          <a:xfrm>
            <a:off x="3391838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7" name="Google Shape;1137;p168"/>
          <p:cNvSpPr txBox="1">
            <a:spLocks noGrp="1"/>
          </p:cNvSpPr>
          <p:nvPr>
            <p:ph type="body" idx="3"/>
          </p:nvPr>
        </p:nvSpPr>
        <p:spPr>
          <a:xfrm>
            <a:off x="6326477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8" name="Google Shape;1138;p168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68"/>
          <p:cNvSpPr txBox="1">
            <a:spLocks noGrp="1"/>
          </p:cNvSpPr>
          <p:nvPr>
            <p:ph type="body" idx="4"/>
          </p:nvPr>
        </p:nvSpPr>
        <p:spPr>
          <a:xfrm>
            <a:off x="457200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0" name="Google Shape;1140;p168"/>
          <p:cNvSpPr txBox="1">
            <a:spLocks noGrp="1"/>
          </p:cNvSpPr>
          <p:nvPr>
            <p:ph type="body" idx="5"/>
          </p:nvPr>
        </p:nvSpPr>
        <p:spPr>
          <a:xfrm>
            <a:off x="3391838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1" name="Google Shape;1141;p168"/>
          <p:cNvSpPr txBox="1">
            <a:spLocks noGrp="1"/>
          </p:cNvSpPr>
          <p:nvPr>
            <p:ph type="body" idx="6"/>
          </p:nvPr>
        </p:nvSpPr>
        <p:spPr>
          <a:xfrm>
            <a:off x="6326477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2" name="Google Shape;1142;p168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3" name="Google Shape;1143;p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20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6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16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7" name="Google Shape;1147;p169"/>
          <p:cNvSpPr>
            <a:spLocks noGrp="1"/>
          </p:cNvSpPr>
          <p:nvPr>
            <p:ph type="pic" idx="2"/>
          </p:nvPr>
        </p:nvSpPr>
        <p:spPr>
          <a:xfrm>
            <a:off x="5118497" y="1315966"/>
            <a:ext cx="3824287" cy="33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8" name="Google Shape;1148;p169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169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0" name="Google Shape;1150;p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2_Blank">
  <p:cSld name="92_Blank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70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17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7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5" name="Google Shape;1155;p170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6" name="Google Shape;1156;p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3_Blank">
  <p:cSld name="93_Blank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71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9" name="Google Shape;1159;p17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0" name="Google Shape;1160;p17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1" name="Google Shape;1161;p171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2" name="Google Shape;1162;p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4_Blank">
  <p:cSld name="94_Blank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72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rgbClr val="CB9D18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p17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17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7" name="Google Shape;1167;p172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8" name="Google Shape;1168;p1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5_Blank">
  <p:cSld name="95_Blank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73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rgbClr val="CB9D18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17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17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3" name="Google Shape;1173;p173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4" name="Google Shape;1174;p1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6_Blank">
  <p:cSld name="96_Blank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74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17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8" name="Google Shape;1178;p17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9" name="Google Shape;1179;p174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0" name="Google Shape;1180;p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7_Blank">
  <p:cSld name="97_Blank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75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7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7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5" name="Google Shape;1185;p175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6" name="Google Shape;1186;p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wo Content">
  <p:cSld name="14_Two Content">
    <p:bg>
      <p:bgPr>
        <a:solidFill>
          <a:schemeClr val="accent1"/>
        </a:solidFill>
        <a:effectLst/>
      </p:bgPr>
    </p:bg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76"/>
          <p:cNvSpPr/>
          <p:nvPr/>
        </p:nvSpPr>
        <p:spPr>
          <a:xfrm>
            <a:off x="514350" y="514350"/>
            <a:ext cx="4057650" cy="462915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76"/>
          <p:cNvSpPr>
            <a:spLocks noGrp="1"/>
          </p:cNvSpPr>
          <p:nvPr>
            <p:ph type="pic" idx="2"/>
          </p:nvPr>
        </p:nvSpPr>
        <p:spPr>
          <a:xfrm>
            <a:off x="514350" y="514350"/>
            <a:ext cx="4057650" cy="462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0" name="Google Shape;1190;p176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52" cy="419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76"/>
          <p:cNvSpPr txBox="1">
            <a:spLocks noGrp="1"/>
          </p:cNvSpPr>
          <p:nvPr>
            <p:ph type="ftr" idx="11"/>
          </p:nvPr>
        </p:nvSpPr>
        <p:spPr>
          <a:xfrm>
            <a:off x="514349" y="4869656"/>
            <a:ext cx="7779046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7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3" name="Google Shape;1193;p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wo Content">
  <p:cSld name="15_Two Content">
    <p:bg>
      <p:bgPr>
        <a:solidFill>
          <a:schemeClr val="accent1"/>
        </a:solidFill>
        <a:effectLst/>
      </p:bgPr>
    </p:bg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77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6" name="Google Shape;1196;p177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7" name="Google Shape;1197;p177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"/>
              <a:buNone/>
              <a:defRPr sz="45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7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9" name="Google Shape;1199;p177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00" name="Google Shape;1200;p1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wo Content">
  <p:cSld name="16_Two Content">
    <p:bg>
      <p:bgPr>
        <a:solidFill>
          <a:schemeClr val="accent1"/>
        </a:solidFill>
        <a:effectLst/>
      </p:bgPr>
    </p:bg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78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3" name="Google Shape;1203;p178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4" name="Google Shape;1204;p178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17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6" name="Google Shape;1206;p178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07" name="Google Shape;1207;p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bg>
      <p:bgPr>
        <a:solidFill>
          <a:schemeClr val="accent1"/>
        </a:solidFill>
        <a:effectLst/>
      </p:bgPr>
    </p:bg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79"/>
          <p:cNvSpPr/>
          <p:nvPr/>
        </p:nvSpPr>
        <p:spPr>
          <a:xfrm>
            <a:off x="4626667" y="514350"/>
            <a:ext cx="3967884" cy="462915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0" name="Google Shape;1210;p179"/>
          <p:cNvSpPr/>
          <p:nvPr/>
        </p:nvSpPr>
        <p:spPr>
          <a:xfrm>
            <a:off x="514350" y="514350"/>
            <a:ext cx="3967884" cy="462915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1" name="Google Shape;1211;p179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2" name="Google Shape;1212;p17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3" name="Google Shape;1213;p179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4" name="Google Shape;1214;p179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15" name="Google Shape;1215;p179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6" name="Google Shape;1216;p179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217" name="Google Shape;1217;p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wo Content">
  <p:cSld name="17_Two Content">
    <p:bg>
      <p:bgPr>
        <a:solidFill>
          <a:srgbClr val="F6E5B3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80"/>
          <p:cNvSpPr/>
          <p:nvPr/>
        </p:nvSpPr>
        <p:spPr>
          <a:xfrm>
            <a:off x="514350" y="514350"/>
            <a:ext cx="4057650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180"/>
          <p:cNvSpPr>
            <a:spLocks noGrp="1"/>
          </p:cNvSpPr>
          <p:nvPr>
            <p:ph type="pic" idx="2"/>
          </p:nvPr>
        </p:nvSpPr>
        <p:spPr>
          <a:xfrm>
            <a:off x="514350" y="513773"/>
            <a:ext cx="4057650" cy="462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1" name="Google Shape;1221;p180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52" cy="419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  <a:defRPr sz="41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80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18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4" name="Google Shape;1224;p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wo Content">
  <p:cSld name="18_Two Content">
    <p:bg>
      <p:bgPr>
        <a:solidFill>
          <a:srgbClr val="F6E5B3"/>
        </a:solidFill>
        <a:effectLst/>
      </p:bgPr>
    </p:bg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81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7" name="Google Shape;1227;p18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8" name="Google Shape;1228;p181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9" name="Google Shape;1229;p181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0" name="Google Shape;1230;p181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31" name="Google Shape;1231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wo Content">
  <p:cSld name="19_Two Content">
    <p:bg>
      <p:bgPr>
        <a:solidFill>
          <a:srgbClr val="F6E5B3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82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4" name="Google Shape;1234;p18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5" name="Google Shape;1235;p182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82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7" name="Google Shape;1237;p182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38" name="Google Shape;1238;p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mparison">
  <p:cSld name="6_Comparison">
    <p:bg>
      <p:bgPr>
        <a:solidFill>
          <a:srgbClr val="F6E5B3"/>
        </a:solid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83"/>
          <p:cNvSpPr/>
          <p:nvPr/>
        </p:nvSpPr>
        <p:spPr>
          <a:xfrm>
            <a:off x="4626667" y="514350"/>
            <a:ext cx="3967884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1" name="Google Shape;1241;p183"/>
          <p:cNvSpPr/>
          <p:nvPr/>
        </p:nvSpPr>
        <p:spPr>
          <a:xfrm>
            <a:off x="514350" y="514350"/>
            <a:ext cx="3967884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2" name="Google Shape;1242;p183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3" name="Google Shape;1243;p183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44" name="Google Shape;1244;p183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18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6" name="Google Shape;1246;p183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7" name="Google Shape;1247;p183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248" name="Google Shape;1248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mparison">
  <p:cSld name="14_Comparison">
    <p:bg>
      <p:bgPr>
        <a:solidFill>
          <a:srgbClr val="F6E5B3"/>
        </a:solidFill>
        <a:effectLst/>
      </p:bgPr>
    </p:bg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84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1" name="Google Shape;1251;p184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8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3" name="Google Shape;1253;p184"/>
          <p:cNvSpPr txBox="1">
            <a:spLocks noGrp="1"/>
          </p:cNvSpPr>
          <p:nvPr>
            <p:ph type="body" idx="2"/>
          </p:nvPr>
        </p:nvSpPr>
        <p:spPr>
          <a:xfrm>
            <a:off x="4826275" y="1752294"/>
            <a:ext cx="3860525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54" name="Google Shape;1254;p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and Content">
  <p:cSld name="46_Title and Content">
    <p:bg>
      <p:bgPr>
        <a:solidFill>
          <a:schemeClr val="lt1"/>
        </a:solid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85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7" name="Google Shape;1257;p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8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8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0" name="Google Shape;1260;p185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and Content">
  <p:cSld name="47_Title and Content">
    <p:bg>
      <p:bgPr>
        <a:solidFill>
          <a:schemeClr val="lt1"/>
        </a:solidFill>
        <a:effectLst/>
      </p:bgPr>
    </p:bg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8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18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4" name="Google Shape;1264;p186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5" name="Google Shape;1265;p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186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7" name="Google Shape;1267;p186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419" cy="2968061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86"/>
          <p:cNvSpPr txBox="1">
            <a:spLocks noGrp="1"/>
          </p:cNvSpPr>
          <p:nvPr>
            <p:ph type="body" idx="2"/>
          </p:nvPr>
        </p:nvSpPr>
        <p:spPr>
          <a:xfrm>
            <a:off x="4286774" y="1121028"/>
            <a:ext cx="4252988" cy="296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Title and Content">
  <p:cSld name="56_Title and Content">
    <p:bg>
      <p:bgPr>
        <a:solidFill>
          <a:schemeClr val="lt1"/>
        </a:soli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8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8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2" name="Google Shape;1272;p187"/>
          <p:cNvSpPr/>
          <p:nvPr/>
        </p:nvSpPr>
        <p:spPr>
          <a:xfrm>
            <a:off x="771525" y="1118506"/>
            <a:ext cx="3690395" cy="3171649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87"/>
          <p:cNvSpPr txBox="1">
            <a:spLocks noGrp="1"/>
          </p:cNvSpPr>
          <p:nvPr>
            <p:ph type="body" idx="1"/>
          </p:nvPr>
        </p:nvSpPr>
        <p:spPr>
          <a:xfrm>
            <a:off x="976041" y="2035853"/>
            <a:ext cx="328136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 b="1">
                <a:solidFill>
                  <a:schemeClr val="accen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4" name="Google Shape;1274;p187"/>
          <p:cNvSpPr txBox="1">
            <a:spLocks noGrp="1"/>
          </p:cNvSpPr>
          <p:nvPr>
            <p:ph type="body" idx="2"/>
          </p:nvPr>
        </p:nvSpPr>
        <p:spPr>
          <a:xfrm>
            <a:off x="976041" y="2335936"/>
            <a:ext cx="3281362" cy="38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5" name="Google Shape;1275;p187"/>
          <p:cNvSpPr txBox="1">
            <a:spLocks noGrp="1"/>
          </p:cNvSpPr>
          <p:nvPr>
            <p:ph type="body" idx="3"/>
          </p:nvPr>
        </p:nvSpPr>
        <p:spPr>
          <a:xfrm>
            <a:off x="4682080" y="1118506"/>
            <a:ext cx="3690394" cy="3171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6" name="Google Shape;1276;p187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7" name="Google Shape;1277;p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187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and Content">
  <p:cSld name="48_Title and Content">
    <p:bg>
      <p:bgPr>
        <a:solidFill>
          <a:schemeClr val="lt1"/>
        </a:solidFill>
        <a:effectLst/>
      </p:bgPr>
    </p:bg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8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18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2" name="Google Shape;1282;p188"/>
          <p:cNvSpPr txBox="1">
            <a:spLocks noGrp="1"/>
          </p:cNvSpPr>
          <p:nvPr>
            <p:ph type="title"/>
          </p:nvPr>
        </p:nvSpPr>
        <p:spPr>
          <a:xfrm>
            <a:off x="694422" y="1080932"/>
            <a:ext cx="7992377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188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799237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4" name="Google Shape;1284;p188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5" name="Google Shape;1285;p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188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Charcoal">
  <p:cSld name="1_Blank Charcoal">
    <p:bg>
      <p:bgPr>
        <a:solidFill>
          <a:schemeClr val="dk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and Content">
  <p:cSld name="49_Title and Content">
    <p:bg>
      <p:bgPr>
        <a:solidFill>
          <a:schemeClr val="lt1"/>
        </a:solidFill>
        <a:effectLst/>
      </p:bgPr>
    </p:bg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8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18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0" name="Google Shape;1290;p189"/>
          <p:cNvSpPr txBox="1">
            <a:spLocks noGrp="1"/>
          </p:cNvSpPr>
          <p:nvPr>
            <p:ph type="title"/>
          </p:nvPr>
        </p:nvSpPr>
        <p:spPr>
          <a:xfrm>
            <a:off x="694423" y="1080932"/>
            <a:ext cx="7834842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189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45058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2" name="Google Shape;1292;p189"/>
          <p:cNvSpPr txBox="1">
            <a:spLocks noGrp="1"/>
          </p:cNvSpPr>
          <p:nvPr>
            <p:ph type="body" idx="2"/>
          </p:nvPr>
        </p:nvSpPr>
        <p:spPr>
          <a:xfrm>
            <a:off x="5712619" y="2153752"/>
            <a:ext cx="2821106" cy="1050287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189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4" name="Google Shape;1294;p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p189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and Content">
  <p:cSld name="50_Title and Content">
    <p:bg>
      <p:bgPr>
        <a:solidFill>
          <a:schemeClr val="lt1"/>
        </a:solidFill>
        <a:effectLst/>
      </p:bgPr>
    </p:bg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90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8" name="Google Shape;1298;p19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9" name="Google Shape;1299;p19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0" name="Google Shape;1300;p190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31316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1" name="Google Shape;1301;p190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4331315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2" name="Google Shape;1302;p190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3" name="Google Shape;1303;p190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4" name="Google Shape;1304;p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190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and Content">
  <p:cSld name="51_Title and Content">
    <p:bg>
      <p:bgPr>
        <a:solidFill>
          <a:schemeClr val="lt1"/>
        </a:solid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91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8" name="Google Shape;1308;p19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9" name="Google Shape;1309;p19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0" name="Google Shape;1310;p191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41704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191"/>
          <p:cNvSpPr txBox="1">
            <a:spLocks noGrp="1"/>
          </p:cNvSpPr>
          <p:nvPr>
            <p:ph type="body" idx="1"/>
          </p:nvPr>
        </p:nvSpPr>
        <p:spPr>
          <a:xfrm>
            <a:off x="694422" y="2245735"/>
            <a:ext cx="4341705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p191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3" name="Google Shape;1313;p191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4" name="Google Shape;1314;p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91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Title and Content">
  <p:cSld name="52_Title and Content">
    <p:bg>
      <p:bgPr>
        <a:solidFill>
          <a:schemeClr val="lt1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92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8" name="Google Shape;1318;p19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9" name="Google Shape;1319;p19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0" name="Google Shape;1320;p192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1" name="Google Shape;1321;p192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11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192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3493114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3" name="Google Shape;1323;p192"/>
          <p:cNvSpPr txBox="1">
            <a:spLocks noGrp="1"/>
          </p:cNvSpPr>
          <p:nvPr>
            <p:ph type="body" idx="3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4" name="Google Shape;1324;p192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5" name="Google Shape;1325;p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192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itle and Content">
  <p:cSld name="53_Title and Content">
    <p:bg>
      <p:bgPr>
        <a:solidFill>
          <a:schemeClr val="lt1"/>
        </a:solidFill>
        <a:effectLst/>
      </p:bgPr>
    </p:bg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93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9" name="Google Shape;1329;p19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19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1" name="Google Shape;1331;p193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2" name="Google Shape;1332;p193"/>
          <p:cNvSpPr txBox="1">
            <a:spLocks noGrp="1"/>
          </p:cNvSpPr>
          <p:nvPr>
            <p:ph type="body" idx="1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3" name="Google Shape;1333;p193"/>
          <p:cNvSpPr txBox="1">
            <a:spLocks noGrp="1"/>
          </p:cNvSpPr>
          <p:nvPr>
            <p:ph type="body" idx="3"/>
          </p:nvPr>
        </p:nvSpPr>
        <p:spPr>
          <a:xfrm>
            <a:off x="694422" y="2245735"/>
            <a:ext cx="3493117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4" name="Google Shape;1334;p193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11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193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6" name="Google Shape;1336;p1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193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9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0" name="Google Shape;1340;p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194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19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ection Header">
  <p:cSld name="15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9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5" name="Google Shape;1345;p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195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7" name="Google Shape;1347;p19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Section Header">
  <p:cSld name="19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9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0" name="Google Shape;1350;p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196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2" name="Google Shape;1352;p19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Section Header">
  <p:cSld name="23_Section Header">
    <p:bg>
      <p:bgPr>
        <a:solidFill>
          <a:schemeClr val="dk2"/>
        </a:solidFill>
        <a:effectLst/>
      </p:bgPr>
    </p:bg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97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0950" cy="37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19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6" name="Google Shape;1356;p1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9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Section Header">
  <p:cSld name="24_Section Header">
    <p:bg>
      <p:bgPr>
        <a:solidFill>
          <a:schemeClr val="dk2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98"/>
          <p:cNvSpPr txBox="1">
            <a:spLocks noGrp="1"/>
          </p:cNvSpPr>
          <p:nvPr>
            <p:ph type="title"/>
          </p:nvPr>
        </p:nvSpPr>
        <p:spPr>
          <a:xfrm>
            <a:off x="771525" y="1224400"/>
            <a:ext cx="7600950" cy="144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19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1" name="Google Shape;1361;p198"/>
          <p:cNvSpPr txBox="1">
            <a:spLocks noGrp="1"/>
          </p:cNvSpPr>
          <p:nvPr>
            <p:ph type="body" idx="1"/>
          </p:nvPr>
        </p:nvSpPr>
        <p:spPr>
          <a:xfrm>
            <a:off x="1386696" y="2664857"/>
            <a:ext cx="6370608" cy="118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19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63" name="Google Shape;1363;p1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Gray">
  <p:cSld name="1_Blank Gray"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" name="Google Shape;19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Section Header">
  <p:cSld name="25_Section Header">
    <p:bg>
      <p:bgPr>
        <a:solidFill>
          <a:schemeClr val="dk2"/>
        </a:solidFill>
        <a:effectLst/>
      </p:bgPr>
    </p:bg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199"/>
          <p:cNvSpPr txBox="1">
            <a:spLocks noGrp="1"/>
          </p:cNvSpPr>
          <p:nvPr>
            <p:ph type="title"/>
          </p:nvPr>
        </p:nvSpPr>
        <p:spPr>
          <a:xfrm>
            <a:off x="678031" y="2045690"/>
            <a:ext cx="7755321" cy="13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6" name="Google Shape;1366;p19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7" name="Google Shape;1367;p199"/>
          <p:cNvSpPr txBox="1">
            <a:spLocks noGrp="1"/>
          </p:cNvSpPr>
          <p:nvPr>
            <p:ph type="body" idx="1"/>
          </p:nvPr>
        </p:nvSpPr>
        <p:spPr>
          <a:xfrm>
            <a:off x="677466" y="1680007"/>
            <a:ext cx="7755731" cy="94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8" name="Google Shape;1368;p19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69" name="Google Shape;1369;p1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Only">
  <p:cSld name="12_Title Only">
    <p:bg>
      <p:bgPr>
        <a:solidFill>
          <a:schemeClr val="dk2"/>
        </a:solidFill>
        <a:effectLst/>
      </p:bgPr>
    </p:bg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200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2" name="Google Shape;1372;p200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532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200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20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5" name="Google Shape;1375;p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200"/>
          <p:cNvSpPr txBox="1">
            <a:spLocks noGrp="1"/>
          </p:cNvSpPr>
          <p:nvPr>
            <p:ph type="body" idx="1"/>
          </p:nvPr>
        </p:nvSpPr>
        <p:spPr>
          <a:xfrm>
            <a:off x="979004" y="1153716"/>
            <a:ext cx="7561401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sz="27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Only">
  <p:cSld name="13_Title Only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01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0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0" name="Google Shape;1380;p201"/>
          <p:cNvSpPr txBox="1">
            <a:spLocks noGrp="1"/>
          </p:cNvSpPr>
          <p:nvPr>
            <p:ph type="body" idx="1"/>
          </p:nvPr>
        </p:nvSpPr>
        <p:spPr>
          <a:xfrm>
            <a:off x="973836" y="1153716"/>
            <a:ext cx="7553057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1" name="Google Shape;1381;p201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2" name="Google Shape;1382;p201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532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83" name="Google Shape;1383;p2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74">
          <p15:clr>
            <a:srgbClr val="5ACBF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Only">
  <p:cSld name="14_Title Only">
    <p:bg>
      <p:bgPr>
        <a:solidFill>
          <a:srgbClr val="CCC7B7"/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02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6" name="Google Shape;1386;p202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645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20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p20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9" name="Google Shape;1389;p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202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58025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Only">
  <p:cSld name="15_Title Only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0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20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4" name="Google Shape;1394;p203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34376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5" name="Google Shape;1395;p203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6" name="Google Shape;1396;p203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645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97" name="Google Shape;1397;p2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Title and Content">
  <p:cSld name="58_Title and Content">
    <p:bg>
      <p:bgPr>
        <a:solidFill>
          <a:schemeClr val="lt1"/>
        </a:soli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04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0" name="Google Shape;1400;p204"/>
          <p:cNvSpPr txBox="1">
            <a:spLocks noGrp="1"/>
          </p:cNvSpPr>
          <p:nvPr>
            <p:ph type="body" idx="1"/>
          </p:nvPr>
        </p:nvSpPr>
        <p:spPr>
          <a:xfrm>
            <a:off x="685800" y="852714"/>
            <a:ext cx="8001000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1" name="Google Shape;1401;p20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20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3" name="Google Shape;1403;p2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Google Shape;1404;p204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20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Title and Content">
  <p:cSld name="59_Title and Content">
    <p:bg>
      <p:bgPr>
        <a:solidFill>
          <a:schemeClr val="lt1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20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20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8" name="Google Shape;1408;p205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9" name="Google Shape;1409;p2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205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20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Title and Content">
  <p:cSld name="60_Title and Content">
    <p:bg>
      <p:bgPr>
        <a:solidFill>
          <a:schemeClr val="lt1"/>
        </a:solid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20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3" name="Google Shape;1413;p20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4" name="Google Shape;1414;p206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5" name="Google Shape;1415;p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 Charcoal">
  <p:cSld name="4_Blank Charcoal">
    <p:bg>
      <p:bgPr>
        <a:solidFill>
          <a:schemeClr val="dk2"/>
        </a:solidFill>
        <a:effectLst/>
      </p:bgPr>
    </p:bg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20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20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9" name="Google Shape;1419;p2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 Gray">
  <p:cSld name="4_Blank Gray">
    <p:bg>
      <p:bgPr>
        <a:solidFill>
          <a:srgbClr val="CCC7B7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20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2" name="Google Shape;1422;p20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3" name="Google Shape;1423;p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 Gray">
  <p:cSld name="5_Blank Gray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 Gray">
  <p:cSld name="8_Blank Gray">
    <p:bg>
      <p:bgPr>
        <a:solidFill>
          <a:schemeClr val="lt1"/>
        </a:solidFill>
        <a:effectLst/>
      </p:bgPr>
    </p:bg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0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p20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7" name="Google Shape;1427;p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Title and Content">
  <p:cSld name="61_Title and Content">
    <p:bg>
      <p:bgPr>
        <a:solidFill>
          <a:srgbClr val="CCC7B7"/>
        </a:solidFill>
        <a:effectLst/>
      </p:bgPr>
    </p:bg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10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0" name="Google Shape;1430;p210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1" name="Google Shape;1431;p21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1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3" name="Google Shape;1433;p2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Title and Content">
  <p:cSld name="62_Title and Content">
    <p:bg>
      <p:bgPr>
        <a:solidFill>
          <a:schemeClr val="lt1"/>
        </a:solidFill>
        <a:effectLst/>
      </p:bgPr>
    </p:bg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11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6" name="Google Shape;1436;p21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21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8" name="Google Shape;1438;p211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9" name="Google Shape;1439;p2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Title and Content">
  <p:cSld name="63_Title and Content">
    <p:bg>
      <p:bgPr>
        <a:solidFill>
          <a:schemeClr val="lt1"/>
        </a:solidFill>
        <a:effectLst/>
      </p:bgPr>
    </p:bg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1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1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3" name="Google Shape;1443;p212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4" name="Google Shape;1444;p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21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1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1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9" name="Google Shape;1449;p213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0" name="Google Shape;1450;p2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Blank">
  <p:cSld name="29_Blank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14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1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4" name="Google Shape;1454;p214"/>
          <p:cNvSpPr txBox="1">
            <a:spLocks noGrp="1"/>
          </p:cNvSpPr>
          <p:nvPr>
            <p:ph type="body" idx="1"/>
          </p:nvPr>
        </p:nvSpPr>
        <p:spPr>
          <a:xfrm>
            <a:off x="771525" y="1219200"/>
            <a:ext cx="7600950" cy="304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5" name="Google Shape;1455;p214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214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7" name="Google Shape;1457;p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Blank">
  <p:cSld name="37_Blank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15"/>
          <p:cNvSpPr txBox="1">
            <a:spLocks noGrp="1"/>
          </p:cNvSpPr>
          <p:nvPr>
            <p:ph type="body" idx="1"/>
          </p:nvPr>
        </p:nvSpPr>
        <p:spPr>
          <a:xfrm>
            <a:off x="457200" y="2325517"/>
            <a:ext cx="8226895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3300" b="1">
                <a:solidFill>
                  <a:schemeClr val="dk2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0" name="Google Shape;1460;p215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21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2" name="Google Shape;1462;p215"/>
          <p:cNvSpPr txBox="1">
            <a:spLocks noGrp="1"/>
          </p:cNvSpPr>
          <p:nvPr>
            <p:ph type="body" idx="2"/>
          </p:nvPr>
        </p:nvSpPr>
        <p:spPr>
          <a:xfrm>
            <a:off x="457200" y="1792561"/>
            <a:ext cx="8226895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3" name="Google Shape;1463;p215"/>
          <p:cNvSpPr txBox="1">
            <a:spLocks noGrp="1"/>
          </p:cNvSpPr>
          <p:nvPr>
            <p:ph type="body" idx="3"/>
          </p:nvPr>
        </p:nvSpPr>
        <p:spPr>
          <a:xfrm>
            <a:off x="457200" y="3036414"/>
            <a:ext cx="8226895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4" name="Google Shape;1464;p215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5" name="Google Shape;1465;p215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6" name="Google Shape;1466;p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216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9" name="Google Shape;1469;p21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0" name="Google Shape;1470;p216"/>
          <p:cNvSpPr txBox="1">
            <a:spLocks noGrp="1"/>
          </p:cNvSpPr>
          <p:nvPr>
            <p:ph type="body" idx="1"/>
          </p:nvPr>
        </p:nvSpPr>
        <p:spPr>
          <a:xfrm>
            <a:off x="457201" y="1161461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1" name="Google Shape;1471;p216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2" name="Google Shape;1472;p216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3" name="Google Shape;1473;p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Blank">
  <p:cSld name="33_Blank"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217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791527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6" name="Google Shape;1476;p21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7" name="Google Shape;1477;p217"/>
          <p:cNvSpPr txBox="1">
            <a:spLocks noGrp="1"/>
          </p:cNvSpPr>
          <p:nvPr>
            <p:ph type="body" idx="1"/>
          </p:nvPr>
        </p:nvSpPr>
        <p:spPr>
          <a:xfrm>
            <a:off x="457201" y="1727519"/>
            <a:ext cx="8229600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8" name="Google Shape;1478;p217"/>
          <p:cNvSpPr txBox="1">
            <a:spLocks noGrp="1"/>
          </p:cNvSpPr>
          <p:nvPr>
            <p:ph type="body" idx="2"/>
          </p:nvPr>
        </p:nvSpPr>
        <p:spPr>
          <a:xfrm>
            <a:off x="457200" y="1162196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9" name="Google Shape;1479;p217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17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1" name="Google Shape;1481;p2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Blank">
  <p:cSld name="25_Blank">
    <p:bg>
      <p:bgPr>
        <a:solidFill>
          <a:schemeClr val="lt1"/>
        </a:solidFill>
        <a:effectLst/>
      </p:bgPr>
    </p:bg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4" name="Google Shape;1484;p21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5" name="Google Shape;1485;p218"/>
          <p:cNvSpPr txBox="1">
            <a:spLocks noGrp="1"/>
          </p:cNvSpPr>
          <p:nvPr>
            <p:ph type="body" idx="1"/>
          </p:nvPr>
        </p:nvSpPr>
        <p:spPr>
          <a:xfrm>
            <a:off x="457200" y="1727520"/>
            <a:ext cx="3978541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86" name="Google Shape;1486;p218"/>
          <p:cNvSpPr txBox="1">
            <a:spLocks noGrp="1"/>
          </p:cNvSpPr>
          <p:nvPr>
            <p:ph type="body" idx="2"/>
          </p:nvPr>
        </p:nvSpPr>
        <p:spPr>
          <a:xfrm>
            <a:off x="4708259" y="1727519"/>
            <a:ext cx="3978541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87" name="Google Shape;1487;p218"/>
          <p:cNvSpPr txBox="1">
            <a:spLocks noGrp="1"/>
          </p:cNvSpPr>
          <p:nvPr>
            <p:ph type="body" idx="3"/>
          </p:nvPr>
        </p:nvSpPr>
        <p:spPr>
          <a:xfrm>
            <a:off x="457200" y="1162196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88" name="Google Shape;1488;p218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218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0" name="Google Shape;1490;p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Montserrat"/>
              <a:buNone/>
              <a:defRPr b="1" i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34376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chemeClr val="lt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9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Blank">
  <p:cSld name="51_Blank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21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21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4" name="Google Shape;1494;p219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3978542" cy="341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5" name="Google Shape;1495;p219"/>
          <p:cNvSpPr txBox="1">
            <a:spLocks noGrp="1"/>
          </p:cNvSpPr>
          <p:nvPr>
            <p:ph type="body" idx="2"/>
          </p:nvPr>
        </p:nvSpPr>
        <p:spPr>
          <a:xfrm>
            <a:off x="4708259" y="1219201"/>
            <a:ext cx="3978541" cy="341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6" name="Google Shape;1496;p219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219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8" name="Google Shape;1498;p2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Blank">
  <p:cSld name="52_Blank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2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1" name="Google Shape;1501;p22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2" name="Google Shape;1502;p220"/>
          <p:cNvSpPr txBox="1">
            <a:spLocks noGrp="1"/>
          </p:cNvSpPr>
          <p:nvPr>
            <p:ph type="body" idx="1"/>
          </p:nvPr>
        </p:nvSpPr>
        <p:spPr>
          <a:xfrm>
            <a:off x="457201" y="1229592"/>
            <a:ext cx="8229600" cy="340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3" name="Google Shape;1503;p22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220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5" name="Google Shape;1505;p2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Blank">
  <p:cSld name="63_Blank"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22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8" name="Google Shape;1508;p22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9" name="Google Shape;1509;p221"/>
          <p:cNvSpPr txBox="1">
            <a:spLocks noGrp="1"/>
          </p:cNvSpPr>
          <p:nvPr>
            <p:ph type="body" idx="1"/>
          </p:nvPr>
        </p:nvSpPr>
        <p:spPr>
          <a:xfrm>
            <a:off x="457200" y="1191492"/>
            <a:ext cx="5464098" cy="332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0" name="Google Shape;1510;p221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221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2" name="Google Shape;1512;p2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Blank">
  <p:cSld name="56_Blank"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22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5" name="Google Shape;1515;p22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6" name="Google Shape;1516;p222"/>
          <p:cNvSpPr txBox="1">
            <a:spLocks noGrp="1"/>
          </p:cNvSpPr>
          <p:nvPr>
            <p:ph type="body" idx="1"/>
          </p:nvPr>
        </p:nvSpPr>
        <p:spPr>
          <a:xfrm>
            <a:off x="457200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7" name="Google Shape;1517;p222"/>
          <p:cNvSpPr txBox="1">
            <a:spLocks noGrp="1"/>
          </p:cNvSpPr>
          <p:nvPr>
            <p:ph type="body" idx="2"/>
          </p:nvPr>
        </p:nvSpPr>
        <p:spPr>
          <a:xfrm>
            <a:off x="3391838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8" name="Google Shape;1518;p222"/>
          <p:cNvSpPr txBox="1">
            <a:spLocks noGrp="1"/>
          </p:cNvSpPr>
          <p:nvPr>
            <p:ph type="body" idx="3"/>
          </p:nvPr>
        </p:nvSpPr>
        <p:spPr>
          <a:xfrm>
            <a:off x="6326477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9" name="Google Shape;1519;p22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0" name="Google Shape;1520;p222"/>
          <p:cNvSpPr txBox="1">
            <a:spLocks noGrp="1"/>
          </p:cNvSpPr>
          <p:nvPr>
            <p:ph type="body" idx="4"/>
          </p:nvPr>
        </p:nvSpPr>
        <p:spPr>
          <a:xfrm>
            <a:off x="457200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1" name="Google Shape;1521;p222"/>
          <p:cNvSpPr txBox="1">
            <a:spLocks noGrp="1"/>
          </p:cNvSpPr>
          <p:nvPr>
            <p:ph type="body" idx="5"/>
          </p:nvPr>
        </p:nvSpPr>
        <p:spPr>
          <a:xfrm>
            <a:off x="3391838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2" name="Google Shape;1522;p222"/>
          <p:cNvSpPr txBox="1">
            <a:spLocks noGrp="1"/>
          </p:cNvSpPr>
          <p:nvPr>
            <p:ph type="body" idx="6"/>
          </p:nvPr>
        </p:nvSpPr>
        <p:spPr>
          <a:xfrm>
            <a:off x="6326477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3" name="Google Shape;1523;p222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4" name="Google Shape;1524;p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22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22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8" name="Google Shape;1528;p223"/>
          <p:cNvSpPr>
            <a:spLocks noGrp="1"/>
          </p:cNvSpPr>
          <p:nvPr>
            <p:ph type="pic" idx="2"/>
          </p:nvPr>
        </p:nvSpPr>
        <p:spPr>
          <a:xfrm>
            <a:off x="5118497" y="1315966"/>
            <a:ext cx="3824287" cy="33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9" name="Google Shape;1529;p22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0" name="Google Shape;1530;p223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1" name="Google Shape;1531;p2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8_Blank">
  <p:cSld name="98_Blank"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24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4" name="Google Shape;1534;p22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22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6" name="Google Shape;1536;p224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7" name="Google Shape;1537;p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9_Blank">
  <p:cSld name="99_Blank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225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22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22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2" name="Google Shape;1542;p225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3" name="Google Shape;1543;p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_Blank">
  <p:cSld name="100_Blank"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26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rgbClr val="CB9D18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2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22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8" name="Google Shape;1548;p226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9" name="Google Shape;1549;p2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1_Blank">
  <p:cSld name="101_Blank"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227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rgbClr val="CB9D18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22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3" name="Google Shape;1553;p22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4" name="Google Shape;1554;p227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5" name="Google Shape;1555;p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2_Blank">
  <p:cSld name="102_Blank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228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22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9" name="Google Shape;1559;p22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0" name="Google Shape;1560;p228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1" name="Google Shape;1561;p2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40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3_Blank">
  <p:cSld name="103_Blank"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229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22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2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6" name="Google Shape;1566;p229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7" name="Google Shape;1567;p2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wo Content">
  <p:cSld name="20_Two Content">
    <p:bg>
      <p:bgPr>
        <a:solidFill>
          <a:schemeClr val="dk2"/>
        </a:solidFill>
        <a:effectLst/>
      </p:bgPr>
    </p:bg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230"/>
          <p:cNvSpPr/>
          <p:nvPr/>
        </p:nvSpPr>
        <p:spPr>
          <a:xfrm>
            <a:off x="514350" y="514350"/>
            <a:ext cx="4057650" cy="462915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230"/>
          <p:cNvSpPr>
            <a:spLocks noGrp="1"/>
          </p:cNvSpPr>
          <p:nvPr>
            <p:ph type="pic" idx="2"/>
          </p:nvPr>
        </p:nvSpPr>
        <p:spPr>
          <a:xfrm>
            <a:off x="514350" y="514350"/>
            <a:ext cx="4057650" cy="462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1" name="Google Shape;1571;p230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52" cy="419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2" name="Google Shape;1572;p230"/>
          <p:cNvSpPr txBox="1">
            <a:spLocks noGrp="1"/>
          </p:cNvSpPr>
          <p:nvPr>
            <p:ph type="ftr" idx="11"/>
          </p:nvPr>
        </p:nvSpPr>
        <p:spPr>
          <a:xfrm>
            <a:off x="514349" y="4869656"/>
            <a:ext cx="7779046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3" name="Google Shape;1573;p23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4" name="Google Shape;1574;p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wo Content">
  <p:cSld name="21_Two Content">
    <p:bg>
      <p:bgPr>
        <a:solidFill>
          <a:schemeClr val="dk2"/>
        </a:solidFill>
        <a:effectLst/>
      </p:bgPr>
    </p:bg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231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77" name="Google Shape;1577;p231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78" name="Google Shape;1578;p231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"/>
              <a:buNone/>
              <a:defRPr sz="45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3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0" name="Google Shape;1580;p231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81" name="Google Shape;1581;p2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wo Content">
  <p:cSld name="22_Two Content">
    <p:bg>
      <p:bgPr>
        <a:solidFill>
          <a:schemeClr val="dk2"/>
        </a:solidFill>
        <a:effectLst/>
      </p:bgPr>
    </p:bg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32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4" name="Google Shape;1584;p232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5" name="Google Shape;1585;p232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6" name="Google Shape;1586;p23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7" name="Google Shape;1587;p232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88" name="Google Shape;1588;p2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mparison">
  <p:cSld name="7_Comparison">
    <p:bg>
      <p:bgPr>
        <a:solidFill>
          <a:schemeClr val="dk2"/>
        </a:solidFill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33"/>
          <p:cNvSpPr/>
          <p:nvPr/>
        </p:nvSpPr>
        <p:spPr>
          <a:xfrm>
            <a:off x="4626667" y="514350"/>
            <a:ext cx="3967884" cy="462915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1" name="Google Shape;1591;p233"/>
          <p:cNvSpPr/>
          <p:nvPr/>
        </p:nvSpPr>
        <p:spPr>
          <a:xfrm>
            <a:off x="514350" y="514350"/>
            <a:ext cx="3967884" cy="462915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2" name="Google Shape;1592;p233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3" name="Google Shape;1593;p23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4" name="Google Shape;1594;p233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5" name="Google Shape;1595;p233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96" name="Google Shape;1596;p233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7" name="Google Shape;1597;p233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598" name="Google Shape;1598;p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wo Content">
  <p:cSld name="23_Two Content">
    <p:bg>
      <p:bgPr>
        <a:solidFill>
          <a:srgbClr val="CCC7B7"/>
        </a:solidFill>
        <a:effectLst/>
      </p:bgPr>
    </p:bg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34"/>
          <p:cNvSpPr/>
          <p:nvPr/>
        </p:nvSpPr>
        <p:spPr>
          <a:xfrm>
            <a:off x="514350" y="514350"/>
            <a:ext cx="4057650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234"/>
          <p:cNvSpPr>
            <a:spLocks noGrp="1"/>
          </p:cNvSpPr>
          <p:nvPr>
            <p:ph type="pic" idx="2"/>
          </p:nvPr>
        </p:nvSpPr>
        <p:spPr>
          <a:xfrm>
            <a:off x="514350" y="513773"/>
            <a:ext cx="4057650" cy="462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2" name="Google Shape;1602;p234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52" cy="419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  <a:defRPr sz="41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3" name="Google Shape;1603;p234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4" name="Google Shape;1604;p23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5" name="Google Shape;1605;p2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wo Content">
  <p:cSld name="24_Two Content">
    <p:bg>
      <p:bgPr>
        <a:solidFill>
          <a:srgbClr val="CCC7B7"/>
        </a:solidFill>
        <a:effectLst/>
      </p:bgPr>
    </p:bg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35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23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9" name="Google Shape;1609;p235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35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1" name="Google Shape;1611;p235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612" name="Google Shape;1612;p2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wo Content">
  <p:cSld name="25_Two Content">
    <p:bg>
      <p:bgPr>
        <a:solidFill>
          <a:srgbClr val="CCC7B7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236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5" name="Google Shape;1615;p23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6" name="Google Shape;1616;p236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236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236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619" name="Google Shape;1619;p2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mparison">
  <p:cSld name="8_Comparison">
    <p:bg>
      <p:bgPr>
        <a:solidFill>
          <a:srgbClr val="CCC7B7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37"/>
          <p:cNvSpPr/>
          <p:nvPr/>
        </p:nvSpPr>
        <p:spPr>
          <a:xfrm>
            <a:off x="4626667" y="514350"/>
            <a:ext cx="3967884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2" name="Google Shape;1622;p237"/>
          <p:cNvSpPr/>
          <p:nvPr/>
        </p:nvSpPr>
        <p:spPr>
          <a:xfrm>
            <a:off x="514350" y="514350"/>
            <a:ext cx="3967884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3" name="Google Shape;1623;p237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4" name="Google Shape;1624;p237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25" name="Google Shape;1625;p237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3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7" name="Google Shape;1627;p237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8" name="Google Shape;1628;p237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629" name="Google Shape;1629;p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mparison">
  <p:cSld name="15_Comparison">
    <p:bg>
      <p:bgPr>
        <a:solidFill>
          <a:srgbClr val="CCC7B7"/>
        </a:solidFill>
        <a:effectLst/>
      </p:bgPr>
    </p:bg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38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2" name="Google Shape;1632;p238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3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4" name="Google Shape;1634;p238"/>
          <p:cNvSpPr txBox="1">
            <a:spLocks noGrp="1"/>
          </p:cNvSpPr>
          <p:nvPr>
            <p:ph type="body" idx="2"/>
          </p:nvPr>
        </p:nvSpPr>
        <p:spPr>
          <a:xfrm>
            <a:off x="4826275" y="1752294"/>
            <a:ext cx="3860525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35" name="Google Shape;1635;p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41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Title and Content">
  <p:cSld name="64_Title and Content">
    <p:bg>
      <p:bgPr>
        <a:solidFill>
          <a:schemeClr val="lt1"/>
        </a:solidFill>
        <a:effectLst/>
      </p:bgPr>
    </p:bg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239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8" name="Google Shape;1638;p23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9" name="Google Shape;1639;p23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0" name="Google Shape;1640;p239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41" name="Google Shape;1641;p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Title and Content">
  <p:cSld name="65_Title and Content">
    <p:bg>
      <p:bgPr>
        <a:solidFill>
          <a:schemeClr val="lt1"/>
        </a:solidFill>
        <a:effectLst/>
      </p:bgPr>
    </p:bg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4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4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5" name="Google Shape;1645;p240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419" cy="2968061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40"/>
          <p:cNvSpPr txBox="1">
            <a:spLocks noGrp="1"/>
          </p:cNvSpPr>
          <p:nvPr>
            <p:ph type="body" idx="1"/>
          </p:nvPr>
        </p:nvSpPr>
        <p:spPr>
          <a:xfrm>
            <a:off x="4286774" y="1121028"/>
            <a:ext cx="4252988" cy="296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7" name="Google Shape;1647;p240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8" name="Google Shape;1648;p240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49" name="Google Shape;1649;p2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Title and Content">
  <p:cSld name="66_Title and Content">
    <p:bg>
      <p:bgPr>
        <a:solidFill>
          <a:schemeClr val="lt1"/>
        </a:solidFill>
        <a:effectLst/>
      </p:bgPr>
    </p:bg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24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2" name="Google Shape;1652;p24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3" name="Google Shape;1653;p241"/>
          <p:cNvSpPr/>
          <p:nvPr/>
        </p:nvSpPr>
        <p:spPr>
          <a:xfrm>
            <a:off x="771525" y="1118506"/>
            <a:ext cx="3690395" cy="3171649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41"/>
          <p:cNvSpPr txBox="1">
            <a:spLocks noGrp="1"/>
          </p:cNvSpPr>
          <p:nvPr>
            <p:ph type="body" idx="1"/>
          </p:nvPr>
        </p:nvSpPr>
        <p:spPr>
          <a:xfrm>
            <a:off x="976041" y="2035853"/>
            <a:ext cx="328136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5" name="Google Shape;1655;p241"/>
          <p:cNvSpPr txBox="1">
            <a:spLocks noGrp="1"/>
          </p:cNvSpPr>
          <p:nvPr>
            <p:ph type="body" idx="2"/>
          </p:nvPr>
        </p:nvSpPr>
        <p:spPr>
          <a:xfrm>
            <a:off x="976041" y="2335936"/>
            <a:ext cx="3281362" cy="38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6" name="Google Shape;1656;p241"/>
          <p:cNvSpPr txBox="1">
            <a:spLocks noGrp="1"/>
          </p:cNvSpPr>
          <p:nvPr>
            <p:ph type="body" idx="3"/>
          </p:nvPr>
        </p:nvSpPr>
        <p:spPr>
          <a:xfrm>
            <a:off x="4682080" y="1118506"/>
            <a:ext cx="3690394" cy="31716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7" name="Google Shape;1657;p241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8" name="Google Shape;1658;p241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59" name="Google Shape;1659;p2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Title and Content">
  <p:cSld name="67_Title and Content"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24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24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3" name="Google Shape;1663;p242"/>
          <p:cNvSpPr txBox="1">
            <a:spLocks noGrp="1"/>
          </p:cNvSpPr>
          <p:nvPr>
            <p:ph type="title"/>
          </p:nvPr>
        </p:nvSpPr>
        <p:spPr>
          <a:xfrm>
            <a:off x="694422" y="1080932"/>
            <a:ext cx="7992377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242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799237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5" name="Google Shape;1665;p242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6" name="Google Shape;1666;p242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67" name="Google Shape;1667;p2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Title and Content">
  <p:cSld name="68_Title and Content">
    <p:bg>
      <p:bgPr>
        <a:solidFill>
          <a:schemeClr val="lt1"/>
        </a:solidFill>
        <a:effectLst/>
      </p:bgPr>
    </p:bg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24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0" name="Google Shape;1670;p24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1" name="Google Shape;1671;p243"/>
          <p:cNvSpPr txBox="1">
            <a:spLocks noGrp="1"/>
          </p:cNvSpPr>
          <p:nvPr>
            <p:ph type="title"/>
          </p:nvPr>
        </p:nvSpPr>
        <p:spPr>
          <a:xfrm>
            <a:off x="694423" y="1080932"/>
            <a:ext cx="7834842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2" name="Google Shape;1672;p243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45058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73" name="Google Shape;1673;p243"/>
          <p:cNvSpPr txBox="1">
            <a:spLocks noGrp="1"/>
          </p:cNvSpPr>
          <p:nvPr>
            <p:ph type="body" idx="2"/>
          </p:nvPr>
        </p:nvSpPr>
        <p:spPr>
          <a:xfrm>
            <a:off x="5712619" y="2153752"/>
            <a:ext cx="2821106" cy="1050287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74" name="Google Shape;1674;p243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5" name="Google Shape;1675;p243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76" name="Google Shape;1676;p2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Title and Content">
  <p:cSld name="69_Title and Content">
    <p:bg>
      <p:bgPr>
        <a:solidFill>
          <a:schemeClr val="lt1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244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9" name="Google Shape;1679;p24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24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1" name="Google Shape;1681;p244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31316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44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4331315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3" name="Google Shape;1683;p244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4" name="Google Shape;1684;p244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5" name="Google Shape;1685;p244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86" name="Google Shape;1686;p2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Title and Content">
  <p:cSld name="70_Title and Content">
    <p:bg>
      <p:bgPr>
        <a:solidFill>
          <a:schemeClr val="lt1"/>
        </a:solidFill>
        <a:effectLst/>
      </p:bgPr>
    </p:bg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45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9" name="Google Shape;1689;p24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0" name="Google Shape;1690;p24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1" name="Google Shape;1691;p245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41704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245"/>
          <p:cNvSpPr txBox="1">
            <a:spLocks noGrp="1"/>
          </p:cNvSpPr>
          <p:nvPr>
            <p:ph type="body" idx="1"/>
          </p:nvPr>
        </p:nvSpPr>
        <p:spPr>
          <a:xfrm>
            <a:off x="694422" y="2245735"/>
            <a:ext cx="4341705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3" name="Google Shape;1693;p245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4" name="Google Shape;1694;p245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5" name="Google Shape;1695;p245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96" name="Google Shape;1696;p2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Title and Content">
  <p:cSld name="71_Title and Content">
    <p:bg>
      <p:bgPr>
        <a:solidFill>
          <a:schemeClr val="lt1"/>
        </a:solidFill>
        <a:effectLst/>
      </p:bgPr>
    </p:bg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46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9" name="Google Shape;1699;p24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24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1" name="Google Shape;1701;p246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2" name="Google Shape;1702;p246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11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246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3493114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4" name="Google Shape;1704;p246"/>
          <p:cNvSpPr txBox="1">
            <a:spLocks noGrp="1"/>
          </p:cNvSpPr>
          <p:nvPr>
            <p:ph type="body" idx="3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5" name="Google Shape;1705;p246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6" name="Google Shape;1706;p246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07" name="Google Shape;1707;p2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Title and Content">
  <p:cSld name="72_Title and Content">
    <p:bg>
      <p:bgPr>
        <a:solidFill>
          <a:schemeClr val="lt1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247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0" name="Google Shape;1710;p24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24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2" name="Google Shape;1712;p247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3" name="Google Shape;1713;p247"/>
          <p:cNvSpPr txBox="1">
            <a:spLocks noGrp="1"/>
          </p:cNvSpPr>
          <p:nvPr>
            <p:ph type="body" idx="1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4" name="Google Shape;1714;p247"/>
          <p:cNvSpPr txBox="1">
            <a:spLocks noGrp="1"/>
          </p:cNvSpPr>
          <p:nvPr>
            <p:ph type="body" idx="3"/>
          </p:nvPr>
        </p:nvSpPr>
        <p:spPr>
          <a:xfrm>
            <a:off x="694422" y="2245735"/>
            <a:ext cx="3493117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5" name="Google Shape;1715;p247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11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6" name="Google Shape;1716;p247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7" name="Google Shape;1717;p247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18" name="Google Shape;1718;p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solidFill>
          <a:schemeClr val="dk1"/>
        </a:solidFill>
        <a:effectLst/>
      </p:bgPr>
    </p:bg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" name="Google Shape;1720;p2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1072" y="4207281"/>
            <a:ext cx="1138238" cy="33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721" name="Google Shape;1721;p248"/>
          <p:cNvSpPr txBox="1"/>
          <p:nvPr/>
        </p:nvSpPr>
        <p:spPr>
          <a:xfrm>
            <a:off x="389792" y="1992921"/>
            <a:ext cx="835855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you.</a:t>
            </a:r>
            <a:endParaRPr sz="1100"/>
          </a:p>
        </p:txBody>
      </p:sp>
      <p:sp>
        <p:nvSpPr>
          <p:cNvPr id="1722" name="Google Shape;1722;p2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4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 Charcoal">
  <p:cSld name="5_Blank Charcoal">
    <p:bg>
      <p:bgPr>
        <a:solidFill>
          <a:schemeClr val="dk2"/>
        </a:solidFill>
        <a:effectLst/>
      </p:bgPr>
    </p:bg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249"/>
          <p:cNvSpPr/>
          <p:nvPr/>
        </p:nvSpPr>
        <p:spPr>
          <a:xfrm>
            <a:off x="512690" y="513773"/>
            <a:ext cx="8084344" cy="4629727"/>
          </a:xfrm>
          <a:prstGeom prst="rect">
            <a:avLst/>
          </a:prstGeom>
          <a:solidFill>
            <a:srgbClr val="D7D2C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5" name="Google Shape;1725;p24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p24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7" name="Google Shape;1727;p2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 Charcoal">
  <p:cSld name="6_Blank Charcoal">
    <p:bg>
      <p:bgPr>
        <a:solidFill>
          <a:schemeClr val="accent4"/>
        </a:solidFill>
        <a:effectLst/>
      </p:bgPr>
    </p:bg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25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25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1" name="Google Shape;1731;p2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 Charcoal">
  <p:cSld name="7_Blank Charcoal">
    <p:bg>
      <p:bgPr>
        <a:solidFill>
          <a:schemeClr val="accent5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25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4" name="Google Shape;1734;p25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5" name="Google Shape;1735;p2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oxed Title &amp; Lg Text on Gray">
  <p:cSld name="4_Boxed Title &amp; Lg Text on Gray"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2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D9D6"/>
          </a:solidFill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2"/>
          <p:cNvSpPr txBox="1">
            <a:spLocks noGrp="1"/>
          </p:cNvSpPr>
          <p:nvPr>
            <p:ph type="title"/>
          </p:nvPr>
        </p:nvSpPr>
        <p:spPr>
          <a:xfrm>
            <a:off x="2573306" y="286442"/>
            <a:ext cx="3994219" cy="346297"/>
          </a:xfrm>
          <a:prstGeom prst="rect">
            <a:avLst/>
          </a:prstGeom>
          <a:noFill/>
          <a:ln w="9525" cap="flat" cmpd="sng">
            <a:solidFill>
              <a:srgbClr val="6961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34275" rIns="137150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615F"/>
              </a:buClr>
              <a:buSzPts val="2000"/>
              <a:buFont typeface="Lato"/>
              <a:buNone/>
              <a:defRPr sz="2000" b="1" cap="none">
                <a:solidFill>
                  <a:srgbClr val="69615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2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 on Charcoal w/ Margin">
  <p:cSld name="4_Text on Charcoal w/ Margin"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2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E48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42" name="Google Shape;1742;p2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chemeClr val="dk1"/>
        </a:solidFill>
        <a:effectLst/>
      </p:bgPr>
    </p:bg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256"/>
          <p:cNvSpPr/>
          <p:nvPr/>
        </p:nvSpPr>
        <p:spPr>
          <a:xfrm>
            <a:off x="0" y="1850923"/>
            <a:ext cx="9144000" cy="144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6"/>
          <p:cNvSpPr txBox="1">
            <a:spLocks noGrp="1"/>
          </p:cNvSpPr>
          <p:nvPr>
            <p:ph type="title"/>
          </p:nvPr>
        </p:nvSpPr>
        <p:spPr>
          <a:xfrm>
            <a:off x="457200" y="2117141"/>
            <a:ext cx="82296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256"/>
          <p:cNvSpPr txBox="1">
            <a:spLocks noGrp="1"/>
          </p:cNvSpPr>
          <p:nvPr>
            <p:ph type="body" idx="1"/>
          </p:nvPr>
        </p:nvSpPr>
        <p:spPr>
          <a:xfrm>
            <a:off x="457191" y="417914"/>
            <a:ext cx="8229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58" name="Google Shape;1758;p256"/>
          <p:cNvSpPr txBox="1">
            <a:spLocks noGrp="1"/>
          </p:cNvSpPr>
          <p:nvPr>
            <p:ph type="body" idx="2"/>
          </p:nvPr>
        </p:nvSpPr>
        <p:spPr>
          <a:xfrm>
            <a:off x="457200" y="645969"/>
            <a:ext cx="8229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cap="none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256"/>
          <p:cNvSpPr txBox="1">
            <a:spLocks noGrp="1"/>
          </p:cNvSpPr>
          <p:nvPr>
            <p:ph type="body" idx="3"/>
          </p:nvPr>
        </p:nvSpPr>
        <p:spPr>
          <a:xfrm>
            <a:off x="457200" y="2711273"/>
            <a:ext cx="8229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60" name="Google Shape;1760;p256"/>
          <p:cNvPicPr preferRelativeResize="0"/>
          <p:nvPr/>
        </p:nvPicPr>
        <p:blipFill rotWithShape="1">
          <a:blip r:embed="rId2">
            <a:alphaModFix/>
          </a:blip>
          <a:srcRect t="278" b="268"/>
          <a:stretch/>
        </p:blipFill>
        <p:spPr>
          <a:xfrm>
            <a:off x="4031072" y="4207281"/>
            <a:ext cx="1138237" cy="33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1" name="Google Shape;1761;p2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257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1100" cy="3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25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5" name="Google Shape;1765;p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25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ection Header">
  <p:cSld name="12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58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11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9" name="Google Shape;1769;p25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0" name="Google Shape;1770;p25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1" name="Google Shape;1771;p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bg>
      <p:bgPr>
        <a:solidFill>
          <a:schemeClr val="dk1"/>
        </a:solidFill>
        <a:effectLst/>
      </p:bgPr>
    </p:bg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260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11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26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0" name="Google Shape;1780;p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1" name="Google Shape;1781;p26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Header">
  <p:cSld name="7_Section Header">
    <p:bg>
      <p:bgPr>
        <a:solidFill>
          <a:schemeClr val="dk1"/>
        </a:solidFill>
        <a:effectLst/>
      </p:bgPr>
    </p:bg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261"/>
          <p:cNvSpPr txBox="1">
            <a:spLocks noGrp="1"/>
          </p:cNvSpPr>
          <p:nvPr>
            <p:ph type="title"/>
          </p:nvPr>
        </p:nvSpPr>
        <p:spPr>
          <a:xfrm>
            <a:off x="771525" y="1224400"/>
            <a:ext cx="7601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26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5" name="Google Shape;1785;p2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6" name="Google Shape;1786;p261"/>
          <p:cNvSpPr txBox="1">
            <a:spLocks noGrp="1"/>
          </p:cNvSpPr>
          <p:nvPr>
            <p:ph type="body" idx="1"/>
          </p:nvPr>
        </p:nvSpPr>
        <p:spPr>
          <a:xfrm>
            <a:off x="1386696" y="2664857"/>
            <a:ext cx="6370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26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Blank">
  <p:cSld name="26_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43"/>
          <p:cNvSpPr txBox="1">
            <a:spLocks noGrp="1"/>
          </p:cNvSpPr>
          <p:nvPr>
            <p:ph type="body" idx="1"/>
          </p:nvPr>
        </p:nvSpPr>
        <p:spPr>
          <a:xfrm>
            <a:off x="771525" y="1219200"/>
            <a:ext cx="7600949" cy="304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3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Section Header">
  <p:cSld name="20_Section Header">
    <p:bg>
      <p:bgPr>
        <a:solidFill>
          <a:schemeClr val="dk1"/>
        </a:solidFill>
        <a:effectLst/>
      </p:bgPr>
    </p:bg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262"/>
          <p:cNvSpPr txBox="1">
            <a:spLocks noGrp="1"/>
          </p:cNvSpPr>
          <p:nvPr>
            <p:ph type="title"/>
          </p:nvPr>
        </p:nvSpPr>
        <p:spPr>
          <a:xfrm>
            <a:off x="678031" y="2045690"/>
            <a:ext cx="7755300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26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1" name="Google Shape;1791;p262"/>
          <p:cNvSpPr txBox="1">
            <a:spLocks noGrp="1"/>
          </p:cNvSpPr>
          <p:nvPr>
            <p:ph type="body" idx="1"/>
          </p:nvPr>
        </p:nvSpPr>
        <p:spPr>
          <a:xfrm>
            <a:off x="677466" y="1680007"/>
            <a:ext cx="7755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2" name="Google Shape;1792;p26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93" name="Google Shape;1793;p2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dk1"/>
        </a:solidFill>
        <a:effectLst/>
      </p:bgPr>
    </p:bg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263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6" name="Google Shape;1796;p263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7" name="Google Shape;1797;p26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8" name="Google Shape;1798;p26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9" name="Google Shape;1799;p2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00" name="Google Shape;1800;p263"/>
          <p:cNvSpPr txBox="1">
            <a:spLocks noGrp="1"/>
          </p:cNvSpPr>
          <p:nvPr>
            <p:ph type="body" idx="1"/>
          </p:nvPr>
        </p:nvSpPr>
        <p:spPr>
          <a:xfrm>
            <a:off x="979004" y="1153716"/>
            <a:ext cx="7561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sz="27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lt2"/>
        </a:solidFill>
        <a:effectLst/>
      </p:bgPr>
    </p:bg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265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0" name="Google Shape;1810;p265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Montserrat"/>
              <a:buNone/>
              <a:defRPr b="1" i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1" name="Google Shape;1811;p265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2" name="Google Shape;1812;p26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3" name="Google Shape;1813;p2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14" name="Google Shape;1814;p265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579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66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7" name="Google Shape;1817;p266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Montserrat"/>
              <a:buNone/>
              <a:defRPr b="1" i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8" name="Google Shape;1818;p266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9" name="Google Shape;1819;p26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0" name="Google Shape;1820;p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1" name="Google Shape;1821;p266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34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267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4" name="Google Shape;1824;p267"/>
          <p:cNvSpPr txBox="1">
            <a:spLocks noGrp="1"/>
          </p:cNvSpPr>
          <p:nvPr>
            <p:ph type="body" idx="1"/>
          </p:nvPr>
        </p:nvSpPr>
        <p:spPr>
          <a:xfrm>
            <a:off x="685800" y="852714"/>
            <a:ext cx="80010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5" name="Google Shape;1825;p26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26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7" name="Google Shape;1827;p2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8" name="Google Shape;1828;p267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chemeClr val="lt1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268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1" name="Google Shape;1831;p26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2" name="Google Shape;1832;p26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3" name="Google Shape;1833;p2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4" name="Google Shape;1834;p268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chemeClr val="lt2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269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7" name="Google Shape;1837;p269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8" name="Google Shape;1838;p26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9" name="Google Shape;1839;p26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40" name="Google Shape;1840;p2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chemeClr val="lt1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270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3" name="Google Shape;1843;p27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4" name="Google Shape;1844;p27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5" name="Google Shape;1845;p270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6" name="Google Shape;1846;p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27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9" name="Google Shape;1849;p271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71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7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2" name="Google Shape;1852;p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Blank">
  <p:cSld name="26_Blank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27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p27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6" name="Google Shape;1856;p272"/>
          <p:cNvSpPr txBox="1">
            <a:spLocks noGrp="1"/>
          </p:cNvSpPr>
          <p:nvPr>
            <p:ph type="body" idx="1"/>
          </p:nvPr>
        </p:nvSpPr>
        <p:spPr>
          <a:xfrm>
            <a:off x="771525" y="1219200"/>
            <a:ext cx="7600800" cy="30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7" name="Google Shape;1857;p27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8" name="Google Shape;1858;p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9" name="Google Shape;1859;p27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Blank">
  <p:cSld name="34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/>
          <p:nvPr/>
        </p:nvSpPr>
        <p:spPr>
          <a:xfrm>
            <a:off x="0" y="1"/>
            <a:ext cx="9143999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44"/>
          <p:cNvSpPr txBox="1">
            <a:spLocks noGrp="1"/>
          </p:cNvSpPr>
          <p:nvPr>
            <p:ph type="body" idx="1"/>
          </p:nvPr>
        </p:nvSpPr>
        <p:spPr>
          <a:xfrm>
            <a:off x="457200" y="2325517"/>
            <a:ext cx="8226895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4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44"/>
          <p:cNvSpPr txBox="1">
            <a:spLocks noGrp="1"/>
          </p:cNvSpPr>
          <p:nvPr>
            <p:ph type="body" idx="2"/>
          </p:nvPr>
        </p:nvSpPr>
        <p:spPr>
          <a:xfrm>
            <a:off x="457200" y="1792561"/>
            <a:ext cx="8226895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3"/>
          </p:nvPr>
        </p:nvSpPr>
        <p:spPr>
          <a:xfrm>
            <a:off x="457200" y="3036414"/>
            <a:ext cx="8226895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39" name="Google Shape;23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4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Blank">
  <p:cSld name="34_Blank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273"/>
          <p:cNvSpPr/>
          <p:nvPr/>
        </p:nvSpPr>
        <p:spPr>
          <a:xfrm>
            <a:off x="0" y="1"/>
            <a:ext cx="91440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2" name="Google Shape;1862;p273"/>
          <p:cNvSpPr txBox="1">
            <a:spLocks noGrp="1"/>
          </p:cNvSpPr>
          <p:nvPr>
            <p:ph type="body" idx="1"/>
          </p:nvPr>
        </p:nvSpPr>
        <p:spPr>
          <a:xfrm>
            <a:off x="457200" y="2325517"/>
            <a:ext cx="8226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3" name="Google Shape;1863;p27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27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5" name="Google Shape;1865;p273"/>
          <p:cNvSpPr txBox="1">
            <a:spLocks noGrp="1"/>
          </p:cNvSpPr>
          <p:nvPr>
            <p:ph type="body" idx="2"/>
          </p:nvPr>
        </p:nvSpPr>
        <p:spPr>
          <a:xfrm>
            <a:off x="457200" y="1792561"/>
            <a:ext cx="822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6" name="Google Shape;1866;p273"/>
          <p:cNvSpPr txBox="1">
            <a:spLocks noGrp="1"/>
          </p:cNvSpPr>
          <p:nvPr>
            <p:ph type="body" idx="3"/>
          </p:nvPr>
        </p:nvSpPr>
        <p:spPr>
          <a:xfrm>
            <a:off x="457200" y="3036414"/>
            <a:ext cx="822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67" name="Google Shape;1867;p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8" name="Google Shape;1868;p27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Blank">
  <p:cSld name="30_Blank"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275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8" name="Google Shape;1878;p275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9" name="Google Shape;1879;p27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0" name="Google Shape;1880;p275"/>
          <p:cNvSpPr txBox="1">
            <a:spLocks noGrp="1"/>
          </p:cNvSpPr>
          <p:nvPr>
            <p:ph type="body" idx="1"/>
          </p:nvPr>
        </p:nvSpPr>
        <p:spPr>
          <a:xfrm>
            <a:off x="457201" y="1727519"/>
            <a:ext cx="8229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81" name="Google Shape;1881;p2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2" name="Google Shape;1882;p275"/>
          <p:cNvSpPr txBox="1">
            <a:spLocks noGrp="1"/>
          </p:cNvSpPr>
          <p:nvPr>
            <p:ph type="body" idx="2"/>
          </p:nvPr>
        </p:nvSpPr>
        <p:spPr>
          <a:xfrm>
            <a:off x="457200" y="1162196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3" name="Google Shape;1883;p275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bg>
      <p:bgPr>
        <a:solidFill>
          <a:schemeClr val="lt1"/>
        </a:solid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27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27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7" name="Google Shape;1887;p276"/>
          <p:cNvSpPr txBox="1">
            <a:spLocks noGrp="1"/>
          </p:cNvSpPr>
          <p:nvPr>
            <p:ph type="body" idx="1"/>
          </p:nvPr>
        </p:nvSpPr>
        <p:spPr>
          <a:xfrm>
            <a:off x="457200" y="1727520"/>
            <a:ext cx="3978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8" name="Google Shape;1888;p276"/>
          <p:cNvSpPr txBox="1">
            <a:spLocks noGrp="1"/>
          </p:cNvSpPr>
          <p:nvPr>
            <p:ph type="body" idx="2"/>
          </p:nvPr>
        </p:nvSpPr>
        <p:spPr>
          <a:xfrm>
            <a:off x="4708259" y="1727519"/>
            <a:ext cx="3978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9" name="Google Shape;1889;p276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0" name="Google Shape;1890;p2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276"/>
          <p:cNvSpPr txBox="1">
            <a:spLocks noGrp="1"/>
          </p:cNvSpPr>
          <p:nvPr>
            <p:ph type="body" idx="3"/>
          </p:nvPr>
        </p:nvSpPr>
        <p:spPr>
          <a:xfrm>
            <a:off x="457200" y="1162196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2" name="Google Shape;1892;p276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Blank">
  <p:cSld name="45_Blank"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27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5" name="Google Shape;1895;p27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6" name="Google Shape;1896;p277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39786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277"/>
          <p:cNvSpPr txBox="1">
            <a:spLocks noGrp="1"/>
          </p:cNvSpPr>
          <p:nvPr>
            <p:ph type="body" idx="2"/>
          </p:nvPr>
        </p:nvSpPr>
        <p:spPr>
          <a:xfrm>
            <a:off x="4708259" y="1219201"/>
            <a:ext cx="39786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8" name="Google Shape;1898;p277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9" name="Google Shape;1899;p2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0" name="Google Shape;1900;p277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Blank">
  <p:cSld name="46_Blank"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27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3" name="Google Shape;1903;p27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4" name="Google Shape;1904;p278"/>
          <p:cNvSpPr txBox="1">
            <a:spLocks noGrp="1"/>
          </p:cNvSpPr>
          <p:nvPr>
            <p:ph type="body" idx="1"/>
          </p:nvPr>
        </p:nvSpPr>
        <p:spPr>
          <a:xfrm>
            <a:off x="457201" y="1229592"/>
            <a:ext cx="82296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5" name="Google Shape;1905;p278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6" name="Google Shape;1906;p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7" name="Google Shape;1907;p278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Blank">
  <p:cSld name="60_Blank"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27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0" name="Google Shape;1910;p27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1" name="Google Shape;1911;p279"/>
          <p:cNvSpPr txBox="1">
            <a:spLocks noGrp="1"/>
          </p:cNvSpPr>
          <p:nvPr>
            <p:ph type="body" idx="1"/>
          </p:nvPr>
        </p:nvSpPr>
        <p:spPr>
          <a:xfrm>
            <a:off x="457200" y="1191492"/>
            <a:ext cx="5464200" cy="3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2" name="Google Shape;1912;p279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3" name="Google Shape;1913;p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4" name="Google Shape;1914;p279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Blank">
  <p:cSld name="53_Blank"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28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7" name="Google Shape;1917;p28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8" name="Google Shape;1918;p280"/>
          <p:cNvSpPr txBox="1">
            <a:spLocks noGrp="1"/>
          </p:cNvSpPr>
          <p:nvPr>
            <p:ph type="body" idx="1"/>
          </p:nvPr>
        </p:nvSpPr>
        <p:spPr>
          <a:xfrm>
            <a:off x="457200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9" name="Google Shape;1919;p280"/>
          <p:cNvSpPr txBox="1">
            <a:spLocks noGrp="1"/>
          </p:cNvSpPr>
          <p:nvPr>
            <p:ph type="body" idx="2"/>
          </p:nvPr>
        </p:nvSpPr>
        <p:spPr>
          <a:xfrm>
            <a:off x="3391838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0" name="Google Shape;1920;p280"/>
          <p:cNvSpPr txBox="1">
            <a:spLocks noGrp="1"/>
          </p:cNvSpPr>
          <p:nvPr>
            <p:ph type="body" idx="3"/>
          </p:nvPr>
        </p:nvSpPr>
        <p:spPr>
          <a:xfrm>
            <a:off x="6326477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1" name="Google Shape;1921;p280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2" name="Google Shape;1922;p2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3" name="Google Shape;1923;p28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4" name="Google Shape;1924;p280"/>
          <p:cNvSpPr txBox="1">
            <a:spLocks noGrp="1"/>
          </p:cNvSpPr>
          <p:nvPr>
            <p:ph type="body" idx="4"/>
          </p:nvPr>
        </p:nvSpPr>
        <p:spPr>
          <a:xfrm>
            <a:off x="457200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5" name="Google Shape;1925;p280"/>
          <p:cNvSpPr txBox="1">
            <a:spLocks noGrp="1"/>
          </p:cNvSpPr>
          <p:nvPr>
            <p:ph type="body" idx="5"/>
          </p:nvPr>
        </p:nvSpPr>
        <p:spPr>
          <a:xfrm>
            <a:off x="3391838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6" name="Google Shape;1926;p280"/>
          <p:cNvSpPr txBox="1">
            <a:spLocks noGrp="1"/>
          </p:cNvSpPr>
          <p:nvPr>
            <p:ph type="body" idx="6"/>
          </p:nvPr>
        </p:nvSpPr>
        <p:spPr>
          <a:xfrm>
            <a:off x="6326477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28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28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0" name="Google Shape;1930;p281"/>
          <p:cNvSpPr>
            <a:spLocks noGrp="1"/>
          </p:cNvSpPr>
          <p:nvPr>
            <p:ph type="pic" idx="2"/>
          </p:nvPr>
        </p:nvSpPr>
        <p:spPr>
          <a:xfrm>
            <a:off x="5118497" y="1315966"/>
            <a:ext cx="38244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1" name="Google Shape;1931;p281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2" name="Google Shape;1932;p2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3" name="Google Shape;1933;p281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_Blank">
  <p:cSld name="80_Blank"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282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6" name="Google Shape;1936;p28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7" name="Google Shape;1937;p28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8" name="Google Shape;1938;p282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9" name="Google Shape;1939;p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Blank">
  <p:cSld name="81_Blank"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283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2" name="Google Shape;1942;p28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3" name="Google Shape;1943;p28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4" name="Google Shape;1944;p283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5" name="Google Shape;1945;p2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/>
          <p:nvPr/>
        </p:nvSpPr>
        <p:spPr>
          <a:xfrm>
            <a:off x="514350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45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45"/>
          <p:cNvSpPr txBox="1">
            <a:spLocks noGrp="1"/>
          </p:cNvSpPr>
          <p:nvPr>
            <p:ph type="body" idx="1"/>
          </p:nvPr>
        </p:nvSpPr>
        <p:spPr>
          <a:xfrm>
            <a:off x="457201" y="1161461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6" name="Google Shape;24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5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Blank">
  <p:cSld name="82_Blank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284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28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8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0" name="Google Shape;1950;p284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1" name="Google Shape;1951;p2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chemeClr val="lt1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28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4" name="Google Shape;1954;p28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5" name="Google Shape;1955;p285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6" name="Google Shape;1956;p2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bg>
      <p:bgPr>
        <a:solidFill>
          <a:schemeClr val="dk1"/>
        </a:solidFill>
        <a:effectLst/>
      </p:bgPr>
    </p:bg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286"/>
          <p:cNvSpPr/>
          <p:nvPr/>
        </p:nvSpPr>
        <p:spPr>
          <a:xfrm>
            <a:off x="514350" y="514350"/>
            <a:ext cx="4057800" cy="46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6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00" cy="4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28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1" name="Google Shape;1961;p2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bg>
      <p:bgPr>
        <a:solidFill>
          <a:schemeClr val="dk1"/>
        </a:solid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287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4" name="Google Shape;1964;p287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5" name="Google Shape;1965;p287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"/>
              <a:buNone/>
              <a:defRPr sz="45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28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7" name="Google Shape;1967;p287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68" name="Google Shape;1968;p2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wo Content">
  <p:cSld name="8_Two Content">
    <p:bg>
      <p:bgPr>
        <a:solidFill>
          <a:schemeClr val="dk1"/>
        </a:solidFill>
        <a:effectLst/>
      </p:bgPr>
    </p:bg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288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1" name="Google Shape;1971;p288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2" name="Google Shape;1972;p288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3" name="Google Shape;1973;p28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4" name="Google Shape;1974;p288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75" name="Google Shape;1975;p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solidFill>
          <a:schemeClr val="dk1"/>
        </a:solidFill>
        <a:effectLst/>
      </p:bgPr>
    </p:bg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289"/>
          <p:cNvSpPr/>
          <p:nvPr/>
        </p:nvSpPr>
        <p:spPr>
          <a:xfrm>
            <a:off x="4626667" y="514350"/>
            <a:ext cx="3967800" cy="46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8" name="Google Shape;1978;p289"/>
          <p:cNvSpPr/>
          <p:nvPr/>
        </p:nvSpPr>
        <p:spPr>
          <a:xfrm>
            <a:off x="514350" y="514350"/>
            <a:ext cx="3967800" cy="46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9" name="Google Shape;1979;p289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0" name="Google Shape;1980;p28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1" name="Google Shape;1981;p289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82" name="Google Shape;1982;p289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83" name="Google Shape;1983;p289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84" name="Google Shape;1984;p289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985" name="Google Shape;1985;p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wo Content">
  <p:cSld name="7_Two Content">
    <p:bg>
      <p:bgPr>
        <a:solidFill>
          <a:schemeClr val="lt2"/>
        </a:solidFill>
        <a:effectLst/>
      </p:bgPr>
    </p:bg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290"/>
          <p:cNvSpPr/>
          <p:nvPr/>
        </p:nvSpPr>
        <p:spPr>
          <a:xfrm>
            <a:off x="514350" y="514350"/>
            <a:ext cx="405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290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00" cy="4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  <a:defRPr sz="41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9" name="Google Shape;1989;p29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90" name="Google Shape;1990;p2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bg>
      <p:bgPr>
        <a:solidFill>
          <a:schemeClr val="lt2"/>
        </a:solidFill>
        <a:effectLst/>
      </p:bgPr>
    </p:bg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291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93" name="Google Shape;1993;p29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4" name="Google Shape;1994;p291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5" name="Google Shape;1995;p291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96" name="Google Shape;1996;p291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997" name="Google Shape;1997;p2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wo Content">
  <p:cSld name="6_Two Content">
    <p:bg>
      <p:bgPr>
        <a:solidFill>
          <a:schemeClr val="lt2"/>
        </a:solidFill>
        <a:effectLst/>
      </p:bgPr>
    </p:bg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292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0" name="Google Shape;2000;p29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1" name="Google Shape;2001;p292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2" name="Google Shape;2002;p292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3" name="Google Shape;2003;p292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04" name="Google Shape;2004;p2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bg>
      <p:bgPr>
        <a:solidFill>
          <a:schemeClr val="lt2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293"/>
          <p:cNvSpPr/>
          <p:nvPr/>
        </p:nvSpPr>
        <p:spPr>
          <a:xfrm>
            <a:off x="4626667" y="514350"/>
            <a:ext cx="396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7" name="Google Shape;2007;p293"/>
          <p:cNvSpPr/>
          <p:nvPr/>
        </p:nvSpPr>
        <p:spPr>
          <a:xfrm>
            <a:off x="514350" y="514350"/>
            <a:ext cx="396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8" name="Google Shape;2008;p293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9" name="Google Shape;2009;p293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10" name="Google Shape;2010;p293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29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2" name="Google Shape;2012;p293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3" name="Google Shape;2013;p293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2014" name="Google Shape;2014;p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Blank">
  <p:cSld name="30_Blank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46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791527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46"/>
          <p:cNvSpPr txBox="1">
            <a:spLocks noGrp="1"/>
          </p:cNvSpPr>
          <p:nvPr>
            <p:ph type="body" idx="1"/>
          </p:nvPr>
        </p:nvSpPr>
        <p:spPr>
          <a:xfrm>
            <a:off x="457201" y="1727519"/>
            <a:ext cx="8229600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3" name="Google Shape;25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6"/>
          <p:cNvSpPr txBox="1">
            <a:spLocks noGrp="1"/>
          </p:cNvSpPr>
          <p:nvPr>
            <p:ph type="body" idx="2"/>
          </p:nvPr>
        </p:nvSpPr>
        <p:spPr>
          <a:xfrm>
            <a:off x="457200" y="1162196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mparison">
  <p:cSld name="12_Comparison">
    <p:bg>
      <p:bgPr>
        <a:solidFill>
          <a:schemeClr val="lt2"/>
        </a:solidFill>
        <a:effectLst/>
      </p:bgPr>
    </p:bg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294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7" name="Google Shape;2017;p294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8" name="Google Shape;2018;p29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9" name="Google Shape;2019;p294"/>
          <p:cNvSpPr txBox="1">
            <a:spLocks noGrp="1"/>
          </p:cNvSpPr>
          <p:nvPr>
            <p:ph type="body" idx="2"/>
          </p:nvPr>
        </p:nvSpPr>
        <p:spPr>
          <a:xfrm>
            <a:off x="4826275" y="1752294"/>
            <a:ext cx="38604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20" name="Google Shape;2020;p2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Charcoal">
  <p:cSld name="1_Blank Charcoal">
    <p:bg>
      <p:bgPr>
        <a:solidFill>
          <a:schemeClr val="dk1"/>
        </a:solidFill>
        <a:effectLst/>
      </p:bgPr>
    </p:bg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29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29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4" name="Google Shape;2024;p2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Gray">
  <p:cSld name="1_Blank Gray">
    <p:bg>
      <p:bgPr>
        <a:solidFill>
          <a:schemeClr val="lt2"/>
        </a:solidFill>
        <a:effectLst/>
      </p:bgPr>
    </p:bg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29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7" name="Google Shape;2027;p29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8" name="Google Shape;2028;p2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 Gray">
  <p:cSld name="5_Blank Gray">
    <p:bg>
      <p:bgPr>
        <a:solidFill>
          <a:schemeClr val="lt1"/>
        </a:solidFill>
        <a:effectLst/>
      </p:bgPr>
    </p:bg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29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1" name="Google Shape;2031;p29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2" name="Google Shape;2032;p2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chemeClr val="lt1"/>
        </a:solidFill>
        <a:effectLst/>
      </p:bgPr>
    </p:bg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298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5" name="Google Shape;2035;p29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6" name="Google Shape;2036;p29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7" name="Google Shape;2037;p2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8" name="Google Shape;2038;p298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0010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39" name="Google Shape;2039;p298"/>
          <p:cNvSpPr txBox="1">
            <a:spLocks noGrp="1"/>
          </p:cNvSpPr>
          <p:nvPr>
            <p:ph type="title"/>
          </p:nvPr>
        </p:nvSpPr>
        <p:spPr>
          <a:xfrm>
            <a:off x="685800" y="1080932"/>
            <a:ext cx="80010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0" name="Google Shape;2040;p298"/>
          <p:cNvSpPr txBox="1">
            <a:spLocks noGrp="1"/>
          </p:cNvSpPr>
          <p:nvPr>
            <p:ph type="body" idx="2"/>
          </p:nvPr>
        </p:nvSpPr>
        <p:spPr>
          <a:xfrm>
            <a:off x="685800" y="2153752"/>
            <a:ext cx="80010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chemeClr val="lt1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99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3" name="Google Shape;2043;p29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4" name="Google Shape;2044;p29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5" name="Google Shape;2045;p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6" name="Google Shape;2046;p299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0010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7" name="Google Shape;2047;p299"/>
          <p:cNvSpPr txBox="1">
            <a:spLocks noGrp="1"/>
          </p:cNvSpPr>
          <p:nvPr>
            <p:ph type="title"/>
          </p:nvPr>
        </p:nvSpPr>
        <p:spPr>
          <a:xfrm>
            <a:off x="685800" y="1080932"/>
            <a:ext cx="78435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8" name="Google Shape;2048;p299"/>
          <p:cNvSpPr txBox="1">
            <a:spLocks noGrp="1"/>
          </p:cNvSpPr>
          <p:nvPr>
            <p:ph type="body" idx="2"/>
          </p:nvPr>
        </p:nvSpPr>
        <p:spPr>
          <a:xfrm>
            <a:off x="685800" y="2153752"/>
            <a:ext cx="4514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9" name="Google Shape;2049;p299"/>
          <p:cNvSpPr txBox="1">
            <a:spLocks noGrp="1"/>
          </p:cNvSpPr>
          <p:nvPr>
            <p:ph type="body" idx="3"/>
          </p:nvPr>
        </p:nvSpPr>
        <p:spPr>
          <a:xfrm>
            <a:off x="5712619" y="2153752"/>
            <a:ext cx="2821200" cy="1050300"/>
          </a:xfrm>
          <a:prstGeom prst="rect">
            <a:avLst/>
          </a:prstGeom>
          <a:solidFill>
            <a:srgbClr val="E2ECF1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chemeClr val="lt1"/>
        </a:solidFill>
        <a:effectLst/>
      </p:bgPr>
    </p:bg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300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2" name="Google Shape;2052;p30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3" name="Google Shape;2053;p30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4" name="Google Shape;2054;p3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Google Shape;2055;p300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6" name="Google Shape;2056;p300"/>
          <p:cNvSpPr txBox="1">
            <a:spLocks noGrp="1"/>
          </p:cNvSpPr>
          <p:nvPr>
            <p:ph type="title"/>
          </p:nvPr>
        </p:nvSpPr>
        <p:spPr>
          <a:xfrm>
            <a:off x="685800" y="1115626"/>
            <a:ext cx="43398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7" name="Google Shape;2057;p300"/>
          <p:cNvSpPr txBox="1">
            <a:spLocks noGrp="1"/>
          </p:cNvSpPr>
          <p:nvPr>
            <p:ph type="body" idx="2"/>
          </p:nvPr>
        </p:nvSpPr>
        <p:spPr>
          <a:xfrm>
            <a:off x="685800" y="1760567"/>
            <a:ext cx="43398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8" name="Google Shape;2058;p300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chemeClr val="lt1"/>
        </a:solidFill>
        <a:effectLst/>
      </p:bgPr>
    </p:bg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301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1" name="Google Shape;2061;p30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2" name="Google Shape;2062;p30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3" name="Google Shape;2063;p3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4" name="Google Shape;2064;p301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p301"/>
          <p:cNvSpPr txBox="1">
            <a:spLocks noGrp="1"/>
          </p:cNvSpPr>
          <p:nvPr>
            <p:ph type="title"/>
          </p:nvPr>
        </p:nvSpPr>
        <p:spPr>
          <a:xfrm>
            <a:off x="685800" y="1115626"/>
            <a:ext cx="4350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p301"/>
          <p:cNvSpPr txBox="1">
            <a:spLocks noGrp="1"/>
          </p:cNvSpPr>
          <p:nvPr>
            <p:ph type="body" idx="2"/>
          </p:nvPr>
        </p:nvSpPr>
        <p:spPr>
          <a:xfrm>
            <a:off x="685800" y="2245735"/>
            <a:ext cx="43503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7" name="Google Shape;2067;p301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chemeClr val="lt1"/>
        </a:solidFill>
        <a:effectLst/>
      </p:bgPr>
    </p:bg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302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0" name="Google Shape;2070;p30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1" name="Google Shape;2071;p30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2" name="Google Shape;2072;p3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3" name="Google Shape;2073;p302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74" name="Google Shape;2074;p302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5" name="Google Shape;2075;p302"/>
          <p:cNvSpPr txBox="1">
            <a:spLocks noGrp="1"/>
          </p:cNvSpPr>
          <p:nvPr>
            <p:ph type="title"/>
          </p:nvPr>
        </p:nvSpPr>
        <p:spPr>
          <a:xfrm>
            <a:off x="685801" y="1115626"/>
            <a:ext cx="3501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302"/>
          <p:cNvSpPr txBox="1">
            <a:spLocks noGrp="1"/>
          </p:cNvSpPr>
          <p:nvPr>
            <p:ph type="body" idx="2"/>
          </p:nvPr>
        </p:nvSpPr>
        <p:spPr>
          <a:xfrm>
            <a:off x="685801" y="1760567"/>
            <a:ext cx="35016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77" name="Google Shape;2077;p302"/>
          <p:cNvSpPr txBox="1">
            <a:spLocks noGrp="1"/>
          </p:cNvSpPr>
          <p:nvPr>
            <p:ph type="body" idx="3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chemeClr val="lt1"/>
        </a:solidFill>
        <a:effectLst/>
      </p:bgPr>
    </p:bg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303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0" name="Google Shape;2080;p30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1" name="Google Shape;2081;p30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2" name="Google Shape;2082;p3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3" name="Google Shape;2083;p303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4" name="Google Shape;2084;p303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5" name="Google Shape;2085;p303"/>
          <p:cNvSpPr txBox="1">
            <a:spLocks noGrp="1"/>
          </p:cNvSpPr>
          <p:nvPr>
            <p:ph type="body" idx="2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6" name="Google Shape;2086;p303"/>
          <p:cNvSpPr txBox="1">
            <a:spLocks noGrp="1"/>
          </p:cNvSpPr>
          <p:nvPr>
            <p:ph type="body" idx="3"/>
          </p:nvPr>
        </p:nvSpPr>
        <p:spPr>
          <a:xfrm>
            <a:off x="685800" y="2245735"/>
            <a:ext cx="35016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7" name="Google Shape;2087;p303"/>
          <p:cNvSpPr txBox="1">
            <a:spLocks noGrp="1"/>
          </p:cNvSpPr>
          <p:nvPr>
            <p:ph type="title"/>
          </p:nvPr>
        </p:nvSpPr>
        <p:spPr>
          <a:xfrm>
            <a:off x="685801" y="1115626"/>
            <a:ext cx="3501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457200" y="1727520"/>
            <a:ext cx="3978541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body" idx="2"/>
          </p:nvPr>
        </p:nvSpPr>
        <p:spPr>
          <a:xfrm>
            <a:off x="4708259" y="1727519"/>
            <a:ext cx="3978541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7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2" name="Google Shape;26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7"/>
          <p:cNvSpPr txBox="1">
            <a:spLocks noGrp="1"/>
          </p:cNvSpPr>
          <p:nvPr>
            <p:ph type="body" idx="3"/>
          </p:nvPr>
        </p:nvSpPr>
        <p:spPr>
          <a:xfrm>
            <a:off x="457200" y="1162196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7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chemeClr val="lt1"/>
        </a:solidFill>
        <a:effectLst/>
      </p:bgPr>
    </p:bg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304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0" name="Google Shape;2090;p30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30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2" name="Google Shape;2092;p3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3" name="Google Shape;2093;p304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94" name="Google Shape;2094;p304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300" cy="2968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p304"/>
          <p:cNvSpPr txBox="1">
            <a:spLocks noGrp="1"/>
          </p:cNvSpPr>
          <p:nvPr>
            <p:ph type="body" idx="2"/>
          </p:nvPr>
        </p:nvSpPr>
        <p:spPr>
          <a:xfrm>
            <a:off x="4286774" y="1121028"/>
            <a:ext cx="42531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Title and Content">
  <p:cSld name="57_Title and Content">
    <p:bg>
      <p:bgPr>
        <a:solidFill>
          <a:schemeClr val="lt1"/>
        </a:solidFill>
        <a:effectLst/>
      </p:bgPr>
    </p:bg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30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8" name="Google Shape;2098;p30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9" name="Google Shape;2099;p305"/>
          <p:cNvSpPr/>
          <p:nvPr/>
        </p:nvSpPr>
        <p:spPr>
          <a:xfrm>
            <a:off x="771525" y="1118506"/>
            <a:ext cx="3690300" cy="31716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5"/>
          <p:cNvSpPr txBox="1">
            <a:spLocks noGrp="1"/>
          </p:cNvSpPr>
          <p:nvPr>
            <p:ph type="body" idx="1"/>
          </p:nvPr>
        </p:nvSpPr>
        <p:spPr>
          <a:xfrm>
            <a:off x="976041" y="2035853"/>
            <a:ext cx="3281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1" name="Google Shape;2101;p305"/>
          <p:cNvSpPr txBox="1">
            <a:spLocks noGrp="1"/>
          </p:cNvSpPr>
          <p:nvPr>
            <p:ph type="body" idx="2"/>
          </p:nvPr>
        </p:nvSpPr>
        <p:spPr>
          <a:xfrm>
            <a:off x="976041" y="2335936"/>
            <a:ext cx="3281400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2" name="Google Shape;2102;p305"/>
          <p:cNvSpPr txBox="1">
            <a:spLocks noGrp="1"/>
          </p:cNvSpPr>
          <p:nvPr>
            <p:ph type="body" idx="3"/>
          </p:nvPr>
        </p:nvSpPr>
        <p:spPr>
          <a:xfrm>
            <a:off x="4682080" y="1118506"/>
            <a:ext cx="3690300" cy="31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3" name="Google Shape;2103;p305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4" name="Google Shape;2104;p3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5" name="Google Shape;2105;p305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chemeClr val="lt1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306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8" name="Google Shape;2108;p30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9" name="Google Shape;2109;p30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10" name="Google Shape;2110;p3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1" name="Google Shape;2111;p306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bg>
      <p:bgPr>
        <a:solidFill>
          <a:schemeClr val="lt1"/>
        </a:solidFill>
        <a:effectLst/>
      </p:bgPr>
    </p:bg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30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p30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5" name="Google Shape;2115;p307"/>
          <p:cNvSpPr txBox="1">
            <a:spLocks noGrp="1"/>
          </p:cNvSpPr>
          <p:nvPr>
            <p:ph type="title"/>
          </p:nvPr>
        </p:nvSpPr>
        <p:spPr>
          <a:xfrm>
            <a:off x="694422" y="1080932"/>
            <a:ext cx="79923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p307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7992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7" name="Google Shape;2117;p307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8" name="Google Shape;2118;p307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19" name="Google Shape;2119;p3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bg>
      <p:bgPr>
        <a:solidFill>
          <a:schemeClr val="lt1"/>
        </a:solid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30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30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3" name="Google Shape;2123;p308"/>
          <p:cNvSpPr txBox="1">
            <a:spLocks noGrp="1"/>
          </p:cNvSpPr>
          <p:nvPr>
            <p:ph type="title"/>
          </p:nvPr>
        </p:nvSpPr>
        <p:spPr>
          <a:xfrm>
            <a:off x="694423" y="1080932"/>
            <a:ext cx="78348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308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45057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5" name="Google Shape;2125;p308"/>
          <p:cNvSpPr txBox="1">
            <a:spLocks noGrp="1"/>
          </p:cNvSpPr>
          <p:nvPr>
            <p:ph type="body" idx="2"/>
          </p:nvPr>
        </p:nvSpPr>
        <p:spPr>
          <a:xfrm>
            <a:off x="5712619" y="2153752"/>
            <a:ext cx="2821200" cy="1050300"/>
          </a:xfrm>
          <a:prstGeom prst="rect">
            <a:avLst/>
          </a:prstGeom>
          <a:solidFill>
            <a:srgbClr val="E2ECF1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6" name="Google Shape;2126;p308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7" name="Google Shape;2127;p308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28" name="Google Shape;2128;p3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and Content">
  <p:cSld name="36_Title and Content">
    <p:bg>
      <p:bgPr>
        <a:solidFill>
          <a:schemeClr val="lt1"/>
        </a:solidFill>
        <a:effectLst/>
      </p:bgPr>
    </p:bg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309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1" name="Google Shape;2131;p30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2" name="Google Shape;2132;p30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3" name="Google Shape;2133;p309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31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4" name="Google Shape;2134;p309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43314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35" name="Google Shape;2135;p309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6" name="Google Shape;2136;p309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7" name="Google Shape;2137;p309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38" name="Google Shape;2138;p3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and Content">
  <p:cSld name="37_Title and Content">
    <p:bg>
      <p:bgPr>
        <a:solidFill>
          <a:schemeClr val="lt1"/>
        </a:solidFill>
        <a:effectLst/>
      </p:bgPr>
    </p:bg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10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1" name="Google Shape;2141;p31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2" name="Google Shape;2142;p31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3" name="Google Shape;2143;p310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41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p310"/>
          <p:cNvSpPr txBox="1">
            <a:spLocks noGrp="1"/>
          </p:cNvSpPr>
          <p:nvPr>
            <p:ph type="body" idx="1"/>
          </p:nvPr>
        </p:nvSpPr>
        <p:spPr>
          <a:xfrm>
            <a:off x="694422" y="2245735"/>
            <a:ext cx="43416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45" name="Google Shape;2145;p310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6" name="Google Shape;2146;p310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7" name="Google Shape;2147;p310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48" name="Google Shape;2148;p3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and Content">
  <p:cSld name="38_Title and Content">
    <p:bg>
      <p:bgPr>
        <a:solidFill>
          <a:schemeClr val="lt1"/>
        </a:solidFill>
        <a:effectLst/>
      </p:bgPr>
    </p:bg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311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1" name="Google Shape;2151;p31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31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3" name="Google Shape;2153;p311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4" name="Google Shape;2154;p311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5" name="Google Shape;2155;p311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34932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56" name="Google Shape;2156;p311"/>
          <p:cNvSpPr txBox="1">
            <a:spLocks noGrp="1"/>
          </p:cNvSpPr>
          <p:nvPr>
            <p:ph type="body" idx="3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57" name="Google Shape;2157;p311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8" name="Google Shape;2158;p311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59" name="Google Shape;2159;p3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and Content">
  <p:cSld name="39_Title and Content">
    <p:bg>
      <p:bgPr>
        <a:solidFill>
          <a:schemeClr val="lt1"/>
        </a:solidFill>
        <a:effectLst/>
      </p:bgPr>
    </p:bg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312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2" name="Google Shape;2162;p31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3" name="Google Shape;2163;p31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4" name="Google Shape;2164;p312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5" name="Google Shape;2165;p312"/>
          <p:cNvSpPr txBox="1">
            <a:spLocks noGrp="1"/>
          </p:cNvSpPr>
          <p:nvPr>
            <p:ph type="body" idx="1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6" name="Google Shape;2166;p312"/>
          <p:cNvSpPr txBox="1">
            <a:spLocks noGrp="1"/>
          </p:cNvSpPr>
          <p:nvPr>
            <p:ph type="body" idx="3"/>
          </p:nvPr>
        </p:nvSpPr>
        <p:spPr>
          <a:xfrm>
            <a:off x="694422" y="2245735"/>
            <a:ext cx="34932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7" name="Google Shape;2167;p312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8" name="Google Shape;2168;p312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9" name="Google Shape;2169;p312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70" name="Google Shape;2170;p3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chemeClr val="lt1"/>
        </a:solidFill>
        <a:effectLst/>
      </p:bgPr>
    </p:bg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p313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300" cy="2968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3" name="Google Shape;2173;p31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31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5" name="Google Shape;2175;p313"/>
          <p:cNvSpPr txBox="1">
            <a:spLocks noGrp="1"/>
          </p:cNvSpPr>
          <p:nvPr>
            <p:ph type="body" idx="1"/>
          </p:nvPr>
        </p:nvSpPr>
        <p:spPr>
          <a:xfrm>
            <a:off x="4286774" y="1121028"/>
            <a:ext cx="42531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76" name="Google Shape;2176;p313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7" name="Google Shape;2177;p313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78" name="Google Shape;2178;p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Blank">
  <p:cSld name="45_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3978542" cy="341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body" idx="2"/>
          </p:nvPr>
        </p:nvSpPr>
        <p:spPr>
          <a:xfrm>
            <a:off x="4708259" y="1219201"/>
            <a:ext cx="3978541" cy="341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8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1" name="Google Shape;27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8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and Content">
  <p:cSld name="42_Title and Content">
    <p:bg>
      <p:bgPr>
        <a:solidFill>
          <a:schemeClr val="lt1"/>
        </a:solidFill>
        <a:effectLst/>
      </p:bgPr>
    </p:bg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31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1" name="Google Shape;2181;p31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2" name="Google Shape;2182;p314"/>
          <p:cNvSpPr/>
          <p:nvPr/>
        </p:nvSpPr>
        <p:spPr>
          <a:xfrm>
            <a:off x="771525" y="1118506"/>
            <a:ext cx="3690300" cy="31716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14"/>
          <p:cNvSpPr txBox="1">
            <a:spLocks noGrp="1"/>
          </p:cNvSpPr>
          <p:nvPr>
            <p:ph type="body" idx="1"/>
          </p:nvPr>
        </p:nvSpPr>
        <p:spPr>
          <a:xfrm>
            <a:off x="976041" y="2035853"/>
            <a:ext cx="3281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84" name="Google Shape;2184;p314"/>
          <p:cNvSpPr txBox="1">
            <a:spLocks noGrp="1"/>
          </p:cNvSpPr>
          <p:nvPr>
            <p:ph type="body" idx="2"/>
          </p:nvPr>
        </p:nvSpPr>
        <p:spPr>
          <a:xfrm>
            <a:off x="976041" y="2335936"/>
            <a:ext cx="3281400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85" name="Google Shape;2185;p314"/>
          <p:cNvSpPr txBox="1">
            <a:spLocks noGrp="1"/>
          </p:cNvSpPr>
          <p:nvPr>
            <p:ph type="body" idx="3"/>
          </p:nvPr>
        </p:nvSpPr>
        <p:spPr>
          <a:xfrm>
            <a:off x="4682080" y="1118506"/>
            <a:ext cx="3690300" cy="31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86" name="Google Shape;2186;p314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7" name="Google Shape;2187;p314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88" name="Google Shape;2188;p3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chemeClr val="lt1"/>
        </a:solidFill>
        <a:effectLst/>
      </p:bgPr>
    </p:bg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315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1" name="Google Shape;2191;p31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2" name="Google Shape;2192;p31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3" name="Google Shape;2193;p315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94" name="Google Shape;2194;p3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31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7" name="Google Shape;2197;p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8" name="Google Shape;2198;p316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1100" cy="3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9" name="Google Shape;2199;p31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ection Header">
  <p:cSld name="13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31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2" name="Google Shape;2202;p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3" name="Google Shape;2203;p317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1100" cy="3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4" name="Google Shape;2204;p31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ection Header">
  <p:cSld name="17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31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7" name="Google Shape;2207;p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8" name="Google Shape;2208;p318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1100" cy="3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9" name="Google Shape;2209;p31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bg>
      <p:bgPr>
        <a:solidFill>
          <a:schemeClr val="accent2"/>
        </a:solidFill>
        <a:effectLst/>
      </p:bgPr>
    </p:bg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319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11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2" name="Google Shape;2212;p31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3" name="Google Shape;2213;p3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4" name="Google Shape;2214;p31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bg>
      <p:bgPr>
        <a:solidFill>
          <a:schemeClr val="accent2"/>
        </a:solidFill>
        <a:effectLst/>
      </p:bgPr>
    </p:bg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320"/>
          <p:cNvSpPr txBox="1">
            <a:spLocks noGrp="1"/>
          </p:cNvSpPr>
          <p:nvPr>
            <p:ph type="title"/>
          </p:nvPr>
        </p:nvSpPr>
        <p:spPr>
          <a:xfrm>
            <a:off x="771525" y="1224400"/>
            <a:ext cx="7601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7" name="Google Shape;2217;p32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8" name="Google Shape;2218;p320"/>
          <p:cNvSpPr txBox="1">
            <a:spLocks noGrp="1"/>
          </p:cNvSpPr>
          <p:nvPr>
            <p:ph type="body" idx="1"/>
          </p:nvPr>
        </p:nvSpPr>
        <p:spPr>
          <a:xfrm>
            <a:off x="1386696" y="2664857"/>
            <a:ext cx="6370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9" name="Google Shape;2219;p32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20" name="Google Shape;2220;p3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Section Header">
  <p:cSld name="21_Section Header">
    <p:bg>
      <p:bgPr>
        <a:solidFill>
          <a:schemeClr val="accent2"/>
        </a:solidFill>
        <a:effectLst/>
      </p:bgPr>
    </p:bg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21"/>
          <p:cNvSpPr txBox="1">
            <a:spLocks noGrp="1"/>
          </p:cNvSpPr>
          <p:nvPr>
            <p:ph type="title"/>
          </p:nvPr>
        </p:nvSpPr>
        <p:spPr>
          <a:xfrm>
            <a:off x="678031" y="2045690"/>
            <a:ext cx="7755300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3" name="Google Shape;2223;p32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4" name="Google Shape;2224;p321"/>
          <p:cNvSpPr txBox="1">
            <a:spLocks noGrp="1"/>
          </p:cNvSpPr>
          <p:nvPr>
            <p:ph type="body" idx="1"/>
          </p:nvPr>
        </p:nvSpPr>
        <p:spPr>
          <a:xfrm>
            <a:off x="677466" y="1680007"/>
            <a:ext cx="7755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25" name="Google Shape;2225;p32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26" name="Google Shape;2226;p3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bg>
      <p:bgPr>
        <a:solidFill>
          <a:schemeClr val="accent2"/>
        </a:solidFill>
        <a:effectLst/>
      </p:bgPr>
    </p:bg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322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9" name="Google Shape;2229;p322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0" name="Google Shape;2230;p32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1" name="Google Shape;2231;p32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2" name="Google Shape;2232;p3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33" name="Google Shape;2233;p322"/>
          <p:cNvSpPr txBox="1">
            <a:spLocks noGrp="1"/>
          </p:cNvSpPr>
          <p:nvPr>
            <p:ph type="body" idx="1"/>
          </p:nvPr>
        </p:nvSpPr>
        <p:spPr>
          <a:xfrm>
            <a:off x="979004" y="1153716"/>
            <a:ext cx="7561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sz="27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">
  <p:cSld name="5_Title Only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323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6" name="Google Shape;2236;p323"/>
          <p:cNvSpPr txBox="1">
            <a:spLocks noGrp="1"/>
          </p:cNvSpPr>
          <p:nvPr>
            <p:ph type="title"/>
          </p:nvPr>
        </p:nvSpPr>
        <p:spPr>
          <a:xfrm>
            <a:off x="973836" y="170446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7" name="Google Shape;2237;p32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8" name="Google Shape;2238;p32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9" name="Google Shape;2239;p3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40" name="Google Shape;2240;p323"/>
          <p:cNvSpPr txBox="1">
            <a:spLocks noGrp="1"/>
          </p:cNvSpPr>
          <p:nvPr>
            <p:ph type="body" idx="1"/>
          </p:nvPr>
        </p:nvSpPr>
        <p:spPr>
          <a:xfrm>
            <a:off x="973836" y="1153716"/>
            <a:ext cx="75531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7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0" y="1850923"/>
            <a:ext cx="9144000" cy="144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57200" y="729290"/>
            <a:ext cx="8229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  <a:defRPr sz="15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457200" y="514166"/>
            <a:ext cx="8229600" cy="19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1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457209" y="1022556"/>
            <a:ext cx="822958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7573" y="2214038"/>
            <a:ext cx="5858797" cy="7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1072" y="4008560"/>
            <a:ext cx="1138238" cy="33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Blank">
  <p:cSld name="46_Blank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49"/>
          <p:cNvSpPr txBox="1">
            <a:spLocks noGrp="1"/>
          </p:cNvSpPr>
          <p:nvPr>
            <p:ph type="body" idx="1"/>
          </p:nvPr>
        </p:nvSpPr>
        <p:spPr>
          <a:xfrm>
            <a:off x="457201" y="1229592"/>
            <a:ext cx="8229600" cy="340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9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">
  <p:cSld name="6_Title Only">
    <p:bg>
      <p:bgPr>
        <a:solidFill>
          <a:srgbClr val="B0D9DC"/>
        </a:solidFill>
        <a:effectLst/>
      </p:bgPr>
    </p:bg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p324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3" name="Google Shape;2243;p324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44" name="Google Shape;2244;p324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5" name="Google Shape;2245;p32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6" name="Google Shape;2246;p3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47" name="Google Shape;2247;p324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579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">
  <p:cSld name="7_Title Only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25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0" name="Google Shape;2250;p325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1" name="Google Shape;2251;p325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2" name="Google Shape;2252;p32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3" name="Google Shape;2253;p325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34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254" name="Google Shape;2254;p3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chemeClr val="lt1"/>
        </a:solidFill>
        <a:effectLst/>
      </p:bgPr>
    </p:bg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326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7" name="Google Shape;2257;p326"/>
          <p:cNvSpPr txBox="1">
            <a:spLocks noGrp="1"/>
          </p:cNvSpPr>
          <p:nvPr>
            <p:ph type="body" idx="1"/>
          </p:nvPr>
        </p:nvSpPr>
        <p:spPr>
          <a:xfrm>
            <a:off x="685800" y="852714"/>
            <a:ext cx="80010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58" name="Google Shape;2258;p32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9" name="Google Shape;2259;p32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60" name="Google Shape;2260;p3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1" name="Google Shape;2261;p326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bg>
      <p:bgPr>
        <a:solidFill>
          <a:schemeClr val="lt1"/>
        </a:solidFill>
        <a:effectLst/>
      </p:bgPr>
    </p:bg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327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4" name="Google Shape;2264;p32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5" name="Google Shape;2265;p32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66" name="Google Shape;2266;p3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7" name="Google Shape;2267;p327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B0D9DC"/>
        </a:solidFill>
        <a:effectLst/>
      </p:bgPr>
    </p:bg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328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0" name="Google Shape;2270;p328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71" name="Google Shape;2271;p32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2" name="Google Shape;2272;p32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3" name="Google Shape;2273;p3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chemeClr val="lt1"/>
        </a:solidFill>
        <a:effectLst/>
      </p:bgPr>
    </p:bg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p329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76" name="Google Shape;2276;p32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7" name="Google Shape;2277;p32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8" name="Google Shape;2278;p329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9" name="Google Shape;2279;p3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33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2" name="Google Shape;2282;p330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3" name="Google Shape;2283;p33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4" name="Google Shape;2284;p330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5" name="Google Shape;2285;p3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Blank">
  <p:cSld name="27_Blank"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331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8" name="Google Shape;2288;p33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9" name="Google Shape;2289;p331"/>
          <p:cNvSpPr txBox="1">
            <a:spLocks noGrp="1"/>
          </p:cNvSpPr>
          <p:nvPr>
            <p:ph type="body" idx="1"/>
          </p:nvPr>
        </p:nvSpPr>
        <p:spPr>
          <a:xfrm>
            <a:off x="771526" y="1219200"/>
            <a:ext cx="7601100" cy="30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0" name="Google Shape;2290;p331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1" name="Google Shape;2291;p33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2" name="Google Shape;2292;p3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Blank">
  <p:cSld name="35_Blank"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332"/>
          <p:cNvSpPr txBox="1">
            <a:spLocks noGrp="1"/>
          </p:cNvSpPr>
          <p:nvPr>
            <p:ph type="body" idx="1"/>
          </p:nvPr>
        </p:nvSpPr>
        <p:spPr>
          <a:xfrm>
            <a:off x="457200" y="2325517"/>
            <a:ext cx="8226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 b="1">
                <a:solidFill>
                  <a:schemeClr val="accent2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5" name="Google Shape;2295;p33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6" name="Google Shape;2296;p33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7" name="Google Shape;2297;p332"/>
          <p:cNvSpPr txBox="1">
            <a:spLocks noGrp="1"/>
          </p:cNvSpPr>
          <p:nvPr>
            <p:ph type="body" idx="2"/>
          </p:nvPr>
        </p:nvSpPr>
        <p:spPr>
          <a:xfrm>
            <a:off x="457200" y="1792561"/>
            <a:ext cx="822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8" name="Google Shape;2298;p332"/>
          <p:cNvSpPr txBox="1">
            <a:spLocks noGrp="1"/>
          </p:cNvSpPr>
          <p:nvPr>
            <p:ph type="body" idx="3"/>
          </p:nvPr>
        </p:nvSpPr>
        <p:spPr>
          <a:xfrm>
            <a:off x="457200" y="3036414"/>
            <a:ext cx="822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9" name="Google Shape;2299;p33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0" name="Google Shape;2300;p33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1" name="Google Shape;2301;p3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3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4" name="Google Shape;2304;p33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5" name="Google Shape;2305;p333"/>
          <p:cNvSpPr txBox="1">
            <a:spLocks noGrp="1"/>
          </p:cNvSpPr>
          <p:nvPr>
            <p:ph type="body" idx="1"/>
          </p:nvPr>
        </p:nvSpPr>
        <p:spPr>
          <a:xfrm>
            <a:off x="457201" y="1161461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6" name="Google Shape;2306;p33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7" name="Google Shape;2307;p33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8" name="Google Shape;2308;p3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Blank">
  <p:cSld name="60_Blank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50"/>
          <p:cNvSpPr txBox="1">
            <a:spLocks noGrp="1"/>
          </p:cNvSpPr>
          <p:nvPr>
            <p:ph type="body" idx="1"/>
          </p:nvPr>
        </p:nvSpPr>
        <p:spPr>
          <a:xfrm>
            <a:off x="457200" y="1191492"/>
            <a:ext cx="5464098" cy="332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50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5" name="Google Shape;28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Blank">
  <p:cSld name="31_Blank"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p334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1" name="Google Shape;2311;p33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2" name="Google Shape;2312;p334"/>
          <p:cNvSpPr txBox="1">
            <a:spLocks noGrp="1"/>
          </p:cNvSpPr>
          <p:nvPr>
            <p:ph type="body" idx="1"/>
          </p:nvPr>
        </p:nvSpPr>
        <p:spPr>
          <a:xfrm>
            <a:off x="457201" y="1727519"/>
            <a:ext cx="8229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3" name="Google Shape;2313;p334"/>
          <p:cNvSpPr txBox="1">
            <a:spLocks noGrp="1"/>
          </p:cNvSpPr>
          <p:nvPr>
            <p:ph type="body" idx="2"/>
          </p:nvPr>
        </p:nvSpPr>
        <p:spPr>
          <a:xfrm>
            <a:off x="457200" y="1162196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4" name="Google Shape;2314;p334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5" name="Google Shape;2315;p334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16" name="Google Shape;2316;p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bg>
      <p:bgPr>
        <a:solidFill>
          <a:schemeClr val="lt1"/>
        </a:solidFill>
        <a:effectLst/>
      </p:bgPr>
    </p:bg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33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9" name="Google Shape;2319;p33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0" name="Google Shape;2320;p335"/>
          <p:cNvSpPr txBox="1">
            <a:spLocks noGrp="1"/>
          </p:cNvSpPr>
          <p:nvPr>
            <p:ph type="body" idx="1"/>
          </p:nvPr>
        </p:nvSpPr>
        <p:spPr>
          <a:xfrm>
            <a:off x="457200" y="1727520"/>
            <a:ext cx="3978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1" name="Google Shape;2321;p335"/>
          <p:cNvSpPr txBox="1">
            <a:spLocks noGrp="1"/>
          </p:cNvSpPr>
          <p:nvPr>
            <p:ph type="body" idx="2"/>
          </p:nvPr>
        </p:nvSpPr>
        <p:spPr>
          <a:xfrm>
            <a:off x="4708259" y="1727519"/>
            <a:ext cx="3978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2" name="Google Shape;2322;p335"/>
          <p:cNvSpPr txBox="1">
            <a:spLocks noGrp="1"/>
          </p:cNvSpPr>
          <p:nvPr>
            <p:ph type="body" idx="3"/>
          </p:nvPr>
        </p:nvSpPr>
        <p:spPr>
          <a:xfrm>
            <a:off x="457200" y="1162196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3" name="Google Shape;2323;p335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4" name="Google Shape;2324;p335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5" name="Google Shape;2325;p3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Blank">
  <p:cSld name="47_Blank"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33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33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9" name="Google Shape;2329;p336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39786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0" name="Google Shape;2330;p336"/>
          <p:cNvSpPr txBox="1">
            <a:spLocks noGrp="1"/>
          </p:cNvSpPr>
          <p:nvPr>
            <p:ph type="body" idx="2"/>
          </p:nvPr>
        </p:nvSpPr>
        <p:spPr>
          <a:xfrm>
            <a:off x="4708259" y="1219201"/>
            <a:ext cx="39786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1" name="Google Shape;2331;p336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2" name="Google Shape;2332;p336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3" name="Google Shape;2333;p3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Blank">
  <p:cSld name="48_Blank"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33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6" name="Google Shape;2336;p33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7" name="Google Shape;2337;p337"/>
          <p:cNvSpPr txBox="1">
            <a:spLocks noGrp="1"/>
          </p:cNvSpPr>
          <p:nvPr>
            <p:ph type="body" idx="1"/>
          </p:nvPr>
        </p:nvSpPr>
        <p:spPr>
          <a:xfrm>
            <a:off x="457201" y="1229592"/>
            <a:ext cx="82296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8" name="Google Shape;2338;p337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337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0" name="Google Shape;2340;p3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Blank">
  <p:cSld name="61_Blank"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33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33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4" name="Google Shape;2344;p338"/>
          <p:cNvSpPr txBox="1">
            <a:spLocks noGrp="1"/>
          </p:cNvSpPr>
          <p:nvPr>
            <p:ph type="body" idx="1"/>
          </p:nvPr>
        </p:nvSpPr>
        <p:spPr>
          <a:xfrm>
            <a:off x="457200" y="1191492"/>
            <a:ext cx="5464200" cy="3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5" name="Google Shape;2345;p338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6" name="Google Shape;2346;p338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7" name="Google Shape;2347;p3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Blank">
  <p:cSld name="54_Blank"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33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0" name="Google Shape;2350;p33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1" name="Google Shape;2351;p339"/>
          <p:cNvSpPr txBox="1">
            <a:spLocks noGrp="1"/>
          </p:cNvSpPr>
          <p:nvPr>
            <p:ph type="body" idx="1"/>
          </p:nvPr>
        </p:nvSpPr>
        <p:spPr>
          <a:xfrm>
            <a:off x="457200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2" name="Google Shape;2352;p339"/>
          <p:cNvSpPr txBox="1">
            <a:spLocks noGrp="1"/>
          </p:cNvSpPr>
          <p:nvPr>
            <p:ph type="body" idx="2"/>
          </p:nvPr>
        </p:nvSpPr>
        <p:spPr>
          <a:xfrm>
            <a:off x="3391838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3" name="Google Shape;2353;p339"/>
          <p:cNvSpPr txBox="1">
            <a:spLocks noGrp="1"/>
          </p:cNvSpPr>
          <p:nvPr>
            <p:ph type="body" idx="3"/>
          </p:nvPr>
        </p:nvSpPr>
        <p:spPr>
          <a:xfrm>
            <a:off x="6326477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4" name="Google Shape;2354;p339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5" name="Google Shape;2355;p339"/>
          <p:cNvSpPr txBox="1">
            <a:spLocks noGrp="1"/>
          </p:cNvSpPr>
          <p:nvPr>
            <p:ph type="body" idx="4"/>
          </p:nvPr>
        </p:nvSpPr>
        <p:spPr>
          <a:xfrm>
            <a:off x="457200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6" name="Google Shape;2356;p339"/>
          <p:cNvSpPr txBox="1">
            <a:spLocks noGrp="1"/>
          </p:cNvSpPr>
          <p:nvPr>
            <p:ph type="body" idx="5"/>
          </p:nvPr>
        </p:nvSpPr>
        <p:spPr>
          <a:xfrm>
            <a:off x="3391838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7" name="Google Shape;2357;p339"/>
          <p:cNvSpPr txBox="1">
            <a:spLocks noGrp="1"/>
          </p:cNvSpPr>
          <p:nvPr>
            <p:ph type="body" idx="6"/>
          </p:nvPr>
        </p:nvSpPr>
        <p:spPr>
          <a:xfrm>
            <a:off x="6326477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8" name="Google Shape;2358;p339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9" name="Google Shape;2359;p3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34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2" name="Google Shape;2362;p34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3" name="Google Shape;2363;p340"/>
          <p:cNvSpPr>
            <a:spLocks noGrp="1"/>
          </p:cNvSpPr>
          <p:nvPr>
            <p:ph type="pic" idx="2"/>
          </p:nvPr>
        </p:nvSpPr>
        <p:spPr>
          <a:xfrm>
            <a:off x="5118497" y="1315966"/>
            <a:ext cx="38244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4" name="Google Shape;2364;p34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5" name="Google Shape;2365;p340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6" name="Google Shape;2366;p3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7_Blank">
  <p:cSld name="87_Blank"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341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9" name="Google Shape;2369;p34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0" name="Google Shape;2370;p34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1" name="Google Shape;2371;p34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72" name="Google Shape;2372;p3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9_Blank">
  <p:cSld name="89_Blank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342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5" name="Google Shape;2375;p34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6" name="Google Shape;2376;p34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7" name="Google Shape;2377;p34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78" name="Google Shape;2378;p3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1_Blank">
  <p:cSld name="91_Blank"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343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1" name="Google Shape;2381;p34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34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3" name="Google Shape;2383;p34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4" name="Google Shape;2384;p3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Blank">
  <p:cSld name="53_Blank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51"/>
          <p:cNvSpPr txBox="1">
            <a:spLocks noGrp="1"/>
          </p:cNvSpPr>
          <p:nvPr>
            <p:ph type="body" idx="1"/>
          </p:nvPr>
        </p:nvSpPr>
        <p:spPr>
          <a:xfrm>
            <a:off x="457200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1"/>
          <p:cNvSpPr txBox="1">
            <a:spLocks noGrp="1"/>
          </p:cNvSpPr>
          <p:nvPr>
            <p:ph type="body" idx="2"/>
          </p:nvPr>
        </p:nvSpPr>
        <p:spPr>
          <a:xfrm>
            <a:off x="3391838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1"/>
          <p:cNvSpPr txBox="1">
            <a:spLocks noGrp="1"/>
          </p:cNvSpPr>
          <p:nvPr>
            <p:ph type="body" idx="3"/>
          </p:nvPr>
        </p:nvSpPr>
        <p:spPr>
          <a:xfrm>
            <a:off x="6326477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1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1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1"/>
          <p:cNvSpPr txBox="1">
            <a:spLocks noGrp="1"/>
          </p:cNvSpPr>
          <p:nvPr>
            <p:ph type="body" idx="4"/>
          </p:nvPr>
        </p:nvSpPr>
        <p:spPr>
          <a:xfrm>
            <a:off x="457200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1"/>
          <p:cNvSpPr txBox="1">
            <a:spLocks noGrp="1"/>
          </p:cNvSpPr>
          <p:nvPr>
            <p:ph type="body" idx="5"/>
          </p:nvPr>
        </p:nvSpPr>
        <p:spPr>
          <a:xfrm>
            <a:off x="3391838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51"/>
          <p:cNvSpPr txBox="1">
            <a:spLocks noGrp="1"/>
          </p:cNvSpPr>
          <p:nvPr>
            <p:ph type="body" idx="6"/>
          </p:nvPr>
        </p:nvSpPr>
        <p:spPr>
          <a:xfrm>
            <a:off x="6326477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chemeClr val="lt1"/>
        </a:solidFill>
        <a:effectLst/>
      </p:bgPr>
    </p:bg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34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7" name="Google Shape;2387;p34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8" name="Google Shape;2388;p344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9" name="Google Shape;2389;p3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wo Content">
  <p:cSld name="9_Two Content">
    <p:bg>
      <p:bgPr>
        <a:solidFill>
          <a:schemeClr val="accent2"/>
        </a:solidFill>
        <a:effectLst/>
      </p:bgPr>
    </p:bg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345"/>
          <p:cNvSpPr/>
          <p:nvPr/>
        </p:nvSpPr>
        <p:spPr>
          <a:xfrm>
            <a:off x="514350" y="514350"/>
            <a:ext cx="4057800" cy="462900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45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00" cy="4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93" name="Google Shape;2393;p345"/>
          <p:cNvSpPr txBox="1">
            <a:spLocks noGrp="1"/>
          </p:cNvSpPr>
          <p:nvPr>
            <p:ph type="ftr" idx="11"/>
          </p:nvPr>
        </p:nvSpPr>
        <p:spPr>
          <a:xfrm>
            <a:off x="514349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4" name="Google Shape;2394;p34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5" name="Google Shape;2395;p3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wo Content">
  <p:cSld name="10_Two Content">
    <p:bg>
      <p:bgPr>
        <a:solidFill>
          <a:schemeClr val="accent2"/>
        </a:solidFill>
        <a:effectLst/>
      </p:bgPr>
    </p:bg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346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98" name="Google Shape;2398;p346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99" name="Google Shape;2399;p346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"/>
              <a:buNone/>
              <a:defRPr sz="45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0" name="Google Shape;2400;p34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1" name="Google Shape;2401;p346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02" name="Google Shape;2402;p3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wo Content">
  <p:cSld name="11_Two Content">
    <p:bg>
      <p:bgPr>
        <a:solidFill>
          <a:schemeClr val="accent2"/>
        </a:solidFill>
        <a:effectLst/>
      </p:bgPr>
    </p:bg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p347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05" name="Google Shape;2405;p347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06" name="Google Shape;2406;p347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7" name="Google Shape;2407;p34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8" name="Google Shape;2408;p347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09" name="Google Shape;2409;p3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bg>
      <p:bgPr>
        <a:solidFill>
          <a:schemeClr val="accent2"/>
        </a:solidFill>
        <a:effectLst/>
      </p:bgPr>
    </p:bg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348"/>
          <p:cNvSpPr/>
          <p:nvPr/>
        </p:nvSpPr>
        <p:spPr>
          <a:xfrm>
            <a:off x="4626667" y="514350"/>
            <a:ext cx="3967800" cy="462900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2" name="Google Shape;2412;p348"/>
          <p:cNvSpPr/>
          <p:nvPr/>
        </p:nvSpPr>
        <p:spPr>
          <a:xfrm>
            <a:off x="514350" y="514350"/>
            <a:ext cx="3967800" cy="4629000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3" name="Google Shape;2413;p348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4" name="Google Shape;2414;p34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5" name="Google Shape;2415;p348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16" name="Google Shape;2416;p348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17" name="Google Shape;2417;p348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18" name="Google Shape;2418;p348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2419" name="Google Shape;2419;p3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wo Content">
  <p:cSld name="12_Two Content">
    <p:bg>
      <p:bgPr>
        <a:solidFill>
          <a:srgbClr val="B0D9DC"/>
        </a:solidFill>
        <a:effectLst/>
      </p:bgPr>
    </p:bg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349"/>
          <p:cNvSpPr/>
          <p:nvPr/>
        </p:nvSpPr>
        <p:spPr>
          <a:xfrm>
            <a:off x="514350" y="514350"/>
            <a:ext cx="405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49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00" cy="4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  <a:defRPr sz="41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3" name="Google Shape;2423;p349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4" name="Google Shape;2424;p34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25" name="Google Shape;2425;p3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bg>
      <p:bgPr>
        <a:solidFill>
          <a:srgbClr val="B0D9DC"/>
        </a:solidFill>
        <a:effectLst/>
      </p:bgPr>
    </p:bg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350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28" name="Google Shape;2428;p35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9" name="Google Shape;2429;p350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0" name="Google Shape;2430;p350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31" name="Google Shape;2431;p350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432" name="Google Shape;2432;p3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wo Content">
  <p:cSld name="13_Two Content">
    <p:bg>
      <p:bgPr>
        <a:solidFill>
          <a:srgbClr val="B0D9DC"/>
        </a:solidFill>
        <a:effectLst/>
      </p:bgPr>
    </p:bg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351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35" name="Google Shape;2435;p35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6" name="Google Shape;2436;p351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351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38" name="Google Shape;2438;p351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439" name="Google Shape;2439;p3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bg>
      <p:bgPr>
        <a:solidFill>
          <a:srgbClr val="B0D9DC"/>
        </a:solidFill>
        <a:effectLst/>
      </p:bgPr>
    </p:bg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352"/>
          <p:cNvSpPr/>
          <p:nvPr/>
        </p:nvSpPr>
        <p:spPr>
          <a:xfrm>
            <a:off x="4626667" y="514350"/>
            <a:ext cx="396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2" name="Google Shape;2442;p352"/>
          <p:cNvSpPr/>
          <p:nvPr/>
        </p:nvSpPr>
        <p:spPr>
          <a:xfrm>
            <a:off x="514350" y="514350"/>
            <a:ext cx="396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3" name="Google Shape;2443;p352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44" name="Google Shape;2444;p352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45" name="Google Shape;2445;p352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6" name="Google Shape;2446;p35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7" name="Google Shape;2447;p352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48" name="Google Shape;2448;p352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2449" name="Google Shape;2449;p3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mparison">
  <p:cSld name="13_Comparison">
    <p:bg>
      <p:bgPr>
        <a:solidFill>
          <a:srgbClr val="B0D9DC"/>
        </a:solidFill>
        <a:effectLst/>
      </p:bgPr>
    </p:bg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p353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52" name="Google Shape;2452;p353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35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4" name="Google Shape;2454;p353"/>
          <p:cNvSpPr txBox="1">
            <a:spLocks noGrp="1"/>
          </p:cNvSpPr>
          <p:nvPr>
            <p:ph type="body" idx="2"/>
          </p:nvPr>
        </p:nvSpPr>
        <p:spPr>
          <a:xfrm>
            <a:off x="4826275" y="1752294"/>
            <a:ext cx="38604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55" name="Google Shape;2455;p3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52"/>
          <p:cNvSpPr>
            <a:spLocks noGrp="1"/>
          </p:cNvSpPr>
          <p:nvPr>
            <p:ph type="pic" idx="2"/>
          </p:nvPr>
        </p:nvSpPr>
        <p:spPr>
          <a:xfrm>
            <a:off x="5118497" y="1315966"/>
            <a:ext cx="3824287" cy="33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52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" name="Google Shape;30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Charcoal">
  <p:cSld name="2_Blank Charcoal">
    <p:bg>
      <p:bgPr>
        <a:solidFill>
          <a:schemeClr val="accent2"/>
        </a:solidFill>
        <a:effectLst/>
      </p:bgPr>
    </p:bg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35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35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59" name="Google Shape;2459;p3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Gray">
  <p:cSld name="2_Blank Gray">
    <p:bg>
      <p:bgPr>
        <a:solidFill>
          <a:srgbClr val="B0D9DC"/>
        </a:solidFill>
        <a:effectLst/>
      </p:bgPr>
    </p:bg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35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2" name="Google Shape;2462;p35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3" name="Google Shape;2463;p3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 Gray">
  <p:cSld name="6_Blank Gray">
    <p:bg>
      <p:bgPr>
        <a:solidFill>
          <a:schemeClr val="lt1"/>
        </a:solidFill>
        <a:effectLst/>
      </p:bgPr>
    </p:bg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5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6" name="Google Shape;2466;p35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7" name="Google Shape;2467;p3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bg>
      <p:bgPr>
        <a:solidFill>
          <a:schemeClr val="lt1"/>
        </a:solidFill>
        <a:effectLst/>
      </p:bgPr>
    </p:bg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35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0" name="Google Shape;2470;p35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1" name="Google Shape;2471;p357"/>
          <p:cNvSpPr txBox="1">
            <a:spLocks noGrp="1"/>
          </p:cNvSpPr>
          <p:nvPr>
            <p:ph type="title"/>
          </p:nvPr>
        </p:nvSpPr>
        <p:spPr>
          <a:xfrm>
            <a:off x="694422" y="1080932"/>
            <a:ext cx="79923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2" name="Google Shape;2472;p357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7992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3" name="Google Shape;2473;p357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4" name="Google Shape;2474;p3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47" cy="5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475" name="Google Shape;2475;p357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bg>
      <p:bgPr>
        <a:solidFill>
          <a:schemeClr val="lt1"/>
        </a:solidFill>
        <a:effectLst/>
      </p:bgPr>
    </p:bg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35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8" name="Google Shape;2478;p35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9" name="Google Shape;2479;p358"/>
          <p:cNvSpPr txBox="1">
            <a:spLocks noGrp="1"/>
          </p:cNvSpPr>
          <p:nvPr>
            <p:ph type="title"/>
          </p:nvPr>
        </p:nvSpPr>
        <p:spPr>
          <a:xfrm>
            <a:off x="694423" y="1080932"/>
            <a:ext cx="78348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0" name="Google Shape;2480;p358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45057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81" name="Google Shape;2481;p358"/>
          <p:cNvSpPr txBox="1">
            <a:spLocks noGrp="1"/>
          </p:cNvSpPr>
          <p:nvPr>
            <p:ph type="body" idx="2"/>
          </p:nvPr>
        </p:nvSpPr>
        <p:spPr>
          <a:xfrm>
            <a:off x="5712619" y="2153752"/>
            <a:ext cx="2821200" cy="10503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82" name="Google Shape;2482;p358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3" name="Google Shape;2483;p3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47" cy="5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484" name="Google Shape;2484;p358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bg>
      <p:bgPr>
        <a:solidFill>
          <a:schemeClr val="lt1"/>
        </a:solidFill>
        <a:effectLst/>
      </p:bgPr>
    </p:bg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35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7" name="Google Shape;2487;p35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8" name="Google Shape;2488;p359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31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9" name="Google Shape;2489;p359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43314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90" name="Google Shape;2490;p359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1" name="Google Shape;2491;p359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2" name="Google Shape;2492;p3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47" cy="5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493" name="Google Shape;2493;p359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bg>
      <p:bgPr>
        <a:solidFill>
          <a:schemeClr val="lt1"/>
        </a:solidFill>
        <a:effectLst/>
      </p:bgPr>
    </p:bg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36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6" name="Google Shape;2496;p36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7" name="Google Shape;2497;p360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41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8" name="Google Shape;2498;p360"/>
          <p:cNvSpPr txBox="1">
            <a:spLocks noGrp="1"/>
          </p:cNvSpPr>
          <p:nvPr>
            <p:ph type="body" idx="1"/>
          </p:nvPr>
        </p:nvSpPr>
        <p:spPr>
          <a:xfrm>
            <a:off x="694422" y="2245735"/>
            <a:ext cx="43416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99" name="Google Shape;2499;p360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0" name="Google Shape;2500;p360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1" name="Google Shape;2501;p3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47" cy="5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360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and Content">
  <p:cSld name="30_Title and Content">
    <p:bg>
      <p:bgPr>
        <a:solidFill>
          <a:schemeClr val="lt1"/>
        </a:solidFill>
        <a:effectLst/>
      </p:bgPr>
    </p:bg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36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36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6" name="Google Shape;2506;p361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7" name="Google Shape;2507;p361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8" name="Google Shape;2508;p361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34932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9" name="Google Shape;2509;p361"/>
          <p:cNvSpPr txBox="1">
            <a:spLocks noGrp="1"/>
          </p:cNvSpPr>
          <p:nvPr>
            <p:ph type="body" idx="2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0" name="Google Shape;2510;p361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1" name="Google Shape;2511;p3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47" cy="5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512" name="Google Shape;2512;p361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bg>
      <p:bgPr>
        <a:solidFill>
          <a:schemeClr val="lt1"/>
        </a:solidFill>
        <a:effectLst/>
      </p:bgPr>
    </p:bg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36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5" name="Google Shape;2515;p36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6" name="Google Shape;2516;p362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7" name="Google Shape;2517;p362"/>
          <p:cNvSpPr txBox="1">
            <a:spLocks noGrp="1"/>
          </p:cNvSpPr>
          <p:nvPr>
            <p:ph type="body" idx="1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8" name="Google Shape;2518;p362"/>
          <p:cNvSpPr txBox="1">
            <a:spLocks noGrp="1"/>
          </p:cNvSpPr>
          <p:nvPr>
            <p:ph type="body" idx="2"/>
          </p:nvPr>
        </p:nvSpPr>
        <p:spPr>
          <a:xfrm>
            <a:off x="694422" y="2245735"/>
            <a:ext cx="34932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9" name="Google Shape;2519;p362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20" name="Google Shape;2520;p362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1" name="Google Shape;2521;p3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47" cy="5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522" name="Google Shape;2522;p362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bg>
      <p:bgPr>
        <a:solidFill>
          <a:schemeClr val="lt1"/>
        </a:solidFill>
        <a:effectLst/>
      </p:bgPr>
    </p:bg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p36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5" name="Google Shape;2525;p36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6" name="Google Shape;2526;p363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7" name="Google Shape;2527;p3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47" cy="5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528" name="Google Shape;2528;p363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29" name="Google Shape;2529;p363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300" cy="2968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ontserrat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363"/>
          <p:cNvSpPr txBox="1">
            <a:spLocks noGrp="1"/>
          </p:cNvSpPr>
          <p:nvPr>
            <p:ph type="body" idx="2"/>
          </p:nvPr>
        </p:nvSpPr>
        <p:spPr>
          <a:xfrm>
            <a:off x="4286774" y="1121028"/>
            <a:ext cx="42531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Blank">
  <p:cSld name="83_Blank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5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5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53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1" name="Google Shape;31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and Content">
  <p:cSld name="41_Title and Content">
    <p:bg>
      <p:bgPr>
        <a:solidFill>
          <a:schemeClr val="lt1"/>
        </a:solidFill>
        <a:effectLst/>
      </p:bgPr>
    </p:bg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364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3" name="Google Shape;2533;p36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4" name="Google Shape;2534;p36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5" name="Google Shape;2535;p3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47" cy="5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536" name="Google Shape;2536;p364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37" name="Google Shape;2537;p364"/>
          <p:cNvSpPr/>
          <p:nvPr/>
        </p:nvSpPr>
        <p:spPr>
          <a:xfrm>
            <a:off x="771525" y="1118506"/>
            <a:ext cx="3690300" cy="31716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64"/>
          <p:cNvSpPr txBox="1">
            <a:spLocks noGrp="1"/>
          </p:cNvSpPr>
          <p:nvPr>
            <p:ph type="body" idx="2"/>
          </p:nvPr>
        </p:nvSpPr>
        <p:spPr>
          <a:xfrm>
            <a:off x="976041" y="2035853"/>
            <a:ext cx="3281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sz="1500" b="1">
                <a:solidFill>
                  <a:schemeClr val="accent2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39" name="Google Shape;2539;p364"/>
          <p:cNvSpPr txBox="1">
            <a:spLocks noGrp="1"/>
          </p:cNvSpPr>
          <p:nvPr>
            <p:ph type="body" idx="3"/>
          </p:nvPr>
        </p:nvSpPr>
        <p:spPr>
          <a:xfrm>
            <a:off x="976041" y="2335936"/>
            <a:ext cx="3281400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 b="1">
                <a:solidFill>
                  <a:schemeClr val="accent2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40" name="Google Shape;2540;p364"/>
          <p:cNvSpPr txBox="1">
            <a:spLocks noGrp="1"/>
          </p:cNvSpPr>
          <p:nvPr>
            <p:ph type="body" idx="4"/>
          </p:nvPr>
        </p:nvSpPr>
        <p:spPr>
          <a:xfrm>
            <a:off x="4682080" y="1118506"/>
            <a:ext cx="3690300" cy="31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bg>
      <p:bgPr>
        <a:solidFill>
          <a:schemeClr val="lt1"/>
        </a:solidFill>
        <a:effectLst/>
      </p:bgPr>
    </p:bg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365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3" name="Google Shape;2543;p36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4" name="Google Shape;2544;p36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5" name="Google Shape;2545;p3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47" cy="51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546" name="Google Shape;2546;p365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36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9" name="Google Shape;2549;p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0" name="Google Shape;2550;p366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1100" cy="3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1" name="Google Shape;2551;p36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ection Header">
  <p:cSld name="14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36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4" name="Google Shape;2554;p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5" name="Google Shape;2555;p367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1100" cy="3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6" name="Google Shape;2556;p36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Header">
  <p:cSld name="10_Section Header">
    <p:bg>
      <p:bgPr>
        <a:solidFill>
          <a:schemeClr val="accent1"/>
        </a:solidFill>
        <a:effectLst/>
      </p:bgPr>
    </p:bg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p369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11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4" name="Google Shape;2564;p36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5" name="Google Shape;2565;p3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6" name="Google Shape;2566;p36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ection Header">
  <p:cSld name="11_Section Header">
    <p:bg>
      <p:bgPr>
        <a:solidFill>
          <a:schemeClr val="accent1"/>
        </a:solidFill>
        <a:effectLst/>
      </p:bgPr>
    </p:bg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370"/>
          <p:cNvSpPr txBox="1">
            <a:spLocks noGrp="1"/>
          </p:cNvSpPr>
          <p:nvPr>
            <p:ph type="title"/>
          </p:nvPr>
        </p:nvSpPr>
        <p:spPr>
          <a:xfrm>
            <a:off x="771525" y="1224400"/>
            <a:ext cx="7601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9" name="Google Shape;2569;p37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0" name="Google Shape;2570;p370"/>
          <p:cNvSpPr txBox="1">
            <a:spLocks noGrp="1"/>
          </p:cNvSpPr>
          <p:nvPr>
            <p:ph type="body" idx="1"/>
          </p:nvPr>
        </p:nvSpPr>
        <p:spPr>
          <a:xfrm>
            <a:off x="1386696" y="2664857"/>
            <a:ext cx="6370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1" name="Google Shape;2571;p37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72" name="Google Shape;2572;p3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Section Header">
  <p:cSld name="22_Section Header">
    <p:bg>
      <p:bgPr>
        <a:solidFill>
          <a:schemeClr val="accent1"/>
        </a:solidFill>
        <a:effectLst/>
      </p:bgPr>
    </p:bg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371"/>
          <p:cNvSpPr txBox="1">
            <a:spLocks noGrp="1"/>
          </p:cNvSpPr>
          <p:nvPr>
            <p:ph type="title"/>
          </p:nvPr>
        </p:nvSpPr>
        <p:spPr>
          <a:xfrm>
            <a:off x="678031" y="2045690"/>
            <a:ext cx="7755300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75" name="Google Shape;2575;p37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6" name="Google Shape;2576;p371"/>
          <p:cNvSpPr txBox="1">
            <a:spLocks noGrp="1"/>
          </p:cNvSpPr>
          <p:nvPr>
            <p:ph type="body" idx="1"/>
          </p:nvPr>
        </p:nvSpPr>
        <p:spPr>
          <a:xfrm>
            <a:off x="677466" y="1680007"/>
            <a:ext cx="7755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7" name="Google Shape;2577;p37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78" name="Google Shape;2578;p3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Only">
  <p:cSld name="8_Title Only">
    <p:bg>
      <p:bgPr>
        <a:solidFill>
          <a:schemeClr val="accent1"/>
        </a:solidFill>
        <a:effectLst/>
      </p:bgPr>
    </p:bg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372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1" name="Google Shape;2581;p372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Montserrat"/>
              <a:buNone/>
              <a:defRPr b="1" i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7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7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4" name="Google Shape;2584;p3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585" name="Google Shape;2585;p372"/>
          <p:cNvSpPr txBox="1">
            <a:spLocks noGrp="1"/>
          </p:cNvSpPr>
          <p:nvPr>
            <p:ph type="body" idx="1"/>
          </p:nvPr>
        </p:nvSpPr>
        <p:spPr>
          <a:xfrm>
            <a:off x="979004" y="1153716"/>
            <a:ext cx="7561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sz="27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Only">
  <p:cSld name="9_Title Only"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373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8" name="Google Shape;2588;p373"/>
          <p:cNvSpPr txBox="1">
            <a:spLocks noGrp="1"/>
          </p:cNvSpPr>
          <p:nvPr>
            <p:ph type="title"/>
          </p:nvPr>
        </p:nvSpPr>
        <p:spPr>
          <a:xfrm>
            <a:off x="973836" y="170446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Montserrat"/>
              <a:buNone/>
              <a:defRPr b="1" i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9" name="Google Shape;2589;p37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0" name="Google Shape;2590;p37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1" name="Google Shape;2591;p3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592" name="Google Shape;2592;p373"/>
          <p:cNvSpPr txBox="1">
            <a:spLocks noGrp="1"/>
          </p:cNvSpPr>
          <p:nvPr>
            <p:ph type="body" idx="1"/>
          </p:nvPr>
        </p:nvSpPr>
        <p:spPr>
          <a:xfrm>
            <a:off x="973836" y="1153716"/>
            <a:ext cx="75531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74">
          <p15:clr>
            <a:srgbClr val="5ACBF0"/>
          </p15:clr>
        </p15:guide>
      </p15:sldGuideLst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Only">
  <p:cSld name="10_Title Only">
    <p:bg>
      <p:bgPr>
        <a:solidFill>
          <a:srgbClr val="F6E5B3"/>
        </a:solidFill>
        <a:effectLst/>
      </p:bgPr>
    </p:bg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374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5" name="Google Shape;2595;p374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6" name="Google Shape;2596;p374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7" name="Google Shape;2597;p37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8" name="Google Shape;2598;p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599" name="Google Shape;2599;p374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579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_Blank">
  <p:cSld name="80_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54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7" name="Google Shape;31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Only">
  <p:cSld name="11_Title Only"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375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2" name="Google Shape;2602;p375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3" name="Google Shape;2603;p375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4" name="Google Shape;2604;p37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5" name="Google Shape;2605;p375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34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606" name="Google Shape;2606;p3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Title and Content">
  <p:cSld name="55_Title and Content">
    <p:bg>
      <p:bgPr>
        <a:solidFill>
          <a:schemeClr val="lt1"/>
        </a:solidFill>
        <a:effectLst/>
      </p:bgPr>
    </p:bg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376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9" name="Google Shape;2609;p376"/>
          <p:cNvSpPr txBox="1">
            <a:spLocks noGrp="1"/>
          </p:cNvSpPr>
          <p:nvPr>
            <p:ph type="body" idx="1"/>
          </p:nvPr>
        </p:nvSpPr>
        <p:spPr>
          <a:xfrm>
            <a:off x="685800" y="852714"/>
            <a:ext cx="80010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10" name="Google Shape;2610;p37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1" name="Google Shape;2611;p37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2" name="Google Shape;2612;p3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3" name="Google Shape;2613;p376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and Content">
  <p:cSld name="40_Title and Content">
    <p:bg>
      <p:bgPr>
        <a:solidFill>
          <a:schemeClr val="lt1"/>
        </a:solidFill>
        <a:effectLst/>
      </p:bgPr>
    </p:bg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77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6" name="Google Shape;2616;p37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7" name="Google Shape;2617;p37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8" name="Google Shape;2618;p3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9" name="Google Shape;2619;p377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and Content">
  <p:cSld name="43_Title and Content">
    <p:bg>
      <p:bgPr>
        <a:solidFill>
          <a:srgbClr val="F6E5B3"/>
        </a:solidFill>
        <a:effectLst/>
      </p:bgPr>
    </p:bg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p378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2" name="Google Shape;2622;p378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23" name="Google Shape;2623;p37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4" name="Google Shape;2624;p37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25" name="Google Shape;2625;p3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and Content">
  <p:cSld name="44_Title and Content">
    <p:bg>
      <p:bgPr>
        <a:solidFill>
          <a:schemeClr val="lt1"/>
        </a:solidFill>
        <a:effectLst/>
      </p:bgPr>
    </p:bg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p379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28" name="Google Shape;2628;p37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37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0" name="Google Shape;2630;p379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1" name="Google Shape;2631;p3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38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4" name="Google Shape;2634;p380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38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6" name="Google Shape;2636;p380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7" name="Google Shape;2637;p3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Blank">
  <p:cSld name="28_Blank"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381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0" name="Google Shape;2640;p38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1" name="Google Shape;2641;p381"/>
          <p:cNvSpPr txBox="1">
            <a:spLocks noGrp="1"/>
          </p:cNvSpPr>
          <p:nvPr>
            <p:ph type="body" idx="1"/>
          </p:nvPr>
        </p:nvSpPr>
        <p:spPr>
          <a:xfrm>
            <a:off x="771525" y="1219200"/>
            <a:ext cx="7601100" cy="30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42" name="Google Shape;2642;p381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3" name="Google Shape;2643;p38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4" name="Google Shape;2644;p3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Blank">
  <p:cSld name="36_Blank"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382"/>
          <p:cNvSpPr txBox="1">
            <a:spLocks noGrp="1"/>
          </p:cNvSpPr>
          <p:nvPr>
            <p:ph type="body" idx="1"/>
          </p:nvPr>
        </p:nvSpPr>
        <p:spPr>
          <a:xfrm>
            <a:off x="457200" y="2325517"/>
            <a:ext cx="8226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sz="3300" b="1">
                <a:solidFill>
                  <a:schemeClr val="accent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47" name="Google Shape;2647;p38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8" name="Google Shape;2648;p38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9" name="Google Shape;2649;p382"/>
          <p:cNvSpPr txBox="1">
            <a:spLocks noGrp="1"/>
          </p:cNvSpPr>
          <p:nvPr>
            <p:ph type="body" idx="2"/>
          </p:nvPr>
        </p:nvSpPr>
        <p:spPr>
          <a:xfrm>
            <a:off x="457200" y="1792561"/>
            <a:ext cx="822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0" name="Google Shape;2650;p382"/>
          <p:cNvSpPr txBox="1">
            <a:spLocks noGrp="1"/>
          </p:cNvSpPr>
          <p:nvPr>
            <p:ph type="body" idx="3"/>
          </p:nvPr>
        </p:nvSpPr>
        <p:spPr>
          <a:xfrm>
            <a:off x="457200" y="3036414"/>
            <a:ext cx="822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1" name="Google Shape;2651;p38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2" name="Google Shape;2652;p38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53" name="Google Shape;2653;p3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38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38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7" name="Google Shape;2657;p383"/>
          <p:cNvSpPr txBox="1">
            <a:spLocks noGrp="1"/>
          </p:cNvSpPr>
          <p:nvPr>
            <p:ph type="body" idx="1"/>
          </p:nvPr>
        </p:nvSpPr>
        <p:spPr>
          <a:xfrm>
            <a:off x="457201" y="1161461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8" name="Google Shape;2658;p38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p38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0" name="Google Shape;2660;p3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Blank">
  <p:cSld name="32_Blank"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384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3" name="Google Shape;2663;p38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4" name="Google Shape;2664;p384"/>
          <p:cNvSpPr txBox="1">
            <a:spLocks noGrp="1"/>
          </p:cNvSpPr>
          <p:nvPr>
            <p:ph type="body" idx="1"/>
          </p:nvPr>
        </p:nvSpPr>
        <p:spPr>
          <a:xfrm>
            <a:off x="457201" y="1727519"/>
            <a:ext cx="8229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65" name="Google Shape;2665;p384"/>
          <p:cNvSpPr txBox="1">
            <a:spLocks noGrp="1"/>
          </p:cNvSpPr>
          <p:nvPr>
            <p:ph type="body" idx="2"/>
          </p:nvPr>
        </p:nvSpPr>
        <p:spPr>
          <a:xfrm>
            <a:off x="457200" y="1162196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66" name="Google Shape;2666;p384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7" name="Google Shape;2667;p384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8" name="Google Shape;2668;p3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Blank">
  <p:cSld name="84_Blank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55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3" name="Google Shape;32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bg>
      <p:bgPr>
        <a:solidFill>
          <a:schemeClr val="lt1"/>
        </a:solidFill>
        <a:effectLst/>
      </p:bgPr>
    </p:bg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38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1" name="Google Shape;2671;p38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2" name="Google Shape;2672;p385"/>
          <p:cNvSpPr txBox="1">
            <a:spLocks noGrp="1"/>
          </p:cNvSpPr>
          <p:nvPr>
            <p:ph type="body" idx="1"/>
          </p:nvPr>
        </p:nvSpPr>
        <p:spPr>
          <a:xfrm>
            <a:off x="457200" y="1727520"/>
            <a:ext cx="3978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73" name="Google Shape;2673;p385"/>
          <p:cNvSpPr txBox="1">
            <a:spLocks noGrp="1"/>
          </p:cNvSpPr>
          <p:nvPr>
            <p:ph type="body" idx="2"/>
          </p:nvPr>
        </p:nvSpPr>
        <p:spPr>
          <a:xfrm>
            <a:off x="4708259" y="1727519"/>
            <a:ext cx="3978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74" name="Google Shape;2674;p385"/>
          <p:cNvSpPr txBox="1">
            <a:spLocks noGrp="1"/>
          </p:cNvSpPr>
          <p:nvPr>
            <p:ph type="body" idx="3"/>
          </p:nvPr>
        </p:nvSpPr>
        <p:spPr>
          <a:xfrm>
            <a:off x="457200" y="1162196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75" name="Google Shape;2675;p385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6" name="Google Shape;2676;p385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7" name="Google Shape;2677;p3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Blank">
  <p:cSld name="49_Blank"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p38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0" name="Google Shape;2680;p38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1" name="Google Shape;2681;p386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39786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82" name="Google Shape;2682;p386"/>
          <p:cNvSpPr txBox="1">
            <a:spLocks noGrp="1"/>
          </p:cNvSpPr>
          <p:nvPr>
            <p:ph type="body" idx="2"/>
          </p:nvPr>
        </p:nvSpPr>
        <p:spPr>
          <a:xfrm>
            <a:off x="4708259" y="1219201"/>
            <a:ext cx="39786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83" name="Google Shape;2683;p386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4" name="Google Shape;2684;p386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5" name="Google Shape;2685;p3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Blank">
  <p:cSld name="50_Blank"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p38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8" name="Google Shape;2688;p38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9" name="Google Shape;2689;p387"/>
          <p:cNvSpPr txBox="1">
            <a:spLocks noGrp="1"/>
          </p:cNvSpPr>
          <p:nvPr>
            <p:ph type="body" idx="1"/>
          </p:nvPr>
        </p:nvSpPr>
        <p:spPr>
          <a:xfrm>
            <a:off x="457201" y="1229592"/>
            <a:ext cx="82296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90" name="Google Shape;2690;p387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1" name="Google Shape;2691;p387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2" name="Google Shape;2692;p3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Blank">
  <p:cSld name="62_Blank"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38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38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6" name="Google Shape;2696;p388"/>
          <p:cNvSpPr txBox="1">
            <a:spLocks noGrp="1"/>
          </p:cNvSpPr>
          <p:nvPr>
            <p:ph type="body" idx="1"/>
          </p:nvPr>
        </p:nvSpPr>
        <p:spPr>
          <a:xfrm>
            <a:off x="457200" y="1191492"/>
            <a:ext cx="5464200" cy="3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97" name="Google Shape;2697;p388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8" name="Google Shape;2698;p388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9" name="Google Shape;2699;p3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Blank">
  <p:cSld name="55_Blank"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38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2" name="Google Shape;2702;p38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3" name="Google Shape;2703;p389"/>
          <p:cNvSpPr txBox="1">
            <a:spLocks noGrp="1"/>
          </p:cNvSpPr>
          <p:nvPr>
            <p:ph type="body" idx="1"/>
          </p:nvPr>
        </p:nvSpPr>
        <p:spPr>
          <a:xfrm>
            <a:off x="457200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4" name="Google Shape;2704;p389"/>
          <p:cNvSpPr txBox="1">
            <a:spLocks noGrp="1"/>
          </p:cNvSpPr>
          <p:nvPr>
            <p:ph type="body" idx="2"/>
          </p:nvPr>
        </p:nvSpPr>
        <p:spPr>
          <a:xfrm>
            <a:off x="3391838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5" name="Google Shape;2705;p389"/>
          <p:cNvSpPr txBox="1">
            <a:spLocks noGrp="1"/>
          </p:cNvSpPr>
          <p:nvPr>
            <p:ph type="body" idx="3"/>
          </p:nvPr>
        </p:nvSpPr>
        <p:spPr>
          <a:xfrm>
            <a:off x="6326477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6" name="Google Shape;2706;p389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7" name="Google Shape;2707;p389"/>
          <p:cNvSpPr txBox="1">
            <a:spLocks noGrp="1"/>
          </p:cNvSpPr>
          <p:nvPr>
            <p:ph type="body" idx="4"/>
          </p:nvPr>
        </p:nvSpPr>
        <p:spPr>
          <a:xfrm>
            <a:off x="457200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8" name="Google Shape;2708;p389"/>
          <p:cNvSpPr txBox="1">
            <a:spLocks noGrp="1"/>
          </p:cNvSpPr>
          <p:nvPr>
            <p:ph type="body" idx="5"/>
          </p:nvPr>
        </p:nvSpPr>
        <p:spPr>
          <a:xfrm>
            <a:off x="3391838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9" name="Google Shape;2709;p389"/>
          <p:cNvSpPr txBox="1">
            <a:spLocks noGrp="1"/>
          </p:cNvSpPr>
          <p:nvPr>
            <p:ph type="body" idx="6"/>
          </p:nvPr>
        </p:nvSpPr>
        <p:spPr>
          <a:xfrm>
            <a:off x="6326477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10" name="Google Shape;2710;p389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11" name="Google Shape;2711;p3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p39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4" name="Google Shape;2714;p39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5" name="Google Shape;2715;p390"/>
          <p:cNvSpPr>
            <a:spLocks noGrp="1"/>
          </p:cNvSpPr>
          <p:nvPr>
            <p:ph type="pic" idx="2"/>
          </p:nvPr>
        </p:nvSpPr>
        <p:spPr>
          <a:xfrm>
            <a:off x="5118497" y="1315966"/>
            <a:ext cx="38244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6" name="Google Shape;2716;p39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7" name="Google Shape;2717;p390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18" name="Google Shape;2718;p3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3_Blank">
  <p:cSld name="93_Blank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Google Shape;2720;p391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1" name="Google Shape;2721;p39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2" name="Google Shape;2722;p39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3" name="Google Shape;2723;p39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4" name="Google Shape;2724;p3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5_Blank">
  <p:cSld name="95_Blank"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392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rgbClr val="CB9D18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7" name="Google Shape;2727;p39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8" name="Google Shape;2728;p39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9" name="Google Shape;2729;p39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0" name="Google Shape;2730;p3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7_Blank">
  <p:cSld name="97_Blank"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p393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3" name="Google Shape;2733;p39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4" name="Google Shape;2734;p39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5" name="Google Shape;2735;p39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6" name="Google Shape;2736;p3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and Content">
  <p:cSld name="45_Title and Content">
    <p:bg>
      <p:bgPr>
        <a:solidFill>
          <a:schemeClr val="lt1"/>
        </a:solidFill>
        <a:effectLst/>
      </p:bgPr>
    </p:bg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39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9" name="Google Shape;2739;p39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0" name="Google Shape;2740;p394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41" name="Google Shape;2741;p3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Blank">
  <p:cSld name="81_Blank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6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56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wo Content">
  <p:cSld name="14_Two Content">
    <p:bg>
      <p:bgPr>
        <a:solidFill>
          <a:schemeClr val="accent1"/>
        </a:solidFill>
        <a:effectLst/>
      </p:bgPr>
    </p:bg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3" name="Google Shape;2743;p395"/>
          <p:cNvSpPr/>
          <p:nvPr/>
        </p:nvSpPr>
        <p:spPr>
          <a:xfrm>
            <a:off x="514350" y="514350"/>
            <a:ext cx="4057800" cy="462900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395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00" cy="4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5" name="Google Shape;2745;p395"/>
          <p:cNvSpPr txBox="1">
            <a:spLocks noGrp="1"/>
          </p:cNvSpPr>
          <p:nvPr>
            <p:ph type="ftr" idx="11"/>
          </p:nvPr>
        </p:nvSpPr>
        <p:spPr>
          <a:xfrm>
            <a:off x="514349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6" name="Google Shape;2746;p39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47" name="Google Shape;2747;p3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wo Content">
  <p:cSld name="15_Two Content">
    <p:bg>
      <p:bgPr>
        <a:solidFill>
          <a:schemeClr val="accent1"/>
        </a:solidFill>
        <a:effectLst/>
      </p:bgPr>
    </p:bg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396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50" name="Google Shape;2750;p396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51" name="Google Shape;2751;p396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"/>
              <a:buNone/>
              <a:defRPr sz="45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2" name="Google Shape;2752;p39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3" name="Google Shape;2753;p396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54" name="Google Shape;2754;p3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wo Content">
  <p:cSld name="16_Two Content">
    <p:bg>
      <p:bgPr>
        <a:solidFill>
          <a:schemeClr val="accent1"/>
        </a:solidFill>
        <a:effectLst/>
      </p:bgPr>
    </p:bg>
    <p:spTree>
      <p:nvGrpSpPr>
        <p:cNvPr id="1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p397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57" name="Google Shape;2757;p397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58" name="Google Shape;2758;p397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9" name="Google Shape;2759;p39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0" name="Google Shape;2760;p397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61" name="Google Shape;2761;p3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bg>
      <p:bgPr>
        <a:solidFill>
          <a:schemeClr val="accent1"/>
        </a:solidFill>
        <a:effectLst/>
      </p:bgPr>
    </p:bg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398"/>
          <p:cNvSpPr/>
          <p:nvPr/>
        </p:nvSpPr>
        <p:spPr>
          <a:xfrm>
            <a:off x="4626667" y="514350"/>
            <a:ext cx="3967800" cy="462900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4" name="Google Shape;2764;p398"/>
          <p:cNvSpPr/>
          <p:nvPr/>
        </p:nvSpPr>
        <p:spPr>
          <a:xfrm>
            <a:off x="514350" y="514350"/>
            <a:ext cx="3967800" cy="462900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5" name="Google Shape;2765;p398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6" name="Google Shape;2766;p39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7" name="Google Shape;2767;p398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68" name="Google Shape;2768;p398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69" name="Google Shape;2769;p398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70" name="Google Shape;2770;p398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2771" name="Google Shape;2771;p3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wo Content">
  <p:cSld name="17_Two Content">
    <p:bg>
      <p:bgPr>
        <a:solidFill>
          <a:srgbClr val="F6E5B3"/>
        </a:solidFill>
        <a:effectLst/>
      </p:bgPr>
    </p:bg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399"/>
          <p:cNvSpPr/>
          <p:nvPr/>
        </p:nvSpPr>
        <p:spPr>
          <a:xfrm>
            <a:off x="514350" y="514350"/>
            <a:ext cx="405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399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00" cy="4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  <a:defRPr sz="41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5" name="Google Shape;2775;p399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6" name="Google Shape;2776;p39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77" name="Google Shape;2777;p3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wo Content">
  <p:cSld name="18_Two Content">
    <p:bg>
      <p:bgPr>
        <a:solidFill>
          <a:srgbClr val="F6E5B3"/>
        </a:solidFill>
        <a:effectLst/>
      </p:bgPr>
    </p:bg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400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80" name="Google Shape;2780;p40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1" name="Google Shape;2781;p400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2" name="Google Shape;2782;p400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83" name="Google Shape;2783;p400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784" name="Google Shape;2784;p4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wo Content">
  <p:cSld name="19_Two Content">
    <p:bg>
      <p:bgPr>
        <a:solidFill>
          <a:srgbClr val="F6E5B3"/>
        </a:solidFill>
        <a:effectLst/>
      </p:bgPr>
    </p:bg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401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87" name="Google Shape;2787;p40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8" name="Google Shape;2788;p401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9" name="Google Shape;2789;p401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90" name="Google Shape;2790;p401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791" name="Google Shape;2791;p4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mparison">
  <p:cSld name="6_Comparison">
    <p:bg>
      <p:bgPr>
        <a:solidFill>
          <a:srgbClr val="F6E5B3"/>
        </a:solidFill>
        <a:effectLst/>
      </p:bgPr>
    </p:bg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402"/>
          <p:cNvSpPr/>
          <p:nvPr/>
        </p:nvSpPr>
        <p:spPr>
          <a:xfrm>
            <a:off x="4626667" y="514350"/>
            <a:ext cx="396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4" name="Google Shape;2794;p402"/>
          <p:cNvSpPr/>
          <p:nvPr/>
        </p:nvSpPr>
        <p:spPr>
          <a:xfrm>
            <a:off x="514350" y="514350"/>
            <a:ext cx="396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5" name="Google Shape;2795;p402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96" name="Google Shape;2796;p402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97" name="Google Shape;2797;p402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8" name="Google Shape;2798;p40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9" name="Google Shape;2799;p402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00" name="Google Shape;2800;p402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2801" name="Google Shape;2801;p4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mparison">
  <p:cSld name="14_Comparison">
    <p:bg>
      <p:bgPr>
        <a:solidFill>
          <a:srgbClr val="F6E5B3"/>
        </a:solidFill>
        <a:effectLst/>
      </p:bgPr>
    </p:bg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403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04" name="Google Shape;2804;p403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5" name="Google Shape;2805;p40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6" name="Google Shape;2806;p403"/>
          <p:cNvSpPr txBox="1">
            <a:spLocks noGrp="1"/>
          </p:cNvSpPr>
          <p:nvPr>
            <p:ph type="body" idx="2"/>
          </p:nvPr>
        </p:nvSpPr>
        <p:spPr>
          <a:xfrm>
            <a:off x="4826275" y="1752294"/>
            <a:ext cx="38604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807" name="Google Shape;2807;p4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 Charcoal">
  <p:cSld name="3_Blank Charcoal">
    <p:bg>
      <p:bgPr>
        <a:solidFill>
          <a:schemeClr val="accent1"/>
        </a:solidFill>
        <a:effectLst/>
      </p:bgPr>
    </p:bg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p40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0" name="Google Shape;2810;p40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1" name="Google Shape;2811;p4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Blank">
  <p:cSld name="85_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57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5" name="Google Shape;335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 Gray">
  <p:cSld name="3_Blank Gray">
    <p:bg>
      <p:bgPr>
        <a:solidFill>
          <a:srgbClr val="F6E5B3"/>
        </a:solidFill>
        <a:effectLst/>
      </p:bgPr>
    </p:bg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40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4" name="Google Shape;2814;p40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5" name="Google Shape;2815;p4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 Gray">
  <p:cSld name="7_Blank Gray">
    <p:bg>
      <p:bgPr>
        <a:solidFill>
          <a:schemeClr val="lt1"/>
        </a:solidFill>
        <a:effectLst/>
      </p:bgPr>
    </p:bg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p40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8" name="Google Shape;2818;p40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9" name="Google Shape;2819;p4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and Content">
  <p:cSld name="48_Title and Content">
    <p:bg>
      <p:bgPr>
        <a:solidFill>
          <a:schemeClr val="lt1"/>
        </a:solidFill>
        <a:effectLst/>
      </p:bgPr>
    </p:bg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40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2" name="Google Shape;2822;p40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3" name="Google Shape;2823;p407"/>
          <p:cNvSpPr txBox="1">
            <a:spLocks noGrp="1"/>
          </p:cNvSpPr>
          <p:nvPr>
            <p:ph type="title"/>
          </p:nvPr>
        </p:nvSpPr>
        <p:spPr>
          <a:xfrm>
            <a:off x="694422" y="1080932"/>
            <a:ext cx="79923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4" name="Google Shape;2824;p407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7992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25" name="Google Shape;2825;p407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6" name="Google Shape;2826;p4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7" name="Google Shape;2827;p407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and Content">
  <p:cSld name="49_Title and Content">
    <p:bg>
      <p:bgPr>
        <a:solidFill>
          <a:schemeClr val="lt1"/>
        </a:solidFill>
        <a:effectLst/>
      </p:bgPr>
    </p:bg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0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0" name="Google Shape;2830;p40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1" name="Google Shape;2831;p408"/>
          <p:cNvSpPr txBox="1">
            <a:spLocks noGrp="1"/>
          </p:cNvSpPr>
          <p:nvPr>
            <p:ph type="title"/>
          </p:nvPr>
        </p:nvSpPr>
        <p:spPr>
          <a:xfrm>
            <a:off x="694423" y="1080932"/>
            <a:ext cx="78348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32" name="Google Shape;2832;p408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45057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33" name="Google Shape;2833;p408"/>
          <p:cNvSpPr txBox="1">
            <a:spLocks noGrp="1"/>
          </p:cNvSpPr>
          <p:nvPr>
            <p:ph type="body" idx="2"/>
          </p:nvPr>
        </p:nvSpPr>
        <p:spPr>
          <a:xfrm>
            <a:off x="5712619" y="2153752"/>
            <a:ext cx="2821200" cy="10503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34" name="Google Shape;2834;p408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5" name="Google Shape;2835;p4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6" name="Google Shape;2836;p408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and Content">
  <p:cSld name="50_Title and Content">
    <p:bg>
      <p:bgPr>
        <a:solidFill>
          <a:schemeClr val="lt1"/>
        </a:solidFill>
        <a:effectLst/>
      </p:bgPr>
    </p:bg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p40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9" name="Google Shape;2839;p40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0" name="Google Shape;2840;p409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31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41" name="Google Shape;2841;p409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43314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42" name="Google Shape;2842;p409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3" name="Google Shape;2843;p409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4" name="Google Shape;2844;p4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5" name="Google Shape;2845;p409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and Content">
  <p:cSld name="51_Title and Content">
    <p:bg>
      <p:bgPr>
        <a:solidFill>
          <a:schemeClr val="lt1"/>
        </a:solidFill>
        <a:effectLst/>
      </p:bgPr>
    </p:bg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p41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8" name="Google Shape;2848;p41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9" name="Google Shape;2849;p410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41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0" name="Google Shape;2850;p410"/>
          <p:cNvSpPr txBox="1">
            <a:spLocks noGrp="1"/>
          </p:cNvSpPr>
          <p:nvPr>
            <p:ph type="body" idx="1"/>
          </p:nvPr>
        </p:nvSpPr>
        <p:spPr>
          <a:xfrm>
            <a:off x="694422" y="2245735"/>
            <a:ext cx="43416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51" name="Google Shape;2851;p410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2" name="Google Shape;2852;p410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53" name="Google Shape;2853;p4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4" name="Google Shape;2854;p410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Title and Content">
  <p:cSld name="52_Title and Content">
    <p:bg>
      <p:bgPr>
        <a:solidFill>
          <a:schemeClr val="lt1"/>
        </a:solidFill>
        <a:effectLst/>
      </p:bgPr>
    </p:bg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41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7" name="Google Shape;2857;p41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8" name="Google Shape;2858;p411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9" name="Google Shape;2859;p411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0" name="Google Shape;2860;p411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34932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61" name="Google Shape;2861;p411"/>
          <p:cNvSpPr txBox="1">
            <a:spLocks noGrp="1"/>
          </p:cNvSpPr>
          <p:nvPr>
            <p:ph type="body" idx="2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62" name="Google Shape;2862;p41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3" name="Google Shape;2863;p4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4" name="Google Shape;2864;p411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itle and Content">
  <p:cSld name="53_Title and Content">
    <p:bg>
      <p:bgPr>
        <a:solidFill>
          <a:schemeClr val="lt1"/>
        </a:solidFill>
        <a:effectLst/>
      </p:bgPr>
    </p:bg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p41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41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8" name="Google Shape;2868;p412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9" name="Google Shape;2869;p412"/>
          <p:cNvSpPr txBox="1">
            <a:spLocks noGrp="1"/>
          </p:cNvSpPr>
          <p:nvPr>
            <p:ph type="body" idx="1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70" name="Google Shape;2870;p412"/>
          <p:cNvSpPr txBox="1">
            <a:spLocks noGrp="1"/>
          </p:cNvSpPr>
          <p:nvPr>
            <p:ph type="body" idx="2"/>
          </p:nvPr>
        </p:nvSpPr>
        <p:spPr>
          <a:xfrm>
            <a:off x="694422" y="2245735"/>
            <a:ext cx="34932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71" name="Google Shape;2871;p412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41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73" name="Google Shape;2873;p4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4" name="Google Shape;2874;p412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and Content">
  <p:cSld name="47_Title and Content">
    <p:bg>
      <p:bgPr>
        <a:solidFill>
          <a:schemeClr val="lt1"/>
        </a:solidFill>
        <a:effectLst/>
      </p:bgPr>
    </p:bg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p41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7" name="Google Shape;2877;p41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8" name="Google Shape;2878;p41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79" name="Google Shape;2879;p4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0" name="Google Shape;2880;p413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81" name="Google Shape;2881;p413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300" cy="29682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2" name="Google Shape;2882;p413"/>
          <p:cNvSpPr txBox="1">
            <a:spLocks noGrp="1"/>
          </p:cNvSpPr>
          <p:nvPr>
            <p:ph type="body" idx="2"/>
          </p:nvPr>
        </p:nvSpPr>
        <p:spPr>
          <a:xfrm>
            <a:off x="4286774" y="1121028"/>
            <a:ext cx="42531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Title and Content">
  <p:cSld name="56_Title and Content">
    <p:bg>
      <p:bgPr>
        <a:solidFill>
          <a:schemeClr val="lt1"/>
        </a:solidFill>
        <a:effectLst/>
      </p:bgPr>
    </p:bg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p41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5" name="Google Shape;2885;p41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6" name="Google Shape;2886;p414"/>
          <p:cNvSpPr/>
          <p:nvPr/>
        </p:nvSpPr>
        <p:spPr>
          <a:xfrm>
            <a:off x="771525" y="1118506"/>
            <a:ext cx="3690300" cy="31716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414"/>
          <p:cNvSpPr txBox="1">
            <a:spLocks noGrp="1"/>
          </p:cNvSpPr>
          <p:nvPr>
            <p:ph type="body" idx="1"/>
          </p:nvPr>
        </p:nvSpPr>
        <p:spPr>
          <a:xfrm>
            <a:off x="976041" y="2035853"/>
            <a:ext cx="3281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 b="1">
                <a:solidFill>
                  <a:schemeClr val="accent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88" name="Google Shape;2888;p414"/>
          <p:cNvSpPr txBox="1">
            <a:spLocks noGrp="1"/>
          </p:cNvSpPr>
          <p:nvPr>
            <p:ph type="body" idx="2"/>
          </p:nvPr>
        </p:nvSpPr>
        <p:spPr>
          <a:xfrm>
            <a:off x="976041" y="2335936"/>
            <a:ext cx="3281400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89" name="Google Shape;2889;p414"/>
          <p:cNvSpPr txBox="1">
            <a:spLocks noGrp="1"/>
          </p:cNvSpPr>
          <p:nvPr>
            <p:ph type="body" idx="3"/>
          </p:nvPr>
        </p:nvSpPr>
        <p:spPr>
          <a:xfrm>
            <a:off x="4682080" y="1118506"/>
            <a:ext cx="3690300" cy="31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90" name="Google Shape;2890;p414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1" name="Google Shape;2891;p4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2" name="Google Shape;2892;p414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Blank">
  <p:cSld name="82_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8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58"/>
          <p:cNvSpPr/>
          <p:nvPr/>
        </p:nvSpPr>
        <p:spPr>
          <a:xfrm>
            <a:off x="512329" y="0"/>
            <a:ext cx="8631310" cy="513773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1" name="Google Shape;341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and Content">
  <p:cSld name="46_Title and Content">
    <p:bg>
      <p:bgPr>
        <a:solidFill>
          <a:schemeClr val="lt1"/>
        </a:solidFill>
        <a:effectLst/>
      </p:bgPr>
    </p:bg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p415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5" name="Google Shape;2895;p4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p41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7" name="Google Shape;2897;p41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8" name="Google Shape;2898;p415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p41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1" name="Google Shape;2901;p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p416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1100" cy="3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03" name="Google Shape;2903;p41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ection Header">
  <p:cSld name="15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41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6" name="Google Shape;2906;p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7" name="Google Shape;2907;p417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1100" cy="3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08" name="Google Shape;2908;p41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Section Header">
  <p:cSld name="23_Section Header">
    <p:bg>
      <p:bgPr>
        <a:solidFill>
          <a:schemeClr val="dk2"/>
        </a:solidFill>
        <a:effectLst/>
      </p:bgPr>
    </p:bg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419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11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16" name="Google Shape;2916;p41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17" name="Google Shape;2917;p4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8" name="Google Shape;2918;p41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Section Header">
  <p:cSld name="24_Section Header">
    <p:bg>
      <p:bgPr>
        <a:solidFill>
          <a:schemeClr val="dk2"/>
        </a:solidFill>
        <a:effectLst/>
      </p:bgPr>
    </p:bg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420"/>
          <p:cNvSpPr txBox="1">
            <a:spLocks noGrp="1"/>
          </p:cNvSpPr>
          <p:nvPr>
            <p:ph type="title"/>
          </p:nvPr>
        </p:nvSpPr>
        <p:spPr>
          <a:xfrm>
            <a:off x="771525" y="1224400"/>
            <a:ext cx="7601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21" name="Google Shape;2921;p42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2" name="Google Shape;2922;p420"/>
          <p:cNvSpPr txBox="1">
            <a:spLocks noGrp="1"/>
          </p:cNvSpPr>
          <p:nvPr>
            <p:ph type="body" idx="1"/>
          </p:nvPr>
        </p:nvSpPr>
        <p:spPr>
          <a:xfrm>
            <a:off x="1386696" y="2664857"/>
            <a:ext cx="6370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3" name="Google Shape;2923;p42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24" name="Google Shape;2924;p4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Section Header">
  <p:cSld name="25_Section Header">
    <p:bg>
      <p:bgPr>
        <a:solidFill>
          <a:schemeClr val="dk2"/>
        </a:solidFill>
        <a:effectLst/>
      </p:bgPr>
    </p:bg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p421"/>
          <p:cNvSpPr txBox="1">
            <a:spLocks noGrp="1"/>
          </p:cNvSpPr>
          <p:nvPr>
            <p:ph type="title"/>
          </p:nvPr>
        </p:nvSpPr>
        <p:spPr>
          <a:xfrm>
            <a:off x="678031" y="2045690"/>
            <a:ext cx="7755300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27" name="Google Shape;2927;p42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8" name="Google Shape;2928;p421"/>
          <p:cNvSpPr txBox="1">
            <a:spLocks noGrp="1"/>
          </p:cNvSpPr>
          <p:nvPr>
            <p:ph type="body" idx="1"/>
          </p:nvPr>
        </p:nvSpPr>
        <p:spPr>
          <a:xfrm>
            <a:off x="677466" y="1680007"/>
            <a:ext cx="7755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9" name="Google Shape;2929;p42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30" name="Google Shape;2930;p4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Only">
  <p:cSld name="12_Title Only">
    <p:bg>
      <p:bgPr>
        <a:solidFill>
          <a:schemeClr val="dk2"/>
        </a:solidFill>
        <a:effectLst/>
      </p:bgPr>
    </p:bg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p422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3" name="Google Shape;2933;p422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34" name="Google Shape;2934;p42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5" name="Google Shape;2935;p42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6" name="Google Shape;2936;p4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p422"/>
          <p:cNvSpPr txBox="1">
            <a:spLocks noGrp="1"/>
          </p:cNvSpPr>
          <p:nvPr>
            <p:ph type="body" idx="1"/>
          </p:nvPr>
        </p:nvSpPr>
        <p:spPr>
          <a:xfrm>
            <a:off x="979004" y="1153716"/>
            <a:ext cx="7561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sz="27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Only">
  <p:cSld name="13_Title Only"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42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0" name="Google Shape;2940;p42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1" name="Google Shape;2941;p423"/>
          <p:cNvSpPr txBox="1">
            <a:spLocks noGrp="1"/>
          </p:cNvSpPr>
          <p:nvPr>
            <p:ph type="body" idx="1"/>
          </p:nvPr>
        </p:nvSpPr>
        <p:spPr>
          <a:xfrm>
            <a:off x="973836" y="1153716"/>
            <a:ext cx="75531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42" name="Google Shape;2942;p423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3" name="Google Shape;2943;p423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944" name="Google Shape;2944;p4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74">
          <p15:clr>
            <a:srgbClr val="5ACBF0"/>
          </p15:clr>
        </p15:guide>
      </p15:sldGuideLst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Only">
  <p:cSld name="14_Title Only">
    <p:bg>
      <p:bgPr>
        <a:solidFill>
          <a:srgbClr val="CCC7B7"/>
        </a:solidFill>
        <a:effectLst/>
      </p:bgPr>
    </p:bg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424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7" name="Google Shape;2947;p424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8" name="Google Shape;2948;p424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9" name="Google Shape;2949;p42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50" name="Google Shape;2950;p4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2951" name="Google Shape;2951;p424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579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Only">
  <p:cSld name="15_Title Only"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425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4" name="Google Shape;2954;p42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5" name="Google Shape;2955;p425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345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56" name="Google Shape;2956;p425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7" name="Google Shape;2957;p425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958" name="Google Shape;2958;p4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2" cy="85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0" y="1850923"/>
            <a:ext cx="9144000" cy="144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457209" y="2223980"/>
            <a:ext cx="8229582" cy="63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57200" y="417914"/>
            <a:ext cx="8229600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457209" y="645969"/>
            <a:ext cx="822958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1072" y="4207281"/>
            <a:ext cx="1138238" cy="33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bg>
      <p:bgPr>
        <a:solidFill>
          <a:schemeClr val="dk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9"/>
          <p:cNvSpPr/>
          <p:nvPr/>
        </p:nvSpPr>
        <p:spPr>
          <a:xfrm>
            <a:off x="514350" y="514350"/>
            <a:ext cx="4057650" cy="4629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9"/>
          <p:cNvSpPr>
            <a:spLocks noGrp="1"/>
          </p:cNvSpPr>
          <p:nvPr>
            <p:ph type="pic" idx="2"/>
          </p:nvPr>
        </p:nvSpPr>
        <p:spPr>
          <a:xfrm>
            <a:off x="514350" y="514350"/>
            <a:ext cx="405765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59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52" cy="419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9"/>
          <p:cNvSpPr txBox="1">
            <a:spLocks noGrp="1"/>
          </p:cNvSpPr>
          <p:nvPr>
            <p:ph type="ftr" idx="11"/>
          </p:nvPr>
        </p:nvSpPr>
        <p:spPr>
          <a:xfrm>
            <a:off x="514349" y="4869656"/>
            <a:ext cx="7779046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8" name="Google Shape;34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Title and Content">
  <p:cSld name="58_Title and Content">
    <p:bg>
      <p:bgPr>
        <a:solidFill>
          <a:schemeClr val="lt1"/>
        </a:solidFill>
        <a:effectLst/>
      </p:bgPr>
    </p:bg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p426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1" name="Google Shape;2961;p426"/>
          <p:cNvSpPr txBox="1">
            <a:spLocks noGrp="1"/>
          </p:cNvSpPr>
          <p:nvPr>
            <p:ph type="body" idx="1"/>
          </p:nvPr>
        </p:nvSpPr>
        <p:spPr>
          <a:xfrm>
            <a:off x="685800" y="852714"/>
            <a:ext cx="80010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62" name="Google Shape;2962;p42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3" name="Google Shape;2963;p42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64" name="Google Shape;2964;p4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5" name="Google Shape;2965;p426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Title and Content">
  <p:cSld name="59_Title and Content">
    <p:bg>
      <p:bgPr>
        <a:solidFill>
          <a:schemeClr val="lt1"/>
        </a:solidFill>
        <a:effectLst/>
      </p:bgPr>
    </p:bg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p42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8" name="Google Shape;2968;p42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9" name="Google Shape;2969;p427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70" name="Google Shape;2970;p4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1" name="Google Shape;2971;p427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Title and Content">
  <p:cSld name="61_Title and Content">
    <p:bg>
      <p:bgPr>
        <a:solidFill>
          <a:srgbClr val="CCC7B7"/>
        </a:solidFill>
        <a:effectLst/>
      </p:bgPr>
    </p:bg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428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4" name="Google Shape;2974;p428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75" name="Google Shape;2975;p42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6" name="Google Shape;2976;p42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77" name="Google Shape;2977;p4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Title and Content">
  <p:cSld name="62_Title and Content">
    <p:bg>
      <p:bgPr>
        <a:solidFill>
          <a:schemeClr val="lt1"/>
        </a:solidFill>
        <a:effectLst/>
      </p:bgPr>
    </p:bg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429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80" name="Google Shape;2980;p42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1" name="Google Shape;2981;p42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2" name="Google Shape;2982;p429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3" name="Google Shape;2983;p4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p43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6" name="Google Shape;2986;p430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7" name="Google Shape;2987;p43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8" name="Google Shape;2988;p430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9" name="Google Shape;2989;p4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Blank">
  <p:cSld name="29_Blank"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p431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2" name="Google Shape;2992;p43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3" name="Google Shape;2993;p431"/>
          <p:cNvSpPr txBox="1">
            <a:spLocks noGrp="1"/>
          </p:cNvSpPr>
          <p:nvPr>
            <p:ph type="body" idx="1"/>
          </p:nvPr>
        </p:nvSpPr>
        <p:spPr>
          <a:xfrm>
            <a:off x="771525" y="1219200"/>
            <a:ext cx="7601100" cy="30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94" name="Google Shape;2994;p431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5" name="Google Shape;2995;p43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96" name="Google Shape;2996;p4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Blank">
  <p:cSld name="37_Blank"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p432"/>
          <p:cNvSpPr txBox="1">
            <a:spLocks noGrp="1"/>
          </p:cNvSpPr>
          <p:nvPr>
            <p:ph type="body" idx="1"/>
          </p:nvPr>
        </p:nvSpPr>
        <p:spPr>
          <a:xfrm>
            <a:off x="457200" y="2325517"/>
            <a:ext cx="8226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3300" b="1">
                <a:solidFill>
                  <a:schemeClr val="dk2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99" name="Google Shape;2999;p43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0" name="Google Shape;3000;p43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1" name="Google Shape;3001;p432"/>
          <p:cNvSpPr txBox="1">
            <a:spLocks noGrp="1"/>
          </p:cNvSpPr>
          <p:nvPr>
            <p:ph type="body" idx="2"/>
          </p:nvPr>
        </p:nvSpPr>
        <p:spPr>
          <a:xfrm>
            <a:off x="457200" y="1792561"/>
            <a:ext cx="822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02" name="Google Shape;3002;p432"/>
          <p:cNvSpPr txBox="1">
            <a:spLocks noGrp="1"/>
          </p:cNvSpPr>
          <p:nvPr>
            <p:ph type="body" idx="3"/>
          </p:nvPr>
        </p:nvSpPr>
        <p:spPr>
          <a:xfrm>
            <a:off x="457200" y="3036414"/>
            <a:ext cx="822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03" name="Google Shape;3003;p43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04" name="Google Shape;3004;p43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5" name="Google Shape;3005;p4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43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8" name="Google Shape;3008;p43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9" name="Google Shape;3009;p433"/>
          <p:cNvSpPr txBox="1">
            <a:spLocks noGrp="1"/>
          </p:cNvSpPr>
          <p:nvPr>
            <p:ph type="body" idx="1"/>
          </p:nvPr>
        </p:nvSpPr>
        <p:spPr>
          <a:xfrm>
            <a:off x="457201" y="1161461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10" name="Google Shape;3010;p43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1" name="Google Shape;3011;p43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12" name="Google Shape;3012;p4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Blank">
  <p:cSld name="25_Blank">
    <p:bg>
      <p:bgPr>
        <a:solidFill>
          <a:schemeClr val="lt1"/>
        </a:solidFill>
        <a:effectLst/>
      </p:bgPr>
    </p:bg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43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3" name="Google Shape;3023;p43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4" name="Google Shape;3024;p435"/>
          <p:cNvSpPr txBox="1">
            <a:spLocks noGrp="1"/>
          </p:cNvSpPr>
          <p:nvPr>
            <p:ph type="body" idx="1"/>
          </p:nvPr>
        </p:nvSpPr>
        <p:spPr>
          <a:xfrm>
            <a:off x="457200" y="1727520"/>
            <a:ext cx="3978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25" name="Google Shape;3025;p435"/>
          <p:cNvSpPr txBox="1">
            <a:spLocks noGrp="1"/>
          </p:cNvSpPr>
          <p:nvPr>
            <p:ph type="body" idx="2"/>
          </p:nvPr>
        </p:nvSpPr>
        <p:spPr>
          <a:xfrm>
            <a:off x="4708259" y="1727519"/>
            <a:ext cx="3978600" cy="2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26" name="Google Shape;3026;p435"/>
          <p:cNvSpPr txBox="1">
            <a:spLocks noGrp="1"/>
          </p:cNvSpPr>
          <p:nvPr>
            <p:ph type="body" idx="3"/>
          </p:nvPr>
        </p:nvSpPr>
        <p:spPr>
          <a:xfrm>
            <a:off x="457200" y="1162196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27" name="Google Shape;3027;p435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8" name="Google Shape;3028;p435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29" name="Google Shape;3029;p4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Blank">
  <p:cSld name="51_Blank"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p43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2" name="Google Shape;3032;p43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3" name="Google Shape;3033;p436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39786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34" name="Google Shape;3034;p436"/>
          <p:cNvSpPr txBox="1">
            <a:spLocks noGrp="1"/>
          </p:cNvSpPr>
          <p:nvPr>
            <p:ph type="body" idx="2"/>
          </p:nvPr>
        </p:nvSpPr>
        <p:spPr>
          <a:xfrm>
            <a:off x="4708259" y="1219201"/>
            <a:ext cx="39786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35" name="Google Shape;3035;p436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36" name="Google Shape;3036;p436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37" name="Google Shape;3037;p4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bg>
      <p:bgPr>
        <a:solidFill>
          <a:schemeClr val="dk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0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60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60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"/>
              <a:buNone/>
              <a:defRPr sz="45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60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55" name="Google Shape;355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Blank">
  <p:cSld name="52_Blank">
    <p:spTree>
      <p:nvGrpSpPr>
        <p:cNvPr id="1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43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0" name="Google Shape;3040;p43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1" name="Google Shape;3041;p437"/>
          <p:cNvSpPr txBox="1">
            <a:spLocks noGrp="1"/>
          </p:cNvSpPr>
          <p:nvPr>
            <p:ph type="body" idx="1"/>
          </p:nvPr>
        </p:nvSpPr>
        <p:spPr>
          <a:xfrm>
            <a:off x="457201" y="1229592"/>
            <a:ext cx="82296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42" name="Google Shape;3042;p437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43" name="Google Shape;3043;p437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4" name="Google Shape;3044;p4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Blank">
  <p:cSld name="63_Blank"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p43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7" name="Google Shape;3047;p43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8" name="Google Shape;3048;p438"/>
          <p:cNvSpPr txBox="1">
            <a:spLocks noGrp="1"/>
          </p:cNvSpPr>
          <p:nvPr>
            <p:ph type="body" idx="1"/>
          </p:nvPr>
        </p:nvSpPr>
        <p:spPr>
          <a:xfrm>
            <a:off x="457200" y="1191492"/>
            <a:ext cx="5464200" cy="3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49" name="Google Shape;3049;p438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50" name="Google Shape;3050;p438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51" name="Google Shape;3051;p4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Blank">
  <p:cSld name="56_Blank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43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4" name="Google Shape;3054;p43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5" name="Google Shape;3055;p439"/>
          <p:cNvSpPr txBox="1">
            <a:spLocks noGrp="1"/>
          </p:cNvSpPr>
          <p:nvPr>
            <p:ph type="body" idx="1"/>
          </p:nvPr>
        </p:nvSpPr>
        <p:spPr>
          <a:xfrm>
            <a:off x="457200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56" name="Google Shape;3056;p439"/>
          <p:cNvSpPr txBox="1">
            <a:spLocks noGrp="1"/>
          </p:cNvSpPr>
          <p:nvPr>
            <p:ph type="body" idx="2"/>
          </p:nvPr>
        </p:nvSpPr>
        <p:spPr>
          <a:xfrm>
            <a:off x="3391838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57" name="Google Shape;3057;p439"/>
          <p:cNvSpPr txBox="1">
            <a:spLocks noGrp="1"/>
          </p:cNvSpPr>
          <p:nvPr>
            <p:ph type="body" idx="3"/>
          </p:nvPr>
        </p:nvSpPr>
        <p:spPr>
          <a:xfrm>
            <a:off x="6326477" y="1409504"/>
            <a:ext cx="23604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58" name="Google Shape;3058;p439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59" name="Google Shape;3059;p439"/>
          <p:cNvSpPr txBox="1">
            <a:spLocks noGrp="1"/>
          </p:cNvSpPr>
          <p:nvPr>
            <p:ph type="body" idx="4"/>
          </p:nvPr>
        </p:nvSpPr>
        <p:spPr>
          <a:xfrm>
            <a:off x="457200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60" name="Google Shape;3060;p439"/>
          <p:cNvSpPr txBox="1">
            <a:spLocks noGrp="1"/>
          </p:cNvSpPr>
          <p:nvPr>
            <p:ph type="body" idx="5"/>
          </p:nvPr>
        </p:nvSpPr>
        <p:spPr>
          <a:xfrm>
            <a:off x="3391838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61" name="Google Shape;3061;p439"/>
          <p:cNvSpPr txBox="1">
            <a:spLocks noGrp="1"/>
          </p:cNvSpPr>
          <p:nvPr>
            <p:ph type="body" idx="6"/>
          </p:nvPr>
        </p:nvSpPr>
        <p:spPr>
          <a:xfrm>
            <a:off x="6326477" y="1960834"/>
            <a:ext cx="23604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62" name="Google Shape;3062;p439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63" name="Google Shape;3063;p4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p44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6" name="Google Shape;3066;p44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7" name="Google Shape;3067;p440"/>
          <p:cNvSpPr>
            <a:spLocks noGrp="1"/>
          </p:cNvSpPr>
          <p:nvPr>
            <p:ph type="pic" idx="2"/>
          </p:nvPr>
        </p:nvSpPr>
        <p:spPr>
          <a:xfrm>
            <a:off x="5118497" y="1315966"/>
            <a:ext cx="38244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8" name="Google Shape;3068;p44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69" name="Google Shape;3069;p440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0" name="Google Shape;3070;p4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9_Blank">
  <p:cSld name="99_Blank"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441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73" name="Google Shape;3073;p44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44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5" name="Google Shape;3075;p44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6" name="Google Shape;3076;p4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1_Blank">
  <p:cSld name="101_Blank"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442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rgbClr val="CB9D18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44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0" name="Google Shape;3080;p44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1" name="Google Shape;3081;p44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82" name="Google Shape;3082;p4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3_Blank">
  <p:cSld name="103_Blank">
    <p:spTree>
      <p:nvGrpSpPr>
        <p:cNvPr id="1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443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44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6" name="Google Shape;3086;p44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7" name="Google Shape;3087;p44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88" name="Google Shape;3088;p4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Title and Content">
  <p:cSld name="63_Title and Content">
    <p:bg>
      <p:bgPr>
        <a:solidFill>
          <a:schemeClr val="lt1"/>
        </a:solidFill>
        <a:effectLst/>
      </p:bgPr>
    </p:bg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44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1" name="Google Shape;3091;p44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2" name="Google Shape;3092;p444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93" name="Google Shape;3093;p4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wo Content">
  <p:cSld name="20_Two Content">
    <p:bg>
      <p:bgPr>
        <a:solidFill>
          <a:schemeClr val="dk2"/>
        </a:solidFill>
        <a:effectLst/>
      </p:bgPr>
    </p:bg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p445"/>
          <p:cNvSpPr/>
          <p:nvPr/>
        </p:nvSpPr>
        <p:spPr>
          <a:xfrm>
            <a:off x="514350" y="514350"/>
            <a:ext cx="4057800" cy="462900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6" name="Google Shape;3096;p445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00" cy="4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97" name="Google Shape;3097;p445"/>
          <p:cNvSpPr txBox="1">
            <a:spLocks noGrp="1"/>
          </p:cNvSpPr>
          <p:nvPr>
            <p:ph type="ftr" idx="11"/>
          </p:nvPr>
        </p:nvSpPr>
        <p:spPr>
          <a:xfrm>
            <a:off x="514349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8" name="Google Shape;3098;p44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99" name="Google Shape;3099;p4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wo Content">
  <p:cSld name="21_Two Content">
    <p:bg>
      <p:bgPr>
        <a:solidFill>
          <a:schemeClr val="dk2"/>
        </a:solidFill>
        <a:effectLst/>
      </p:bgPr>
    </p:bg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446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02" name="Google Shape;3102;p446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03" name="Google Shape;3103;p446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"/>
              <a:buNone/>
              <a:defRPr sz="45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4" name="Google Shape;3104;p44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5" name="Google Shape;3105;p446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06" name="Google Shape;3106;p4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wo Content">
  <p:cSld name="8_Two Content">
    <p:bg>
      <p:bgPr>
        <a:solidFill>
          <a:schemeClr val="dk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1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1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61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61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62" name="Google Shape;36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wo Content">
  <p:cSld name="22_Two Content">
    <p:bg>
      <p:bgPr>
        <a:solidFill>
          <a:schemeClr val="dk2"/>
        </a:solidFill>
        <a:effectLst/>
      </p:bgPr>
    </p:bg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447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09" name="Google Shape;3109;p447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10" name="Google Shape;3110;p447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1" name="Google Shape;3111;p44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2" name="Google Shape;3112;p447"/>
          <p:cNvSpPr txBox="1">
            <a:spLocks noGrp="1"/>
          </p:cNvSpPr>
          <p:nvPr>
            <p:ph type="ftr" idx="11"/>
          </p:nvPr>
        </p:nvSpPr>
        <p:spPr>
          <a:xfrm>
            <a:off x="514351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13" name="Google Shape;3113;p4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mparison">
  <p:cSld name="7_Comparison">
    <p:bg>
      <p:bgPr>
        <a:solidFill>
          <a:schemeClr val="dk2"/>
        </a:solidFill>
        <a:effectLst/>
      </p:bgPr>
    </p:bg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p448"/>
          <p:cNvSpPr/>
          <p:nvPr/>
        </p:nvSpPr>
        <p:spPr>
          <a:xfrm>
            <a:off x="4626667" y="514350"/>
            <a:ext cx="3967800" cy="462900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6" name="Google Shape;3116;p448"/>
          <p:cNvSpPr/>
          <p:nvPr/>
        </p:nvSpPr>
        <p:spPr>
          <a:xfrm>
            <a:off x="514350" y="514350"/>
            <a:ext cx="3967800" cy="4629000"/>
          </a:xfrm>
          <a:prstGeom prst="rect">
            <a:avLst/>
          </a:prstGeom>
          <a:solidFill>
            <a:srgbClr val="CCC7B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7" name="Google Shape;3117;p448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8" name="Google Shape;3118;p44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9" name="Google Shape;3119;p448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20" name="Google Shape;3120;p448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121" name="Google Shape;3121;p448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22" name="Google Shape;3122;p448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3123" name="Google Shape;3123;p4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wo Content">
  <p:cSld name="23_Two Content">
    <p:bg>
      <p:bgPr>
        <a:solidFill>
          <a:srgbClr val="CCC7B7"/>
        </a:solidFill>
        <a:effectLst/>
      </p:bgPr>
    </p:bg>
    <p:spTree>
      <p:nvGrpSpPr>
        <p:cNvPr id="1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p449"/>
          <p:cNvSpPr/>
          <p:nvPr/>
        </p:nvSpPr>
        <p:spPr>
          <a:xfrm>
            <a:off x="514350" y="514350"/>
            <a:ext cx="405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6" name="Google Shape;3126;p449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00" cy="4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  <a:defRPr sz="41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7" name="Google Shape;3127;p449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8" name="Google Shape;3128;p44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29" name="Google Shape;3129;p4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wo Content">
  <p:cSld name="24_Two Content">
    <p:bg>
      <p:bgPr>
        <a:solidFill>
          <a:srgbClr val="CCC7B7"/>
        </a:solidFill>
        <a:effectLst/>
      </p:bgPr>
    </p:bg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Google Shape;3131;p450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32" name="Google Shape;3132;p45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3" name="Google Shape;3133;p450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4" name="Google Shape;3134;p450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35" name="Google Shape;3135;p450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136" name="Google Shape;3136;p4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wo Content">
  <p:cSld name="25_Two Content">
    <p:bg>
      <p:bgPr>
        <a:solidFill>
          <a:srgbClr val="CCC7B7"/>
        </a:solidFill>
        <a:effectLst/>
      </p:bgPr>
    </p:bg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p451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39" name="Google Shape;3139;p45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0" name="Google Shape;3140;p451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1" name="Google Shape;3141;p451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2" name="Google Shape;3142;p451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143" name="Google Shape;3143;p4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mparison">
  <p:cSld name="8_Comparison">
    <p:bg>
      <p:bgPr>
        <a:solidFill>
          <a:srgbClr val="CCC7B7"/>
        </a:solidFill>
        <a:effectLst/>
      </p:bgPr>
    </p:bg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452"/>
          <p:cNvSpPr/>
          <p:nvPr/>
        </p:nvSpPr>
        <p:spPr>
          <a:xfrm>
            <a:off x="4626667" y="514350"/>
            <a:ext cx="396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6" name="Google Shape;3146;p452"/>
          <p:cNvSpPr/>
          <p:nvPr/>
        </p:nvSpPr>
        <p:spPr>
          <a:xfrm>
            <a:off x="514350" y="514350"/>
            <a:ext cx="39678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7" name="Google Shape;3147;p452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8" name="Google Shape;3148;p452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149" name="Google Shape;3149;p452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0" name="Google Shape;3150;p45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1" name="Google Shape;3151;p452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52" name="Google Shape;3152;p452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3153" name="Google Shape;3153;p4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mparison">
  <p:cSld name="15_Comparison">
    <p:bg>
      <p:bgPr>
        <a:solidFill>
          <a:srgbClr val="CCC7B7"/>
        </a:solidFill>
        <a:effectLst/>
      </p:bgPr>
    </p:bg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p453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500" cy="46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56" name="Google Shape;3156;p453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7" name="Google Shape;3157;p45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8" name="Google Shape;3158;p453"/>
          <p:cNvSpPr txBox="1">
            <a:spLocks noGrp="1"/>
          </p:cNvSpPr>
          <p:nvPr>
            <p:ph type="body" idx="2"/>
          </p:nvPr>
        </p:nvSpPr>
        <p:spPr>
          <a:xfrm>
            <a:off x="4826275" y="1752294"/>
            <a:ext cx="38604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159" name="Google Shape;3159;p4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 Charcoal">
  <p:cSld name="4_Blank Charcoal">
    <p:bg>
      <p:bgPr>
        <a:solidFill>
          <a:schemeClr val="dk2"/>
        </a:solidFill>
        <a:effectLst/>
      </p:bgPr>
    </p:bg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p45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2" name="Google Shape;3162;p45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63" name="Google Shape;3163;p4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 Gray">
  <p:cSld name="4_Blank Gray">
    <p:bg>
      <p:bgPr>
        <a:solidFill>
          <a:srgbClr val="CCC7B7"/>
        </a:solidFill>
        <a:effectLst/>
      </p:bgPr>
    </p:bg>
    <p:spTree>
      <p:nvGrpSpPr>
        <p:cNvPr id="1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45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6" name="Google Shape;3166;p45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67" name="Google Shape;3167;p4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 Gray">
  <p:cSld name="8_Blank Gray">
    <p:bg>
      <p:bgPr>
        <a:solidFill>
          <a:schemeClr val="lt1"/>
        </a:solidFill>
        <a:effectLst/>
      </p:bgPr>
    </p:bg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p45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0" name="Google Shape;3170;p45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71" name="Google Shape;3171;p4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solidFill>
          <a:schemeClr val="dk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2"/>
          <p:cNvSpPr/>
          <p:nvPr/>
        </p:nvSpPr>
        <p:spPr>
          <a:xfrm>
            <a:off x="4626667" y="514350"/>
            <a:ext cx="3967884" cy="4629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62"/>
          <p:cNvSpPr/>
          <p:nvPr/>
        </p:nvSpPr>
        <p:spPr>
          <a:xfrm>
            <a:off x="514350" y="514350"/>
            <a:ext cx="3967884" cy="4629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62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62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62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0" name="Google Shape;370;p62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62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372" name="Google Shape;37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Title and Content">
  <p:cSld name="67_Title and Content">
    <p:bg>
      <p:bgPr>
        <a:solidFill>
          <a:schemeClr val="lt1"/>
        </a:solidFill>
        <a:effectLst/>
      </p:bgPr>
    </p:bg>
    <p:spTree>
      <p:nvGrpSpPr>
        <p:cNvPr id="1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p45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4" name="Google Shape;3174;p45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5" name="Google Shape;3175;p457"/>
          <p:cNvSpPr txBox="1">
            <a:spLocks noGrp="1"/>
          </p:cNvSpPr>
          <p:nvPr>
            <p:ph type="title"/>
          </p:nvPr>
        </p:nvSpPr>
        <p:spPr>
          <a:xfrm>
            <a:off x="694422" y="1080932"/>
            <a:ext cx="79923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76" name="Google Shape;3176;p457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7992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77" name="Google Shape;3177;p457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8" name="Google Shape;3178;p457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179" name="Google Shape;3179;p4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Title and Content">
  <p:cSld name="68_Title and Content">
    <p:bg>
      <p:bgPr>
        <a:solidFill>
          <a:schemeClr val="lt1"/>
        </a:solidFill>
        <a:effectLst/>
      </p:bgPr>
    </p:bg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p45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2" name="Google Shape;3182;p45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3" name="Google Shape;3183;p458"/>
          <p:cNvSpPr txBox="1">
            <a:spLocks noGrp="1"/>
          </p:cNvSpPr>
          <p:nvPr>
            <p:ph type="title"/>
          </p:nvPr>
        </p:nvSpPr>
        <p:spPr>
          <a:xfrm>
            <a:off x="694423" y="1080932"/>
            <a:ext cx="78348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84" name="Google Shape;3184;p458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45057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85" name="Google Shape;3185;p458"/>
          <p:cNvSpPr txBox="1">
            <a:spLocks noGrp="1"/>
          </p:cNvSpPr>
          <p:nvPr>
            <p:ph type="body" idx="2"/>
          </p:nvPr>
        </p:nvSpPr>
        <p:spPr>
          <a:xfrm>
            <a:off x="5712619" y="2153752"/>
            <a:ext cx="2821200" cy="10503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86" name="Google Shape;3186;p458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7" name="Google Shape;3187;p458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188" name="Google Shape;3188;p4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Title and Content">
  <p:cSld name="69_Title and Content">
    <p:bg>
      <p:bgPr>
        <a:solidFill>
          <a:schemeClr val="lt1"/>
        </a:solidFill>
        <a:effectLst/>
      </p:bgPr>
    </p:bg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p45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1" name="Google Shape;3191;p45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2" name="Google Shape;3192;p459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31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93" name="Google Shape;3193;p459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43314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94" name="Google Shape;3194;p459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5" name="Google Shape;3195;p459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6" name="Google Shape;3196;p459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197" name="Google Shape;3197;p4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Title and Content">
  <p:cSld name="70_Title and Content">
    <p:bg>
      <p:bgPr>
        <a:solidFill>
          <a:schemeClr val="lt1"/>
        </a:solidFill>
        <a:effectLst/>
      </p:bgPr>
    </p:bg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p46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0" name="Google Shape;3200;p46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1" name="Google Shape;3201;p460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41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02" name="Google Shape;3202;p460"/>
          <p:cNvSpPr txBox="1">
            <a:spLocks noGrp="1"/>
          </p:cNvSpPr>
          <p:nvPr>
            <p:ph type="body" idx="1"/>
          </p:nvPr>
        </p:nvSpPr>
        <p:spPr>
          <a:xfrm>
            <a:off x="694422" y="2245735"/>
            <a:ext cx="43416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03" name="Google Shape;3203;p460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4" name="Google Shape;3204;p460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5" name="Google Shape;3205;p460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06" name="Google Shape;3206;p4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Title and Content">
  <p:cSld name="71_Title and Content">
    <p:bg>
      <p:bgPr>
        <a:solidFill>
          <a:schemeClr val="lt1"/>
        </a:solidFill>
        <a:effectLst/>
      </p:bgPr>
    </p:bg>
    <p:spTree>
      <p:nvGrpSpPr>
        <p:cNvPr id="1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p46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9" name="Google Shape;3209;p46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0" name="Google Shape;3210;p461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1" name="Google Shape;3211;p461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12" name="Google Shape;3212;p461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34932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13" name="Google Shape;3213;p461"/>
          <p:cNvSpPr txBox="1">
            <a:spLocks noGrp="1"/>
          </p:cNvSpPr>
          <p:nvPr>
            <p:ph type="body" idx="2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14" name="Google Shape;3214;p46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5" name="Google Shape;3215;p461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16" name="Google Shape;3216;p4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Title and Content">
  <p:cSld name="72_Title and Content">
    <p:bg>
      <p:bgPr>
        <a:solidFill>
          <a:schemeClr val="lt1"/>
        </a:solidFill>
        <a:effectLst/>
      </p:bgPr>
    </p:bg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46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9" name="Google Shape;3219;p46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0" name="Google Shape;3220;p462"/>
          <p:cNvSpPr txBox="1"/>
          <p:nvPr/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1" name="Google Shape;3221;p462"/>
          <p:cNvSpPr txBox="1">
            <a:spLocks noGrp="1"/>
          </p:cNvSpPr>
          <p:nvPr>
            <p:ph type="body" idx="1"/>
          </p:nvPr>
        </p:nvSpPr>
        <p:spPr>
          <a:xfrm>
            <a:off x="4362450" y="514350"/>
            <a:ext cx="978600" cy="97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22" name="Google Shape;3222;p462"/>
          <p:cNvSpPr txBox="1">
            <a:spLocks noGrp="1"/>
          </p:cNvSpPr>
          <p:nvPr>
            <p:ph type="body" idx="2"/>
          </p:nvPr>
        </p:nvSpPr>
        <p:spPr>
          <a:xfrm>
            <a:off x="694422" y="2245735"/>
            <a:ext cx="34932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23" name="Google Shape;3223;p462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24" name="Google Shape;3224;p46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5" name="Google Shape;3225;p462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26" name="Google Shape;3226;p4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Title and Content">
  <p:cSld name="65_Title and Content">
    <p:bg>
      <p:bgPr>
        <a:solidFill>
          <a:schemeClr val="lt1"/>
        </a:solidFill>
        <a:effectLst/>
      </p:bgPr>
    </p:bg>
    <p:spTree>
      <p:nvGrpSpPr>
        <p:cNvPr id="1" name="Shape 3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46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9" name="Google Shape;3229;p46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0" name="Google Shape;3230;p463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300" cy="29682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31" name="Google Shape;3231;p463"/>
          <p:cNvSpPr txBox="1">
            <a:spLocks noGrp="1"/>
          </p:cNvSpPr>
          <p:nvPr>
            <p:ph type="body" idx="1"/>
          </p:nvPr>
        </p:nvSpPr>
        <p:spPr>
          <a:xfrm>
            <a:off x="4286774" y="1121028"/>
            <a:ext cx="4253100" cy="29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32" name="Google Shape;3232;p46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3" name="Google Shape;3233;p463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34" name="Google Shape;3234;p4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Title and Content">
  <p:cSld name="66_Title and Content">
    <p:bg>
      <p:bgPr>
        <a:solidFill>
          <a:schemeClr val="lt1"/>
        </a:solidFill>
        <a:effectLst/>
      </p:bgPr>
    </p:bg>
    <p:spTree>
      <p:nvGrpSpPr>
        <p:cNvPr id="1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p46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7" name="Google Shape;3237;p46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8" name="Google Shape;3238;p464"/>
          <p:cNvSpPr/>
          <p:nvPr/>
        </p:nvSpPr>
        <p:spPr>
          <a:xfrm>
            <a:off x="771525" y="1118506"/>
            <a:ext cx="3690300" cy="31716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Google Shape;3239;p464"/>
          <p:cNvSpPr txBox="1">
            <a:spLocks noGrp="1"/>
          </p:cNvSpPr>
          <p:nvPr>
            <p:ph type="body" idx="1"/>
          </p:nvPr>
        </p:nvSpPr>
        <p:spPr>
          <a:xfrm>
            <a:off x="976041" y="2035853"/>
            <a:ext cx="3281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>
                <a:solidFill>
                  <a:schemeClr val="dk2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40" name="Google Shape;3240;p464"/>
          <p:cNvSpPr txBox="1">
            <a:spLocks noGrp="1"/>
          </p:cNvSpPr>
          <p:nvPr>
            <p:ph type="body" idx="2"/>
          </p:nvPr>
        </p:nvSpPr>
        <p:spPr>
          <a:xfrm>
            <a:off x="976041" y="2335936"/>
            <a:ext cx="3281400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41" name="Google Shape;3241;p464"/>
          <p:cNvSpPr txBox="1">
            <a:spLocks noGrp="1"/>
          </p:cNvSpPr>
          <p:nvPr>
            <p:ph type="body" idx="3"/>
          </p:nvPr>
        </p:nvSpPr>
        <p:spPr>
          <a:xfrm>
            <a:off x="4682080" y="1118506"/>
            <a:ext cx="3690300" cy="31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42" name="Google Shape;3242;p464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3" name="Google Shape;3243;p464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44" name="Google Shape;3244;p4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Title and Content">
  <p:cSld name="64_Title and Content">
    <p:bg>
      <p:bgPr>
        <a:solidFill>
          <a:schemeClr val="lt1"/>
        </a:solidFill>
        <a:effectLst/>
      </p:bgPr>
    </p:bg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Google Shape;3246;p465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7" name="Google Shape;3247;p46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8" name="Google Shape;3248;p46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9" name="Google Shape;3249;p465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50" name="Google Shape;3250;p4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dk1"/>
        </a:solidFill>
        <a:effectLst/>
      </p:bgPr>
    </p:bg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p467"/>
          <p:cNvSpPr/>
          <p:nvPr/>
        </p:nvSpPr>
        <p:spPr>
          <a:xfrm>
            <a:off x="0" y="1850923"/>
            <a:ext cx="9144000" cy="144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7" name="Google Shape;3257;p467"/>
          <p:cNvSpPr txBox="1">
            <a:spLocks noGrp="1"/>
          </p:cNvSpPr>
          <p:nvPr>
            <p:ph type="title"/>
          </p:nvPr>
        </p:nvSpPr>
        <p:spPr>
          <a:xfrm>
            <a:off x="457200" y="729290"/>
            <a:ext cx="8229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  <a:defRPr sz="1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8" name="Google Shape;3258;p467"/>
          <p:cNvSpPr txBox="1">
            <a:spLocks noGrp="1"/>
          </p:cNvSpPr>
          <p:nvPr>
            <p:ph type="body" idx="1"/>
          </p:nvPr>
        </p:nvSpPr>
        <p:spPr>
          <a:xfrm>
            <a:off x="457200" y="514166"/>
            <a:ext cx="82296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1" cap="none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59" name="Google Shape;3259;p467"/>
          <p:cNvSpPr txBox="1">
            <a:spLocks noGrp="1"/>
          </p:cNvSpPr>
          <p:nvPr>
            <p:ph type="body" idx="2"/>
          </p:nvPr>
        </p:nvSpPr>
        <p:spPr>
          <a:xfrm>
            <a:off x="457209" y="1022556"/>
            <a:ext cx="8229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cap="none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60" name="Google Shape;3260;p4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7573" y="2214038"/>
            <a:ext cx="5858799" cy="7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1" name="Google Shape;3261;p467"/>
          <p:cNvPicPr preferRelativeResize="0"/>
          <p:nvPr/>
        </p:nvPicPr>
        <p:blipFill rotWithShape="1">
          <a:blip r:embed="rId3">
            <a:alphaModFix/>
          </a:blip>
          <a:srcRect t="278" b="268"/>
          <a:stretch/>
        </p:blipFill>
        <p:spPr>
          <a:xfrm>
            <a:off x="4031072" y="4207281"/>
            <a:ext cx="1138237" cy="335598"/>
          </a:xfrm>
          <a:prstGeom prst="rect">
            <a:avLst/>
          </a:prstGeom>
          <a:noFill/>
          <a:ln>
            <a:noFill/>
          </a:ln>
        </p:spPr>
      </p:pic>
      <p:sp>
        <p:nvSpPr>
          <p:cNvPr id="3262" name="Google Shape;3262;p4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wo Content">
  <p:cSld name="7_Two Content">
    <p:bg>
      <p:bgPr>
        <a:solidFill>
          <a:schemeClr val="lt2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"/>
          <p:cNvSpPr/>
          <p:nvPr/>
        </p:nvSpPr>
        <p:spPr>
          <a:xfrm>
            <a:off x="514350" y="514350"/>
            <a:ext cx="4057650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3"/>
          <p:cNvSpPr>
            <a:spLocks noGrp="1"/>
          </p:cNvSpPr>
          <p:nvPr>
            <p:ph type="pic" idx="2"/>
          </p:nvPr>
        </p:nvSpPr>
        <p:spPr>
          <a:xfrm>
            <a:off x="514350" y="513773"/>
            <a:ext cx="4057650" cy="462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63"/>
          <p:cNvSpPr txBox="1">
            <a:spLocks noGrp="1"/>
          </p:cNvSpPr>
          <p:nvPr>
            <p:ph type="title"/>
          </p:nvPr>
        </p:nvSpPr>
        <p:spPr>
          <a:xfrm>
            <a:off x="4938548" y="514350"/>
            <a:ext cx="3748252" cy="419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  <a:defRPr sz="41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3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9" name="Google Shape;37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chemeClr val="lt1"/>
        </a:solidFill>
        <a:effectLst/>
      </p:bgPr>
    </p:bg>
    <p:spTree>
      <p:nvGrpSpPr>
        <p:cNvPr id="1" name="Shape 3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468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5" name="Google Shape;3265;p46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66" name="Google Shape;3266;p4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7" name="Google Shape;3267;p46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Blank">
  <p:cSld name="83_Blank"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p469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70" name="Google Shape;3270;p46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1" name="Google Shape;3271;p46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2" name="Google Shape;3272;p469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73" name="Google Shape;3273;p4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Blank">
  <p:cSld name="84_Blank">
    <p:spTree>
      <p:nvGrpSpPr>
        <p:cNvPr id="1" name="Shape 3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Google Shape;3275;p470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76" name="Google Shape;3276;p47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7" name="Google Shape;3277;p47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8" name="Google Shape;3278;p470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79" name="Google Shape;3279;p4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Blank">
  <p:cSld name="85_Blank">
    <p:spTree>
      <p:nvGrpSpPr>
        <p:cNvPr id="1" name="Shape 3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" name="Google Shape;3281;p471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82" name="Google Shape;3282;p47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3" name="Google Shape;3283;p47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4" name="Google Shape;3284;p471"/>
          <p:cNvSpPr/>
          <p:nvPr/>
        </p:nvSpPr>
        <p:spPr>
          <a:xfrm>
            <a:off x="512329" y="0"/>
            <a:ext cx="8631300" cy="51390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5" name="Google Shape;3285;p4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bg>
      <p:bgPr>
        <a:solidFill>
          <a:schemeClr val="lt1"/>
        </a:solidFill>
        <a:effectLst/>
      </p:bgPr>
    </p:bg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p472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8" name="Google Shape;3288;p47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9" name="Google Shape;3289;p47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90" name="Google Shape;3290;p4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6_Blank">
  <p:cSld name="86_Blank">
    <p:spTree>
      <p:nvGrpSpPr>
        <p:cNvPr id="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Google Shape;3292;p473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93" name="Google Shape;3293;p47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4" name="Google Shape;3294;p47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5" name="Google Shape;3295;p47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6" name="Google Shape;3296;p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8_Blank">
  <p:cSld name="88_Blank">
    <p:spTree>
      <p:nvGrpSpPr>
        <p:cNvPr id="1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474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99" name="Google Shape;3299;p47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0" name="Google Shape;3300;p47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1" name="Google Shape;3301;p474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02" name="Google Shape;3302;p4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_Blank">
  <p:cSld name="90_Blank"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p475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5" name="Google Shape;3305;p47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6" name="Google Shape;3306;p47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7" name="Google Shape;3307;p475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08" name="Google Shape;3308;p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47" cy="5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itle and Content">
  <p:cSld name="54_Title and Content">
    <p:bg>
      <p:bgPr>
        <a:solidFill>
          <a:schemeClr val="lt1"/>
        </a:solidFill>
        <a:effectLst/>
      </p:bgPr>
    </p:bg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p476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1" name="Google Shape;3311;p47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2" name="Google Shape;3312;p47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13" name="Google Shape;3313;p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2_Blank">
  <p:cSld name="92_Blank"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477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16" name="Google Shape;3316;p47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7" name="Google Shape;3317;p47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8" name="Google Shape;3318;p477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19" name="Google Shape;3319;p4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6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64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4"/>
          <p:cNvSpPr txBox="1">
            <a:spLocks noGrp="1"/>
          </p:cNvSpPr>
          <p:nvPr>
            <p:ph type="body" idx="2"/>
          </p:nvPr>
        </p:nvSpPr>
        <p:spPr>
          <a:xfrm>
            <a:off x="4999482" y="1782775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64"/>
          <p:cNvSpPr txBox="1">
            <a:spLocks noGrp="1"/>
          </p:cNvSpPr>
          <p:nvPr>
            <p:ph type="title"/>
          </p:nvPr>
        </p:nvSpPr>
        <p:spPr>
          <a:xfrm>
            <a:off x="4999482" y="351913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86" name="Google Shape;386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4_Blank">
  <p:cSld name="94_Blank"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p478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rgbClr val="CB9D18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22" name="Google Shape;3322;p47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3" name="Google Shape;3323;p47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4" name="Google Shape;3324;p478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25" name="Google Shape;3325;p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6_Blank">
  <p:cSld name="96_Blank">
    <p:spTree>
      <p:nvGrpSpPr>
        <p:cNvPr id="1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479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28" name="Google Shape;3328;p47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9" name="Google Shape;3329;p47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0" name="Google Shape;3330;p479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FAF1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31" name="Google Shape;3331;p4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Title and Content">
  <p:cSld name="60_Title and Content">
    <p:bg>
      <p:bgPr>
        <a:solidFill>
          <a:schemeClr val="lt1"/>
        </a:solidFill>
        <a:effectLst/>
      </p:bgPr>
    </p:bg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Google Shape;3333;p48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4" name="Google Shape;3334;p48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5" name="Google Shape;3335;p480"/>
          <p:cNvSpPr/>
          <p:nvPr/>
        </p:nvSpPr>
        <p:spPr>
          <a:xfrm>
            <a:off x="0" y="0"/>
            <a:ext cx="9144000" cy="51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36" name="Google Shape;3336;p4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8_Blank">
  <p:cSld name="98_Blank"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p481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39" name="Google Shape;3339;p48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0" name="Google Shape;3340;p48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1" name="Google Shape;3341;p481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2" name="Google Shape;3342;p4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_Blank">
  <p:cSld name="100_Blank"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482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rgbClr val="CB9D18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45" name="Google Shape;3345;p48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6" name="Google Shape;3346;p48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7" name="Google Shape;3347;p482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8" name="Google Shape;3348;p4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2_Blank">
  <p:cSld name="102_Blank">
    <p:spTree>
      <p:nvGrpSpPr>
        <p:cNvPr id="1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p483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51" name="Google Shape;3351;p48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2" name="Google Shape;3352;p48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3" name="Google Shape;3353;p483"/>
          <p:cNvSpPr/>
          <p:nvPr/>
        </p:nvSpPr>
        <p:spPr>
          <a:xfrm>
            <a:off x="0" y="0"/>
            <a:ext cx="9144000" cy="513900"/>
          </a:xfrm>
          <a:prstGeom prst="rect">
            <a:avLst/>
          </a:prstGeom>
          <a:solidFill>
            <a:srgbClr val="E5E2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54" name="Google Shape;3354;p4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 Charcoal">
  <p:cSld name="5_Blank Charcoal">
    <p:bg>
      <p:bgPr>
        <a:solidFill>
          <a:schemeClr val="dk2"/>
        </a:solidFill>
        <a:effectLst/>
      </p:bgPr>
    </p:bg>
    <p:spTree>
      <p:nvGrpSpPr>
        <p:cNvPr id="1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Google Shape;3356;p484"/>
          <p:cNvSpPr/>
          <p:nvPr/>
        </p:nvSpPr>
        <p:spPr>
          <a:xfrm>
            <a:off x="512690" y="513773"/>
            <a:ext cx="8084400" cy="4629600"/>
          </a:xfrm>
          <a:prstGeom prst="rect">
            <a:avLst/>
          </a:prstGeom>
          <a:solidFill>
            <a:srgbClr val="D7D2C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7" name="Google Shape;3357;p48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8" name="Google Shape;3358;p48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9" name="Google Shape;3359;p4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 Charcoal">
  <p:cSld name="6_Blank Charcoal">
    <p:bg>
      <p:bgPr>
        <a:solidFill>
          <a:schemeClr val="accent4"/>
        </a:solidFill>
        <a:effectLst/>
      </p:bgPr>
    </p:bg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p48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2" name="Google Shape;3362;p48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63" name="Google Shape;3363;p4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 Charcoal">
  <p:cSld name="7_Blank Charcoal">
    <p:bg>
      <p:bgPr>
        <a:solidFill>
          <a:schemeClr val="accent5"/>
        </a:solidFill>
        <a:effectLst/>
      </p:bgPr>
    </p:bg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p48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3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6" name="Google Shape;3366;p48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67" name="Google Shape;3367;p4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on Teal">
  <p:cSld name="Title Only on Teal"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p4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BBD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70" name="Google Shape;3370;p487"/>
          <p:cNvSpPr txBox="1">
            <a:spLocks noGrp="1"/>
          </p:cNvSpPr>
          <p:nvPr>
            <p:ph type="title"/>
          </p:nvPr>
        </p:nvSpPr>
        <p:spPr>
          <a:xfrm>
            <a:off x="296864" y="262601"/>
            <a:ext cx="85470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ato Light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71" name="Google Shape;3371;p487"/>
          <p:cNvSpPr txBox="1">
            <a:spLocks noGrp="1"/>
          </p:cNvSpPr>
          <p:nvPr>
            <p:ph type="ftr" idx="11"/>
          </p:nvPr>
        </p:nvSpPr>
        <p:spPr>
          <a:xfrm>
            <a:off x="141028" y="4915656"/>
            <a:ext cx="64206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2" name="Google Shape;3372;p487"/>
          <p:cNvSpPr txBox="1">
            <a:spLocks noGrp="1"/>
          </p:cNvSpPr>
          <p:nvPr>
            <p:ph type="sldNum" idx="12"/>
          </p:nvPr>
        </p:nvSpPr>
        <p:spPr>
          <a:xfrm>
            <a:off x="6710363" y="4915656"/>
            <a:ext cx="23199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wo Content">
  <p:cSld name="6_Two Content">
    <p:bg>
      <p:bgPr>
        <a:solidFill>
          <a:schemeClr val="lt2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5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6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65"/>
          <p:cNvSpPr txBox="1">
            <a:spLocks noGrp="1"/>
          </p:cNvSpPr>
          <p:nvPr>
            <p:ph type="ftr" idx="11"/>
          </p:nvPr>
        </p:nvSpPr>
        <p:spPr>
          <a:xfrm>
            <a:off x="514350" y="4869656"/>
            <a:ext cx="777904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5"/>
          <p:cNvSpPr txBox="1">
            <a:spLocks noGrp="1"/>
          </p:cNvSpPr>
          <p:nvPr>
            <p:ph type="body" idx="2"/>
          </p:nvPr>
        </p:nvSpPr>
        <p:spPr>
          <a:xfrm>
            <a:off x="4999482" y="1507062"/>
            <a:ext cx="3687318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65"/>
          <p:cNvSpPr txBox="1">
            <a:spLocks noGrp="1"/>
          </p:cNvSpPr>
          <p:nvPr>
            <p:ph type="title"/>
          </p:nvPr>
        </p:nvSpPr>
        <p:spPr>
          <a:xfrm>
            <a:off x="4999482" y="76200"/>
            <a:ext cx="3687318" cy="14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93" name="Google Shape;39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d Title &amp; Lg Text on Teal">
  <p:cSld name="Boxed Title &amp; Lg Text on Teal"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p4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BBD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75" name="Google Shape;3375;p488"/>
          <p:cNvSpPr txBox="1">
            <a:spLocks noGrp="1"/>
          </p:cNvSpPr>
          <p:nvPr>
            <p:ph type="title"/>
          </p:nvPr>
        </p:nvSpPr>
        <p:spPr>
          <a:xfrm>
            <a:off x="1745603" y="395951"/>
            <a:ext cx="5649600" cy="471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76" name="Google Shape;3376;p488"/>
          <p:cNvSpPr txBox="1">
            <a:spLocks noGrp="1"/>
          </p:cNvSpPr>
          <p:nvPr>
            <p:ph type="body" idx="1"/>
          </p:nvPr>
        </p:nvSpPr>
        <p:spPr>
          <a:xfrm>
            <a:off x="296863" y="1047750"/>
            <a:ext cx="8547000" cy="3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marL="914400" lvl="1" indent="-48006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960"/>
              <a:buChar char="•"/>
              <a:defRPr sz="4400">
                <a:solidFill>
                  <a:srgbClr val="FFFFFF"/>
                </a:solidFill>
              </a:defRPr>
            </a:lvl2pPr>
            <a:lvl3pPr marL="1371600" lvl="2" indent="-482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Char char="•"/>
              <a:defRPr sz="4000">
                <a:solidFill>
                  <a:srgbClr val="FFFFFF"/>
                </a:solidFill>
              </a:defRPr>
            </a:lvl3pPr>
            <a:lvl4pPr marL="1828800" lvl="3" indent="-434339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40"/>
              <a:buChar char="•"/>
              <a:defRPr sz="3600">
                <a:solidFill>
                  <a:srgbClr val="FFFFFF"/>
                </a:solidFill>
              </a:defRPr>
            </a:lvl4pPr>
            <a:lvl5pPr marL="2286000" lvl="4" indent="-4318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 sz="32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7" name="Google Shape;3377;p488"/>
          <p:cNvSpPr txBox="1">
            <a:spLocks noGrp="1"/>
          </p:cNvSpPr>
          <p:nvPr>
            <p:ph type="ftr" idx="11"/>
          </p:nvPr>
        </p:nvSpPr>
        <p:spPr>
          <a:xfrm>
            <a:off x="141028" y="4915656"/>
            <a:ext cx="64206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8" name="Google Shape;3378;p488"/>
          <p:cNvSpPr txBox="1">
            <a:spLocks noGrp="1"/>
          </p:cNvSpPr>
          <p:nvPr>
            <p:ph type="sldNum" idx="12"/>
          </p:nvPr>
        </p:nvSpPr>
        <p:spPr>
          <a:xfrm>
            <a:off x="6710363" y="4915656"/>
            <a:ext cx="23199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ll-Screen Picture">
  <p:cSld name="1_Full-Screen Picture"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48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81" name="Google Shape;3381;p48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40"/>
              <a:buFont typeface="Merriweather Sans"/>
              <a:buChar char="–"/>
              <a:defRPr sz="16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382" name="Google Shape;3382;p489"/>
          <p:cNvSpPr txBox="1">
            <a:spLocks noGrp="1"/>
          </p:cNvSpPr>
          <p:nvPr>
            <p:ph type="ftr" idx="11"/>
          </p:nvPr>
        </p:nvSpPr>
        <p:spPr>
          <a:xfrm>
            <a:off x="141028" y="4915656"/>
            <a:ext cx="64206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3" name="Google Shape;3383;p489"/>
          <p:cNvSpPr txBox="1">
            <a:spLocks noGrp="1"/>
          </p:cNvSpPr>
          <p:nvPr>
            <p:ph type="sldNum" idx="12"/>
          </p:nvPr>
        </p:nvSpPr>
        <p:spPr>
          <a:xfrm>
            <a:off x="6710363" y="4915656"/>
            <a:ext cx="23199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4" name="Google Shape;3384;p489"/>
          <p:cNvSpPr txBox="1">
            <a:spLocks noGrp="1"/>
          </p:cNvSpPr>
          <p:nvPr>
            <p:ph type="title"/>
          </p:nvPr>
        </p:nvSpPr>
        <p:spPr>
          <a:xfrm>
            <a:off x="296864" y="262601"/>
            <a:ext cx="8547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 Light"/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Full-Screen Picture">
  <p:cSld name="3_Full-Screen Picture">
    <p:spTree>
      <p:nvGrpSpPr>
        <p:cNvPr id="1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Google Shape;3386;p49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499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87" name="Google Shape;3387;p49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40"/>
              <a:buFont typeface="Merriweather Sans"/>
              <a:buChar char="–"/>
              <a:defRPr sz="16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388" name="Google Shape;3388;p490"/>
          <p:cNvSpPr txBox="1">
            <a:spLocks noGrp="1"/>
          </p:cNvSpPr>
          <p:nvPr>
            <p:ph type="ftr" idx="11"/>
          </p:nvPr>
        </p:nvSpPr>
        <p:spPr>
          <a:xfrm>
            <a:off x="141028" y="4915656"/>
            <a:ext cx="64206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9" name="Google Shape;3389;p490"/>
          <p:cNvSpPr txBox="1">
            <a:spLocks noGrp="1"/>
          </p:cNvSpPr>
          <p:nvPr>
            <p:ph type="sldNum" idx="12"/>
          </p:nvPr>
        </p:nvSpPr>
        <p:spPr>
          <a:xfrm>
            <a:off x="6710363" y="4915656"/>
            <a:ext cx="23199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0" name="Google Shape;3390;p490"/>
          <p:cNvSpPr txBox="1">
            <a:spLocks noGrp="1"/>
          </p:cNvSpPr>
          <p:nvPr>
            <p:ph type="title"/>
          </p:nvPr>
        </p:nvSpPr>
        <p:spPr>
          <a:xfrm>
            <a:off x="296864" y="262601"/>
            <a:ext cx="8547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 Light"/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Full-Screen Picture">
  <p:cSld name="9_Full-Screen Picture">
    <p:spTree>
      <p:nvGrpSpPr>
        <p:cNvPr id="1" name="Shape 3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2" name="Google Shape;3392;p49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93" name="Google Shape;3393;p49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40"/>
              <a:buFont typeface="Merriweather Sans"/>
              <a:buChar char="–"/>
              <a:defRPr sz="16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394" name="Google Shape;3394;p491"/>
          <p:cNvSpPr txBox="1">
            <a:spLocks noGrp="1"/>
          </p:cNvSpPr>
          <p:nvPr>
            <p:ph type="ftr" idx="11"/>
          </p:nvPr>
        </p:nvSpPr>
        <p:spPr>
          <a:xfrm>
            <a:off x="141028" y="4915656"/>
            <a:ext cx="64206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5" name="Google Shape;3395;p491"/>
          <p:cNvSpPr txBox="1">
            <a:spLocks noGrp="1"/>
          </p:cNvSpPr>
          <p:nvPr>
            <p:ph type="sldNum" idx="12"/>
          </p:nvPr>
        </p:nvSpPr>
        <p:spPr>
          <a:xfrm>
            <a:off x="6710363" y="4915656"/>
            <a:ext cx="23199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6" name="Google Shape;3396;p491"/>
          <p:cNvSpPr txBox="1">
            <a:spLocks noGrp="1"/>
          </p:cNvSpPr>
          <p:nvPr>
            <p:ph type="title"/>
          </p:nvPr>
        </p:nvSpPr>
        <p:spPr>
          <a:xfrm>
            <a:off x="296864" y="262601"/>
            <a:ext cx="8547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 Light"/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ull-Screen Picture">
  <p:cSld name="7_Full-Screen Picture">
    <p:spTree>
      <p:nvGrpSpPr>
        <p:cNvPr id="1" name="Shape 3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" name="Google Shape;3398;p4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99" name="Google Shape;3399;p492"/>
          <p:cNvSpPr>
            <a:spLocks noGrp="1"/>
          </p:cNvSpPr>
          <p:nvPr>
            <p:ph type="pic" idx="2"/>
          </p:nvPr>
        </p:nvSpPr>
        <p:spPr>
          <a:xfrm>
            <a:off x="-1587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40"/>
              <a:buFont typeface="Merriweather Sans"/>
              <a:buChar char="–"/>
              <a:defRPr sz="16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400" name="Google Shape;3400;p492"/>
          <p:cNvSpPr txBox="1">
            <a:spLocks noGrp="1"/>
          </p:cNvSpPr>
          <p:nvPr>
            <p:ph type="ftr" idx="11"/>
          </p:nvPr>
        </p:nvSpPr>
        <p:spPr>
          <a:xfrm>
            <a:off x="141028" y="4915656"/>
            <a:ext cx="64206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1" name="Google Shape;3401;p492"/>
          <p:cNvSpPr txBox="1">
            <a:spLocks noGrp="1"/>
          </p:cNvSpPr>
          <p:nvPr>
            <p:ph type="sldNum" idx="12"/>
          </p:nvPr>
        </p:nvSpPr>
        <p:spPr>
          <a:xfrm>
            <a:off x="6710363" y="4915656"/>
            <a:ext cx="23199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2" name="Google Shape;3402;p492"/>
          <p:cNvSpPr txBox="1">
            <a:spLocks noGrp="1"/>
          </p:cNvSpPr>
          <p:nvPr>
            <p:ph type="title"/>
          </p:nvPr>
        </p:nvSpPr>
        <p:spPr>
          <a:xfrm>
            <a:off x="296864" y="262601"/>
            <a:ext cx="8547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 Light"/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rge Text on Blue">
  <p:cSld name="1_Large Text on Blue">
    <p:spTree>
      <p:nvGrpSpPr>
        <p:cNvPr id="1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" name="Google Shape;3404;p49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6E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05" name="Google Shape;3405;p49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40"/>
              <a:buFont typeface="Merriweather Sans"/>
              <a:buChar char="–"/>
              <a:defRPr sz="16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406" name="Google Shape;3406;p493"/>
          <p:cNvSpPr txBox="1">
            <a:spLocks noGrp="1"/>
          </p:cNvSpPr>
          <p:nvPr>
            <p:ph type="body" idx="1"/>
          </p:nvPr>
        </p:nvSpPr>
        <p:spPr>
          <a:xfrm>
            <a:off x="1044391" y="294351"/>
            <a:ext cx="70521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marL="914400" lvl="1" indent="-43434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40"/>
              <a:buChar char="•"/>
              <a:defRPr sz="3600">
                <a:solidFill>
                  <a:srgbClr val="FFFFFF"/>
                </a:solidFill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 sz="3600">
                <a:solidFill>
                  <a:srgbClr val="FFFFFF"/>
                </a:solidFill>
              </a:defRPr>
            </a:lvl3pPr>
            <a:lvl4pPr marL="1828800" lvl="3" indent="-434339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40"/>
              <a:buChar char="•"/>
              <a:defRPr sz="3600">
                <a:solidFill>
                  <a:srgbClr val="FFFFFF"/>
                </a:solidFill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 sz="36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7" name="Google Shape;3407;p493"/>
          <p:cNvSpPr txBox="1">
            <a:spLocks noGrp="1"/>
          </p:cNvSpPr>
          <p:nvPr>
            <p:ph type="ftr" idx="11"/>
          </p:nvPr>
        </p:nvSpPr>
        <p:spPr>
          <a:xfrm>
            <a:off x="141028" y="4915656"/>
            <a:ext cx="64206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8" name="Google Shape;3408;p493"/>
          <p:cNvSpPr txBox="1">
            <a:spLocks noGrp="1"/>
          </p:cNvSpPr>
          <p:nvPr>
            <p:ph type="sldNum" idx="12"/>
          </p:nvPr>
        </p:nvSpPr>
        <p:spPr>
          <a:xfrm>
            <a:off x="6710363" y="4915656"/>
            <a:ext cx="23199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ull-Screen Picture">
  <p:cSld name="2_Full-Screen Picture">
    <p:spTree>
      <p:nvGrpSpPr>
        <p:cNvPr id="1" name="Shape 3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" name="Google Shape;3410;p49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11" name="Google Shape;3411;p49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9615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9615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40"/>
              <a:buFont typeface="Merriweather Sans"/>
              <a:buChar char="–"/>
              <a:defRPr sz="16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B60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B605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412" name="Google Shape;3412;p494"/>
          <p:cNvSpPr txBox="1">
            <a:spLocks noGrp="1"/>
          </p:cNvSpPr>
          <p:nvPr>
            <p:ph type="ftr" idx="11"/>
          </p:nvPr>
        </p:nvSpPr>
        <p:spPr>
          <a:xfrm>
            <a:off x="141028" y="4915656"/>
            <a:ext cx="64206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3" name="Google Shape;3413;p494"/>
          <p:cNvSpPr txBox="1">
            <a:spLocks noGrp="1"/>
          </p:cNvSpPr>
          <p:nvPr>
            <p:ph type="sldNum" idx="12"/>
          </p:nvPr>
        </p:nvSpPr>
        <p:spPr>
          <a:xfrm>
            <a:off x="6710363" y="4915656"/>
            <a:ext cx="23199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p49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6" name="Google Shape;3416;p49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7" name="Google Shape;3417;p49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9" name="Google Shape;3419;p49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>
            <a:endParaRPr/>
          </a:p>
        </p:txBody>
      </p:sp>
      <p:sp>
        <p:nvSpPr>
          <p:cNvPr id="3420" name="Google Shape;3420;p49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1" name="Google Shape;3421;p49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2" name="Google Shape;3422;p49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3" name="Google Shape;3423;p49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3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5" name="Google Shape;3425;p4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6" name="Google Shape;3426;p497"/>
          <p:cNvSpPr/>
          <p:nvPr/>
        </p:nvSpPr>
        <p:spPr>
          <a:xfrm>
            <a:off x="512690" y="513773"/>
            <a:ext cx="8631300" cy="4629900"/>
          </a:xfrm>
          <a:prstGeom prst="rect">
            <a:avLst/>
          </a:prstGeom>
          <a:solidFill>
            <a:srgbClr val="F6E5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7" name="Google Shape;3427;p497"/>
          <p:cNvSpPr txBox="1">
            <a:spLocks noGrp="1"/>
          </p:cNvSpPr>
          <p:nvPr>
            <p:ph type="ftr" idx="11"/>
          </p:nvPr>
        </p:nvSpPr>
        <p:spPr>
          <a:xfrm>
            <a:off x="870966" y="4843131"/>
            <a:ext cx="7422600" cy="1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28" name="Google Shape;3428;p497"/>
          <p:cNvSpPr txBox="1">
            <a:spLocks noGrp="1"/>
          </p:cNvSpPr>
          <p:nvPr>
            <p:ph type="sldNum" idx="12"/>
          </p:nvPr>
        </p:nvSpPr>
        <p:spPr>
          <a:xfrm>
            <a:off x="8597034" y="4843130"/>
            <a:ext cx="546900" cy="1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bg>
      <p:bgPr>
        <a:solidFill>
          <a:schemeClr val="lt2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6"/>
          <p:cNvSpPr/>
          <p:nvPr/>
        </p:nvSpPr>
        <p:spPr>
          <a:xfrm>
            <a:off x="4626667" y="514350"/>
            <a:ext cx="3967884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66"/>
          <p:cNvSpPr/>
          <p:nvPr/>
        </p:nvSpPr>
        <p:spPr>
          <a:xfrm>
            <a:off x="514350" y="514350"/>
            <a:ext cx="3967884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66"/>
          <p:cNvSpPr txBox="1">
            <a:spLocks noGrp="1"/>
          </p:cNvSpPr>
          <p:nvPr>
            <p:ph type="body" idx="1"/>
          </p:nvPr>
        </p:nvSpPr>
        <p:spPr>
          <a:xfrm>
            <a:off x="85839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66"/>
          <p:cNvSpPr txBox="1">
            <a:spLocks noGrp="1"/>
          </p:cNvSpPr>
          <p:nvPr>
            <p:ph type="body" idx="2"/>
          </p:nvPr>
        </p:nvSpPr>
        <p:spPr>
          <a:xfrm>
            <a:off x="85839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9" name="Google Shape;399;p66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66"/>
          <p:cNvSpPr txBox="1">
            <a:spLocks noGrp="1"/>
          </p:cNvSpPr>
          <p:nvPr>
            <p:ph type="body" idx="3"/>
          </p:nvPr>
        </p:nvSpPr>
        <p:spPr>
          <a:xfrm>
            <a:off x="4953022" y="1417320"/>
            <a:ext cx="3323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66"/>
          <p:cNvSpPr txBox="1">
            <a:spLocks noGrp="1"/>
          </p:cNvSpPr>
          <p:nvPr>
            <p:ph type="body" idx="4"/>
          </p:nvPr>
        </p:nvSpPr>
        <p:spPr>
          <a:xfrm>
            <a:off x="4953022" y="748063"/>
            <a:ext cx="332364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403" name="Google Shape;40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 1">
  <p:cSld name="CUSTOM_2_5_1">
    <p:bg>
      <p:bgPr>
        <a:solidFill>
          <a:srgbClr val="FFFFFF"/>
        </a:solidFill>
        <a:effectLst/>
      </p:bgPr>
    </p:bg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p498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538B4E">
              <a:alpha val="207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498"/>
          <p:cNvSpPr/>
          <p:nvPr/>
        </p:nvSpPr>
        <p:spPr>
          <a:xfrm>
            <a:off x="0" y="0"/>
            <a:ext cx="9144000" cy="498600"/>
          </a:xfrm>
          <a:prstGeom prst="rect">
            <a:avLst/>
          </a:prstGeom>
          <a:solidFill>
            <a:srgbClr val="0041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498"/>
          <p:cNvSpPr/>
          <p:nvPr/>
        </p:nvSpPr>
        <p:spPr>
          <a:xfrm>
            <a:off x="4596425" y="0"/>
            <a:ext cx="4547700" cy="498600"/>
          </a:xfrm>
          <a:prstGeom prst="rect">
            <a:avLst/>
          </a:prstGeom>
          <a:solidFill>
            <a:srgbClr val="1F92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498"/>
          <p:cNvSpPr/>
          <p:nvPr/>
        </p:nvSpPr>
        <p:spPr>
          <a:xfrm>
            <a:off x="4596425" y="0"/>
            <a:ext cx="1364400" cy="498600"/>
          </a:xfrm>
          <a:prstGeom prst="rect">
            <a:avLst/>
          </a:prstGeom>
          <a:solidFill>
            <a:srgbClr val="5E9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498"/>
          <p:cNvSpPr/>
          <p:nvPr/>
        </p:nvSpPr>
        <p:spPr>
          <a:xfrm>
            <a:off x="5960825" y="0"/>
            <a:ext cx="285900" cy="498600"/>
          </a:xfrm>
          <a:prstGeom prst="rect">
            <a:avLst/>
          </a:prstGeom>
          <a:solidFill>
            <a:srgbClr val="ACB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498"/>
          <p:cNvSpPr txBox="1"/>
          <p:nvPr/>
        </p:nvSpPr>
        <p:spPr>
          <a:xfrm>
            <a:off x="112450" y="39600"/>
            <a:ext cx="4416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MARKETING PLANNING WORKSHOP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436" name="Google Shape;3436;p498"/>
          <p:cNvPicPr preferRelativeResize="0"/>
          <p:nvPr/>
        </p:nvPicPr>
        <p:blipFill rotWithShape="1">
          <a:blip r:embed="rId2">
            <a:alphaModFix/>
          </a:blip>
          <a:srcRect t="7791" r="7475"/>
          <a:stretch/>
        </p:blipFill>
        <p:spPr>
          <a:xfrm>
            <a:off x="8200225" y="0"/>
            <a:ext cx="943774" cy="7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7" name="Google Shape;3437;p498"/>
          <p:cNvSpPr txBox="1">
            <a:spLocks noGrp="1"/>
          </p:cNvSpPr>
          <p:nvPr>
            <p:ph type="sldNum" idx="12"/>
          </p:nvPr>
        </p:nvSpPr>
        <p:spPr>
          <a:xfrm>
            <a:off x="8762504" y="4920850"/>
            <a:ext cx="2859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mparison">
  <p:cSld name="12_Comparison">
    <p:bg>
      <p:bgPr>
        <a:solidFill>
          <a:schemeClr val="lt2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7"/>
          <p:cNvSpPr txBox="1">
            <a:spLocks noGrp="1"/>
          </p:cNvSpPr>
          <p:nvPr>
            <p:ph type="body" idx="1"/>
          </p:nvPr>
        </p:nvSpPr>
        <p:spPr>
          <a:xfrm>
            <a:off x="514352" y="514350"/>
            <a:ext cx="4057648" cy="462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00" tIns="27432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67"/>
          <p:cNvSpPr txBox="1">
            <a:spLocks noGrp="1"/>
          </p:cNvSpPr>
          <p:nvPr>
            <p:ph type="ftr" idx="11"/>
          </p:nvPr>
        </p:nvSpPr>
        <p:spPr>
          <a:xfrm>
            <a:off x="514350" y="4869657"/>
            <a:ext cx="791123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6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67"/>
          <p:cNvSpPr txBox="1">
            <a:spLocks noGrp="1"/>
          </p:cNvSpPr>
          <p:nvPr>
            <p:ph type="body" idx="2"/>
          </p:nvPr>
        </p:nvSpPr>
        <p:spPr>
          <a:xfrm>
            <a:off x="4826275" y="1752294"/>
            <a:ext cx="3860525" cy="16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09" name="Google Shape;40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6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4" name="Google Shape;414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8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0" y="1850923"/>
            <a:ext cx="9144000" cy="144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457200" y="2117141"/>
            <a:ext cx="8229600" cy="63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457191" y="417914"/>
            <a:ext cx="822961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2"/>
          </p:nvPr>
        </p:nvSpPr>
        <p:spPr>
          <a:xfrm>
            <a:off x="457200" y="645969"/>
            <a:ext cx="82296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1072" y="4207281"/>
            <a:ext cx="1138238" cy="33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457200" y="2711273"/>
            <a:ext cx="8229600" cy="30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9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6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0" name="Google Shape;420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9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69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419" cy="2968061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9"/>
          <p:cNvSpPr txBox="1">
            <a:spLocks noGrp="1"/>
          </p:cNvSpPr>
          <p:nvPr>
            <p:ph type="body" idx="2"/>
          </p:nvPr>
        </p:nvSpPr>
        <p:spPr>
          <a:xfrm>
            <a:off x="4286774" y="1121028"/>
            <a:ext cx="4252988" cy="296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Title and Content">
  <p:cSld name="57_Title and Content"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7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Google Shape;427;p70"/>
          <p:cNvSpPr/>
          <p:nvPr/>
        </p:nvSpPr>
        <p:spPr>
          <a:xfrm>
            <a:off x="771525" y="1118506"/>
            <a:ext cx="3690395" cy="3171649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0"/>
          <p:cNvSpPr txBox="1">
            <a:spLocks noGrp="1"/>
          </p:cNvSpPr>
          <p:nvPr>
            <p:ph type="body" idx="1"/>
          </p:nvPr>
        </p:nvSpPr>
        <p:spPr>
          <a:xfrm>
            <a:off x="976041" y="2035853"/>
            <a:ext cx="328136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70"/>
          <p:cNvSpPr txBox="1">
            <a:spLocks noGrp="1"/>
          </p:cNvSpPr>
          <p:nvPr>
            <p:ph type="body" idx="2"/>
          </p:nvPr>
        </p:nvSpPr>
        <p:spPr>
          <a:xfrm>
            <a:off x="976041" y="2335936"/>
            <a:ext cx="3281362" cy="38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70"/>
          <p:cNvSpPr txBox="1">
            <a:spLocks noGrp="1"/>
          </p:cNvSpPr>
          <p:nvPr>
            <p:ph type="body" idx="3"/>
          </p:nvPr>
        </p:nvSpPr>
        <p:spPr>
          <a:xfrm>
            <a:off x="4682080" y="1118506"/>
            <a:ext cx="3690394" cy="317164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70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2" name="Google Shape;432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0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1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7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8" name="Google Shape;43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1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000999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71"/>
          <p:cNvSpPr txBox="1">
            <a:spLocks noGrp="1"/>
          </p:cNvSpPr>
          <p:nvPr>
            <p:ph type="title"/>
          </p:nvPr>
        </p:nvSpPr>
        <p:spPr>
          <a:xfrm>
            <a:off x="685800" y="1080932"/>
            <a:ext cx="8000999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1"/>
          <p:cNvSpPr txBox="1">
            <a:spLocks noGrp="1"/>
          </p:cNvSpPr>
          <p:nvPr>
            <p:ph type="body" idx="2"/>
          </p:nvPr>
        </p:nvSpPr>
        <p:spPr>
          <a:xfrm>
            <a:off x="685800" y="2153752"/>
            <a:ext cx="8001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2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7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7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6" name="Google Shape;44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2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000999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72"/>
          <p:cNvSpPr txBox="1">
            <a:spLocks noGrp="1"/>
          </p:cNvSpPr>
          <p:nvPr>
            <p:ph type="title"/>
          </p:nvPr>
        </p:nvSpPr>
        <p:spPr>
          <a:xfrm>
            <a:off x="685800" y="1080932"/>
            <a:ext cx="7843465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72"/>
          <p:cNvSpPr txBox="1">
            <a:spLocks noGrp="1"/>
          </p:cNvSpPr>
          <p:nvPr>
            <p:ph type="body" idx="2"/>
          </p:nvPr>
        </p:nvSpPr>
        <p:spPr>
          <a:xfrm>
            <a:off x="685800" y="2153752"/>
            <a:ext cx="451447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72"/>
          <p:cNvSpPr txBox="1">
            <a:spLocks noGrp="1"/>
          </p:cNvSpPr>
          <p:nvPr>
            <p:ph type="body" idx="3"/>
          </p:nvPr>
        </p:nvSpPr>
        <p:spPr>
          <a:xfrm>
            <a:off x="5712619" y="2153752"/>
            <a:ext cx="2821106" cy="1050287"/>
          </a:xfrm>
          <a:prstGeom prst="rect">
            <a:avLst/>
          </a:prstGeom>
          <a:solidFill>
            <a:srgbClr val="E2ECF1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chemeClr val="l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3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7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7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6" name="Google Shape;45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3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7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>
            <a:spLocks noGrp="1"/>
          </p:cNvSpPr>
          <p:nvPr>
            <p:ph type="title"/>
          </p:nvPr>
        </p:nvSpPr>
        <p:spPr>
          <a:xfrm>
            <a:off x="685800" y="1115626"/>
            <a:ext cx="4339937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3"/>
          <p:cNvSpPr txBox="1">
            <a:spLocks noGrp="1"/>
          </p:cNvSpPr>
          <p:nvPr>
            <p:ph type="body" idx="3"/>
          </p:nvPr>
        </p:nvSpPr>
        <p:spPr>
          <a:xfrm>
            <a:off x="685800" y="1760567"/>
            <a:ext cx="4339937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73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4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Google Shape;463;p74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7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6" name="Google Shape;466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74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7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title"/>
          </p:nvPr>
        </p:nvSpPr>
        <p:spPr>
          <a:xfrm>
            <a:off x="685800" y="1115626"/>
            <a:ext cx="435032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3"/>
          </p:nvPr>
        </p:nvSpPr>
        <p:spPr>
          <a:xfrm>
            <a:off x="685800" y="2245735"/>
            <a:ext cx="4350327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5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75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7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6" name="Google Shape;476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7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75"/>
          <p:cNvSpPr txBox="1">
            <a:spLocks noGrp="1"/>
          </p:cNvSpPr>
          <p:nvPr>
            <p:ph type="title"/>
          </p:nvPr>
        </p:nvSpPr>
        <p:spPr>
          <a:xfrm>
            <a:off x="685801" y="1115626"/>
            <a:ext cx="3501737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75"/>
          <p:cNvSpPr txBox="1">
            <a:spLocks noGrp="1"/>
          </p:cNvSpPr>
          <p:nvPr>
            <p:ph type="body" idx="3"/>
          </p:nvPr>
        </p:nvSpPr>
        <p:spPr>
          <a:xfrm>
            <a:off x="685801" y="1760567"/>
            <a:ext cx="3501737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75"/>
          <p:cNvSpPr txBox="1">
            <a:spLocks noGrp="1"/>
          </p:cNvSpPr>
          <p:nvPr>
            <p:ph type="body" idx="4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chemeClr val="lt1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6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76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7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7" name="Google Shape;487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76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7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76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76"/>
          <p:cNvSpPr txBox="1">
            <a:spLocks noGrp="1"/>
          </p:cNvSpPr>
          <p:nvPr>
            <p:ph type="body" idx="3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76"/>
          <p:cNvSpPr txBox="1">
            <a:spLocks noGrp="1"/>
          </p:cNvSpPr>
          <p:nvPr>
            <p:ph type="body" idx="4"/>
          </p:nvPr>
        </p:nvSpPr>
        <p:spPr>
          <a:xfrm>
            <a:off x="685800" y="2245735"/>
            <a:ext cx="3501739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6"/>
          <p:cNvSpPr txBox="1">
            <a:spLocks noGrp="1"/>
          </p:cNvSpPr>
          <p:nvPr>
            <p:ph type="title"/>
          </p:nvPr>
        </p:nvSpPr>
        <p:spPr>
          <a:xfrm>
            <a:off x="685801" y="1115626"/>
            <a:ext cx="3501737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7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7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7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77"/>
          <p:cNvSpPr txBox="1">
            <a:spLocks noGrp="1"/>
          </p:cNvSpPr>
          <p:nvPr>
            <p:ph type="body" idx="1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98" name="Google Shape;49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chemeClr val="lt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8"/>
          <p:cNvSpPr txBox="1">
            <a:spLocks noGrp="1"/>
          </p:cNvSpPr>
          <p:nvPr>
            <p:ph type="title"/>
          </p:nvPr>
        </p:nvSpPr>
        <p:spPr>
          <a:xfrm>
            <a:off x="771525" y="1121028"/>
            <a:ext cx="3228419" cy="2968061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205725" tIns="205725" rIns="205725" bIns="2057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7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7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3" name="Google Shape;503;p78"/>
          <p:cNvSpPr txBox="1">
            <a:spLocks noGrp="1"/>
          </p:cNvSpPr>
          <p:nvPr>
            <p:ph type="body" idx="1"/>
          </p:nvPr>
        </p:nvSpPr>
        <p:spPr>
          <a:xfrm>
            <a:off x="4286774" y="1121028"/>
            <a:ext cx="4252988" cy="296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7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78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06" name="Google Shape;506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and Content">
  <p:cSld name="42_Title and Content">
    <p:bg>
      <p:bgPr>
        <a:solidFill>
          <a:schemeClr val="lt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7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79"/>
          <p:cNvSpPr/>
          <p:nvPr/>
        </p:nvSpPr>
        <p:spPr>
          <a:xfrm>
            <a:off x="771525" y="1118506"/>
            <a:ext cx="3690395" cy="3171649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79"/>
          <p:cNvSpPr txBox="1">
            <a:spLocks noGrp="1"/>
          </p:cNvSpPr>
          <p:nvPr>
            <p:ph type="body" idx="1"/>
          </p:nvPr>
        </p:nvSpPr>
        <p:spPr>
          <a:xfrm>
            <a:off x="976041" y="2035853"/>
            <a:ext cx="328136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79"/>
          <p:cNvSpPr txBox="1">
            <a:spLocks noGrp="1"/>
          </p:cNvSpPr>
          <p:nvPr>
            <p:ph type="body" idx="2"/>
          </p:nvPr>
        </p:nvSpPr>
        <p:spPr>
          <a:xfrm>
            <a:off x="976041" y="2335936"/>
            <a:ext cx="3281362" cy="38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79"/>
          <p:cNvSpPr txBox="1">
            <a:spLocks noGrp="1"/>
          </p:cNvSpPr>
          <p:nvPr>
            <p:ph type="body" idx="3"/>
          </p:nvPr>
        </p:nvSpPr>
        <p:spPr>
          <a:xfrm>
            <a:off x="4682080" y="1118506"/>
            <a:ext cx="3690394" cy="317164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4325" tIns="274325" rIns="274325" bIns="274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79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79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16" name="Google Shape;516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bg>
      <p:bgPr>
        <a:solidFill>
          <a:schemeClr val="lt1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8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80"/>
          <p:cNvSpPr txBox="1">
            <a:spLocks noGrp="1"/>
          </p:cNvSpPr>
          <p:nvPr>
            <p:ph type="title"/>
          </p:nvPr>
        </p:nvSpPr>
        <p:spPr>
          <a:xfrm>
            <a:off x="694422" y="1080932"/>
            <a:ext cx="7992377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80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799237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2" name="Google Shape;522;p80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p80"/>
          <p:cNvSpPr txBox="1">
            <a:spLocks noGrp="1"/>
          </p:cNvSpPr>
          <p:nvPr>
            <p:ph type="body" idx="2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24" name="Google Shape;52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bg>
      <p:bgPr>
        <a:solidFill>
          <a:schemeClr val="lt1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1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8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8" name="Google Shape;528;p81"/>
          <p:cNvSpPr txBox="1">
            <a:spLocks noGrp="1"/>
          </p:cNvSpPr>
          <p:nvPr>
            <p:ph type="title"/>
          </p:nvPr>
        </p:nvSpPr>
        <p:spPr>
          <a:xfrm>
            <a:off x="694423" y="1080932"/>
            <a:ext cx="7834842" cy="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1"/>
          <p:cNvSpPr txBox="1">
            <a:spLocks noGrp="1"/>
          </p:cNvSpPr>
          <p:nvPr>
            <p:ph type="body" idx="1"/>
          </p:nvPr>
        </p:nvSpPr>
        <p:spPr>
          <a:xfrm>
            <a:off x="694422" y="2153752"/>
            <a:ext cx="45058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81"/>
          <p:cNvSpPr txBox="1">
            <a:spLocks noGrp="1"/>
          </p:cNvSpPr>
          <p:nvPr>
            <p:ph type="body" idx="2"/>
          </p:nvPr>
        </p:nvSpPr>
        <p:spPr>
          <a:xfrm>
            <a:off x="5712619" y="2153752"/>
            <a:ext cx="2821106" cy="1050287"/>
          </a:xfrm>
          <a:prstGeom prst="rect">
            <a:avLst/>
          </a:prstGeom>
          <a:solidFill>
            <a:srgbClr val="E2ECF1"/>
          </a:solidFill>
          <a:ln>
            <a:noFill/>
          </a:ln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81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81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33" name="Google Shape;533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and Content">
  <p:cSld name="36_Title and Content">
    <p:bg>
      <p:bgPr>
        <a:solidFill>
          <a:schemeClr val="lt1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6" name="Google Shape;536;p82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8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8" name="Google Shape;538;p82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31316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2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4331315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82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1" name="Google Shape;541;p82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p82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43" name="Google Shape;543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and Content">
  <p:cSld name="37_Title and Content">
    <p:bg>
      <p:bgPr>
        <a:solidFill>
          <a:schemeClr val="lt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3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6" name="Google Shape;546;p83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83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4341704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83"/>
          <p:cNvSpPr txBox="1">
            <a:spLocks noGrp="1"/>
          </p:cNvSpPr>
          <p:nvPr>
            <p:ph type="body" idx="1"/>
          </p:nvPr>
        </p:nvSpPr>
        <p:spPr>
          <a:xfrm>
            <a:off x="694422" y="2245735"/>
            <a:ext cx="4341705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3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p8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2" name="Google Shape;552;p83"/>
          <p:cNvSpPr txBox="1">
            <a:spLocks noGrp="1"/>
          </p:cNvSpPr>
          <p:nvPr>
            <p:ph type="body" idx="3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53" name="Google Shape;553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and Content">
  <p:cSld name="38_Title and Content"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4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Google Shape;556;p84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8" name="Google Shape;558;p84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9" name="Google Shape;559;p84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11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4"/>
          <p:cNvSpPr txBox="1">
            <a:spLocks noGrp="1"/>
          </p:cNvSpPr>
          <p:nvPr>
            <p:ph type="body" idx="1"/>
          </p:nvPr>
        </p:nvSpPr>
        <p:spPr>
          <a:xfrm>
            <a:off x="694423" y="1760567"/>
            <a:ext cx="3493114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1" name="Google Shape;561;p84"/>
          <p:cNvSpPr txBox="1">
            <a:spLocks noGrp="1"/>
          </p:cNvSpPr>
          <p:nvPr>
            <p:ph type="body" idx="3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84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84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64" name="Google Shape;564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and Content">
  <p:cSld name="39_Title and Content">
    <p:bg>
      <p:bgPr>
        <a:solidFill>
          <a:schemeClr val="lt1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5"/>
          <p:cNvSpPr>
            <a:spLocks noGrp="1"/>
          </p:cNvSpPr>
          <p:nvPr>
            <p:ph type="pic" idx="2"/>
          </p:nvPr>
        </p:nvSpPr>
        <p:spPr>
          <a:xfrm>
            <a:off x="5341144" y="514350"/>
            <a:ext cx="3802856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7" name="Google Shape;567;p85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8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9" name="Google Shape;569;p85"/>
          <p:cNvSpPr txBox="1"/>
          <p:nvPr/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i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1" i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85"/>
          <p:cNvSpPr txBox="1">
            <a:spLocks noGrp="1"/>
          </p:cNvSpPr>
          <p:nvPr>
            <p:ph type="body" idx="1"/>
          </p:nvPr>
        </p:nvSpPr>
        <p:spPr>
          <a:xfrm>
            <a:off x="4362450" y="514350"/>
            <a:ext cx="978694" cy="9790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85"/>
          <p:cNvSpPr txBox="1">
            <a:spLocks noGrp="1"/>
          </p:cNvSpPr>
          <p:nvPr>
            <p:ph type="body" idx="3"/>
          </p:nvPr>
        </p:nvSpPr>
        <p:spPr>
          <a:xfrm>
            <a:off x="694422" y="2245735"/>
            <a:ext cx="3493117" cy="117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p85"/>
          <p:cNvSpPr txBox="1">
            <a:spLocks noGrp="1"/>
          </p:cNvSpPr>
          <p:nvPr>
            <p:ph type="title"/>
          </p:nvPr>
        </p:nvSpPr>
        <p:spPr>
          <a:xfrm>
            <a:off x="694421" y="1115626"/>
            <a:ext cx="349311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85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D4E3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4" name="Google Shape;574;p85"/>
          <p:cNvSpPr txBox="1">
            <a:spLocks noGrp="1"/>
          </p:cNvSpPr>
          <p:nvPr>
            <p:ph type="body" idx="4"/>
          </p:nvPr>
        </p:nvSpPr>
        <p:spPr>
          <a:xfrm>
            <a:off x="685800" y="213651"/>
            <a:ext cx="819326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cap="none">
                <a:solidFill>
                  <a:schemeClr val="l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75" name="Google Shape;575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8" name="Google Shape;578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86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8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ection Header">
  <p:cSld name="13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3" name="Google Shape;583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7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8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ection Header">
  <p:cSld name="17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8" name="Google Shape;588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88"/>
          <p:cNvSpPr txBox="1">
            <a:spLocks noGrp="1"/>
          </p:cNvSpPr>
          <p:nvPr>
            <p:ph type="title"/>
          </p:nvPr>
        </p:nvSpPr>
        <p:spPr>
          <a:xfrm>
            <a:off x="771525" y="685801"/>
            <a:ext cx="7600950" cy="348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8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ection Header">
  <p:cSld name="12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0950" cy="37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bg>
      <p:bgPr>
        <a:solidFill>
          <a:schemeClr val="accent2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9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0950" cy="37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8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4" name="Google Shape;594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9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bg>
      <p:bgPr>
        <a:solidFill>
          <a:schemeClr val="accent2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0"/>
          <p:cNvSpPr txBox="1">
            <a:spLocks noGrp="1"/>
          </p:cNvSpPr>
          <p:nvPr>
            <p:ph type="title"/>
          </p:nvPr>
        </p:nvSpPr>
        <p:spPr>
          <a:xfrm>
            <a:off x="771525" y="1224400"/>
            <a:ext cx="7600950" cy="144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9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9" name="Google Shape;599;p90"/>
          <p:cNvSpPr txBox="1">
            <a:spLocks noGrp="1"/>
          </p:cNvSpPr>
          <p:nvPr>
            <p:ph type="body" idx="1"/>
          </p:nvPr>
        </p:nvSpPr>
        <p:spPr>
          <a:xfrm>
            <a:off x="1386696" y="2664857"/>
            <a:ext cx="6370608" cy="118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90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01" name="Google Shape;601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Section Header">
  <p:cSld name="21_Section Header">
    <p:bg>
      <p:bgPr>
        <a:solidFill>
          <a:schemeClr val="accent2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1"/>
          <p:cNvSpPr txBox="1">
            <a:spLocks noGrp="1"/>
          </p:cNvSpPr>
          <p:nvPr>
            <p:ph type="title"/>
          </p:nvPr>
        </p:nvSpPr>
        <p:spPr>
          <a:xfrm>
            <a:off x="678031" y="2045690"/>
            <a:ext cx="7755321" cy="13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9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5" name="Google Shape;605;p91"/>
          <p:cNvSpPr txBox="1">
            <a:spLocks noGrp="1"/>
          </p:cNvSpPr>
          <p:nvPr>
            <p:ph type="body" idx="1"/>
          </p:nvPr>
        </p:nvSpPr>
        <p:spPr>
          <a:xfrm>
            <a:off x="677466" y="1680007"/>
            <a:ext cx="7755731" cy="94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cap="none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9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07" name="Google Shape;60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bg>
      <p:bgPr>
        <a:solidFill>
          <a:schemeClr val="accent2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2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0" name="Google Shape;610;p92"/>
          <p:cNvSpPr txBox="1">
            <a:spLocks noGrp="1"/>
          </p:cNvSpPr>
          <p:nvPr>
            <p:ph type="title"/>
          </p:nvPr>
        </p:nvSpPr>
        <p:spPr>
          <a:xfrm>
            <a:off x="979003" y="170446"/>
            <a:ext cx="7881532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92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9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3" name="Google Shape;613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92"/>
          <p:cNvSpPr txBox="1">
            <a:spLocks noGrp="1"/>
          </p:cNvSpPr>
          <p:nvPr>
            <p:ph type="body" idx="1"/>
          </p:nvPr>
        </p:nvSpPr>
        <p:spPr>
          <a:xfrm>
            <a:off x="979004" y="1153716"/>
            <a:ext cx="7561401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sz="27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">
  <p:cSld name="5_Title Only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3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rgbClr val="B0D9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7" name="Google Shape;617;p93"/>
          <p:cNvSpPr txBox="1">
            <a:spLocks noGrp="1"/>
          </p:cNvSpPr>
          <p:nvPr>
            <p:ph type="title"/>
          </p:nvPr>
        </p:nvSpPr>
        <p:spPr>
          <a:xfrm>
            <a:off x="973836" y="17044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93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9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0" name="Google Shape;620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93"/>
          <p:cNvSpPr txBox="1">
            <a:spLocks noGrp="1"/>
          </p:cNvSpPr>
          <p:nvPr>
            <p:ph type="body" idx="1"/>
          </p:nvPr>
        </p:nvSpPr>
        <p:spPr>
          <a:xfrm>
            <a:off x="973836" y="1153716"/>
            <a:ext cx="7553057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74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">
  <p:cSld name="6_Title Only">
    <p:bg>
      <p:bgPr>
        <a:solidFill>
          <a:srgbClr val="B0D9DC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4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4" name="Google Shape;624;p94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97645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94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9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7" name="Google Shape;627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94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58025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">
  <p:cSld name="7_Title Only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5"/>
          <p:cNvSpPr/>
          <p:nvPr/>
        </p:nvSpPr>
        <p:spPr>
          <a:xfrm>
            <a:off x="0" y="0"/>
            <a:ext cx="9144000" cy="857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1" name="Google Shape;631;p95"/>
          <p:cNvSpPr txBox="1">
            <a:spLocks noGrp="1"/>
          </p:cNvSpPr>
          <p:nvPr>
            <p:ph type="title"/>
          </p:nvPr>
        </p:nvSpPr>
        <p:spPr>
          <a:xfrm>
            <a:off x="973836" y="16547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95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83619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9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4" name="Google Shape;634;p95"/>
          <p:cNvSpPr txBox="1">
            <a:spLocks noGrp="1"/>
          </p:cNvSpPr>
          <p:nvPr>
            <p:ph type="body" idx="1"/>
          </p:nvPr>
        </p:nvSpPr>
        <p:spPr>
          <a:xfrm>
            <a:off x="979003" y="1153716"/>
            <a:ext cx="7534376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1pPr>
            <a:lvl2pPr marL="914400" lvl="1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35" name="Google Shape;635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chemeClr val="lt1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6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8" name="Google Shape;638;p96"/>
          <p:cNvSpPr txBox="1">
            <a:spLocks noGrp="1"/>
          </p:cNvSpPr>
          <p:nvPr>
            <p:ph type="body" idx="1"/>
          </p:nvPr>
        </p:nvSpPr>
        <p:spPr>
          <a:xfrm>
            <a:off x="685800" y="852714"/>
            <a:ext cx="8001000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9" name="Google Shape;639;p96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9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1" name="Google Shape;641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96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20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bg>
      <p:bgPr>
        <a:solidFill>
          <a:schemeClr val="lt1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7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9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9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7" name="Google Shape;647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97"/>
          <p:cNvSpPr txBox="1">
            <a:spLocks noGrp="1"/>
          </p:cNvSpPr>
          <p:nvPr>
            <p:ph type="title"/>
          </p:nvPr>
        </p:nvSpPr>
        <p:spPr>
          <a:xfrm>
            <a:off x="685800" y="119742"/>
            <a:ext cx="8130208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bg>
      <p:bgPr>
        <a:solidFill>
          <a:schemeClr val="lt1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9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9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3" name="Google Shape;653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Section Header">
  <p:cSld name="16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0950" cy="37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Charcoal">
  <p:cSld name="2_Blank Charcoal">
    <p:bg>
      <p:bgPr>
        <a:solidFill>
          <a:schemeClr val="accent2"/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9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7" name="Google Shape;657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Gray">
  <p:cSld name="2_Blank Gray">
    <p:bg>
      <p:bgPr>
        <a:solidFill>
          <a:srgbClr val="B0D9DC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0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1" name="Google Shape;661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 Gray">
  <p:cSld name="6_Blank Gray">
    <p:bg>
      <p:bgPr>
        <a:solidFill>
          <a:schemeClr val="lt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0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5" name="Google Shape;665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B0D9DC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2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8" name="Google Shape;668;p102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10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0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1" name="Google Shape;671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chemeClr val="lt1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03"/>
          <p:cNvSpPr txBox="1">
            <a:spLocks noGrp="1"/>
          </p:cNvSpPr>
          <p:nvPr>
            <p:ph type="body" idx="1"/>
          </p:nvPr>
        </p:nvSpPr>
        <p:spPr>
          <a:xfrm>
            <a:off x="457200" y="852714"/>
            <a:ext cx="8229600" cy="219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10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0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6" name="Google Shape;676;p103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7" name="Google Shape;677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chemeClr val="lt1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0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0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1" name="Google Shape;681;p104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2" name="Google Shape;682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5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105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10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7" name="Google Shape;687;p105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8" name="Google Shape;688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Blank">
  <p:cSld name="27_Blank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06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0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2" name="Google Shape;692;p106"/>
          <p:cNvSpPr txBox="1">
            <a:spLocks noGrp="1"/>
          </p:cNvSpPr>
          <p:nvPr>
            <p:ph type="body" idx="1"/>
          </p:nvPr>
        </p:nvSpPr>
        <p:spPr>
          <a:xfrm>
            <a:off x="771526" y="1219200"/>
            <a:ext cx="7600950" cy="304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3" name="Google Shape;693;p106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06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5" name="Google Shape;695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Blank">
  <p:cSld name="35_Blank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07"/>
          <p:cNvSpPr txBox="1">
            <a:spLocks noGrp="1"/>
          </p:cNvSpPr>
          <p:nvPr>
            <p:ph type="body" idx="1"/>
          </p:nvPr>
        </p:nvSpPr>
        <p:spPr>
          <a:xfrm>
            <a:off x="457200" y="2325517"/>
            <a:ext cx="8226895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sz="3300" b="1">
                <a:solidFill>
                  <a:schemeClr val="accent2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107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0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0" name="Google Shape;700;p107"/>
          <p:cNvSpPr txBox="1">
            <a:spLocks noGrp="1"/>
          </p:cNvSpPr>
          <p:nvPr>
            <p:ph type="body" idx="2"/>
          </p:nvPr>
        </p:nvSpPr>
        <p:spPr>
          <a:xfrm>
            <a:off x="457200" y="1792561"/>
            <a:ext cx="8226895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107"/>
          <p:cNvSpPr txBox="1">
            <a:spLocks noGrp="1"/>
          </p:cNvSpPr>
          <p:nvPr>
            <p:ph type="body" idx="3"/>
          </p:nvPr>
        </p:nvSpPr>
        <p:spPr>
          <a:xfrm>
            <a:off x="457200" y="3036414"/>
            <a:ext cx="8226895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107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07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4" name="Google Shape;704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08"/>
          <p:cNvSpPr txBox="1">
            <a:spLocks noGrp="1"/>
          </p:cNvSpPr>
          <p:nvPr>
            <p:ph type="ftr" idx="11"/>
          </p:nvPr>
        </p:nvSpPr>
        <p:spPr>
          <a:xfrm>
            <a:off x="457200" y="4869657"/>
            <a:ext cx="7915275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10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8" name="Google Shape;708;p108"/>
          <p:cNvSpPr txBox="1">
            <a:spLocks noGrp="1"/>
          </p:cNvSpPr>
          <p:nvPr>
            <p:ph type="body" idx="1"/>
          </p:nvPr>
        </p:nvSpPr>
        <p:spPr>
          <a:xfrm>
            <a:off x="457201" y="1161461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108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108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1" name="Google Shape;711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771525" y="576263"/>
            <a:ext cx="7600950" cy="37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5005" y="0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458554" y="4869657"/>
            <a:ext cx="7834841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Blank">
  <p:cSld name="31_Blank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09"/>
          <p:cNvSpPr txBox="1">
            <a:spLocks noGrp="1"/>
          </p:cNvSpPr>
          <p:nvPr>
            <p:ph type="ftr" idx="11"/>
          </p:nvPr>
        </p:nvSpPr>
        <p:spPr>
          <a:xfrm>
            <a:off x="457201" y="4869657"/>
            <a:ext cx="7915274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0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109"/>
          <p:cNvSpPr txBox="1">
            <a:spLocks noGrp="1"/>
          </p:cNvSpPr>
          <p:nvPr>
            <p:ph type="body" idx="1"/>
          </p:nvPr>
        </p:nvSpPr>
        <p:spPr>
          <a:xfrm>
            <a:off x="457201" y="1727519"/>
            <a:ext cx="8229600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6" name="Google Shape;716;p109"/>
          <p:cNvSpPr txBox="1">
            <a:spLocks noGrp="1"/>
          </p:cNvSpPr>
          <p:nvPr>
            <p:ph type="body" idx="2"/>
          </p:nvPr>
        </p:nvSpPr>
        <p:spPr>
          <a:xfrm>
            <a:off x="457200" y="1162196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109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09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9" name="Google Shape;719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bg>
      <p:bgPr>
        <a:solidFill>
          <a:schemeClr val="lt1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1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10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110"/>
          <p:cNvSpPr txBox="1">
            <a:spLocks noGrp="1"/>
          </p:cNvSpPr>
          <p:nvPr>
            <p:ph type="body" idx="1"/>
          </p:nvPr>
        </p:nvSpPr>
        <p:spPr>
          <a:xfrm>
            <a:off x="457200" y="1727520"/>
            <a:ext cx="3978541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4" name="Google Shape;724;p110"/>
          <p:cNvSpPr txBox="1">
            <a:spLocks noGrp="1"/>
          </p:cNvSpPr>
          <p:nvPr>
            <p:ph type="body" idx="2"/>
          </p:nvPr>
        </p:nvSpPr>
        <p:spPr>
          <a:xfrm>
            <a:off x="4708259" y="1727519"/>
            <a:ext cx="3978541" cy="290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5" name="Google Shape;725;p110"/>
          <p:cNvSpPr txBox="1">
            <a:spLocks noGrp="1"/>
          </p:cNvSpPr>
          <p:nvPr>
            <p:ph type="body" idx="3"/>
          </p:nvPr>
        </p:nvSpPr>
        <p:spPr>
          <a:xfrm>
            <a:off x="457200" y="1162196"/>
            <a:ext cx="82295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110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10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8" name="Google Shape;728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Blank">
  <p:cSld name="47_Blank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1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2" name="Google Shape;732;p111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3978542" cy="341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3" name="Google Shape;733;p111"/>
          <p:cNvSpPr txBox="1">
            <a:spLocks noGrp="1"/>
          </p:cNvSpPr>
          <p:nvPr>
            <p:ph type="body" idx="2"/>
          </p:nvPr>
        </p:nvSpPr>
        <p:spPr>
          <a:xfrm>
            <a:off x="4708259" y="1219201"/>
            <a:ext cx="3978541" cy="341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4" name="Google Shape;734;p111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11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6" name="Google Shape;736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Blank">
  <p:cSld name="48_Blank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1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1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0" name="Google Shape;740;p112"/>
          <p:cNvSpPr txBox="1">
            <a:spLocks noGrp="1"/>
          </p:cNvSpPr>
          <p:nvPr>
            <p:ph type="body" idx="1"/>
          </p:nvPr>
        </p:nvSpPr>
        <p:spPr>
          <a:xfrm>
            <a:off x="457201" y="1229592"/>
            <a:ext cx="8229600" cy="340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1" name="Google Shape;741;p11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12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3" name="Google Shape;743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Blank">
  <p:cSld name="61_Blank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1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7" name="Google Shape;747;p113"/>
          <p:cNvSpPr txBox="1">
            <a:spLocks noGrp="1"/>
          </p:cNvSpPr>
          <p:nvPr>
            <p:ph type="body" idx="1"/>
          </p:nvPr>
        </p:nvSpPr>
        <p:spPr>
          <a:xfrm>
            <a:off x="457200" y="1191492"/>
            <a:ext cx="5464098" cy="332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8" name="Google Shape;748;p11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13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0" name="Google Shape;750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Blank">
  <p:cSld name="54_Blank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1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spcBef>
                <a:spcPts val="0"/>
              </a:spcBef>
              <a:buNone/>
              <a:defRPr sz="6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4" name="Google Shape;754;p114"/>
          <p:cNvSpPr txBox="1">
            <a:spLocks noGrp="1"/>
          </p:cNvSpPr>
          <p:nvPr>
            <p:ph type="body" idx="1"/>
          </p:nvPr>
        </p:nvSpPr>
        <p:spPr>
          <a:xfrm>
            <a:off x="457200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5" name="Google Shape;755;p114"/>
          <p:cNvSpPr txBox="1">
            <a:spLocks noGrp="1"/>
          </p:cNvSpPr>
          <p:nvPr>
            <p:ph type="body" idx="2"/>
          </p:nvPr>
        </p:nvSpPr>
        <p:spPr>
          <a:xfrm>
            <a:off x="3391838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6" name="Google Shape;756;p114"/>
          <p:cNvSpPr txBox="1">
            <a:spLocks noGrp="1"/>
          </p:cNvSpPr>
          <p:nvPr>
            <p:ph type="body" idx="3"/>
          </p:nvPr>
        </p:nvSpPr>
        <p:spPr>
          <a:xfrm>
            <a:off x="6326477" y="1409504"/>
            <a:ext cx="2360324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7" name="Google Shape;757;p114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14"/>
          <p:cNvSpPr txBox="1">
            <a:spLocks noGrp="1"/>
          </p:cNvSpPr>
          <p:nvPr>
            <p:ph type="body" idx="4"/>
          </p:nvPr>
        </p:nvSpPr>
        <p:spPr>
          <a:xfrm>
            <a:off x="457200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9" name="Google Shape;759;p114"/>
          <p:cNvSpPr txBox="1">
            <a:spLocks noGrp="1"/>
          </p:cNvSpPr>
          <p:nvPr>
            <p:ph type="body" idx="5"/>
          </p:nvPr>
        </p:nvSpPr>
        <p:spPr>
          <a:xfrm>
            <a:off x="3391838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p114"/>
          <p:cNvSpPr txBox="1">
            <a:spLocks noGrp="1"/>
          </p:cNvSpPr>
          <p:nvPr>
            <p:ph type="body" idx="6"/>
          </p:nvPr>
        </p:nvSpPr>
        <p:spPr>
          <a:xfrm>
            <a:off x="6326477" y="1960834"/>
            <a:ext cx="2360324" cy="266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1" name="Google Shape;761;p114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2" name="Google Shape;762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1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115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6" name="Google Shape;766;p115"/>
          <p:cNvSpPr>
            <a:spLocks noGrp="1"/>
          </p:cNvSpPr>
          <p:nvPr>
            <p:ph type="pic" idx="2"/>
          </p:nvPr>
        </p:nvSpPr>
        <p:spPr>
          <a:xfrm>
            <a:off x="5118497" y="1315966"/>
            <a:ext cx="3824287" cy="33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7" name="Google Shape;767;p115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24" cy="429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15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9" name="Google Shape;769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6_Blank">
  <p:cSld name="86_Blank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16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16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1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4" name="Google Shape;774;p116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5" name="Google Shape;775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7_Blank">
  <p:cSld name="87_Blank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7"/>
          <p:cNvSpPr txBox="1">
            <a:spLocks noGrp="1"/>
          </p:cNvSpPr>
          <p:nvPr>
            <p:ph type="title"/>
          </p:nvPr>
        </p:nvSpPr>
        <p:spPr>
          <a:xfrm>
            <a:off x="2163889" y="909960"/>
            <a:ext cx="4816223" cy="42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48625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1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17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0" name="Google Shape;780;p117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1" name="Google Shape;781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8_Blank">
  <p:cSld name="88_Blank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8"/>
          <p:cNvSpPr txBox="1">
            <a:spLocks noGrp="1"/>
          </p:cNvSpPr>
          <p:nvPr>
            <p:ph type="title"/>
          </p:nvPr>
        </p:nvSpPr>
        <p:spPr>
          <a:xfrm>
            <a:off x="2371638" y="909960"/>
            <a:ext cx="4400724" cy="4293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1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118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6" name="Google Shape;786;p118"/>
          <p:cNvSpPr/>
          <p:nvPr/>
        </p:nvSpPr>
        <p:spPr>
          <a:xfrm>
            <a:off x="0" y="0"/>
            <a:ext cx="9144000" cy="513773"/>
          </a:xfrm>
          <a:prstGeom prst="rect">
            <a:avLst/>
          </a:prstGeom>
          <a:solidFill>
            <a:srgbClr val="D7EC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7" name="Google Shape;787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77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theme" Target="../theme/theme1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351.xml"/><Relationship Id="rId21" Type="http://schemas.openxmlformats.org/officeDocument/2006/relationships/slideLayout" Target="../slideLayouts/slideLayout255.xml"/><Relationship Id="rId42" Type="http://schemas.openxmlformats.org/officeDocument/2006/relationships/slideLayout" Target="../slideLayouts/slideLayout276.xml"/><Relationship Id="rId63" Type="http://schemas.openxmlformats.org/officeDocument/2006/relationships/slideLayout" Target="../slideLayouts/slideLayout297.xml"/><Relationship Id="rId84" Type="http://schemas.openxmlformats.org/officeDocument/2006/relationships/slideLayout" Target="../slideLayouts/slideLayout318.xml"/><Relationship Id="rId138" Type="http://schemas.openxmlformats.org/officeDocument/2006/relationships/slideLayout" Target="../slideLayouts/slideLayout372.xml"/><Relationship Id="rId159" Type="http://schemas.openxmlformats.org/officeDocument/2006/relationships/slideLayout" Target="../slideLayouts/slideLayout393.xml"/><Relationship Id="rId170" Type="http://schemas.openxmlformats.org/officeDocument/2006/relationships/slideLayout" Target="../slideLayouts/slideLayout404.xml"/><Relationship Id="rId191" Type="http://schemas.openxmlformats.org/officeDocument/2006/relationships/slideLayout" Target="../slideLayouts/slideLayout425.xml"/><Relationship Id="rId205" Type="http://schemas.openxmlformats.org/officeDocument/2006/relationships/slideLayout" Target="../slideLayouts/slideLayout439.xml"/><Relationship Id="rId226" Type="http://schemas.openxmlformats.org/officeDocument/2006/relationships/slideLayout" Target="../slideLayouts/slideLayout460.xml"/><Relationship Id="rId107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245.xml"/><Relationship Id="rId32" Type="http://schemas.openxmlformats.org/officeDocument/2006/relationships/slideLayout" Target="../slideLayouts/slideLayout266.xml"/><Relationship Id="rId53" Type="http://schemas.openxmlformats.org/officeDocument/2006/relationships/slideLayout" Target="../slideLayouts/slideLayout287.xml"/><Relationship Id="rId74" Type="http://schemas.openxmlformats.org/officeDocument/2006/relationships/slideLayout" Target="../slideLayouts/slideLayout308.xml"/><Relationship Id="rId128" Type="http://schemas.openxmlformats.org/officeDocument/2006/relationships/slideLayout" Target="../slideLayouts/slideLayout362.xml"/><Relationship Id="rId149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239.xml"/><Relationship Id="rId95" Type="http://schemas.openxmlformats.org/officeDocument/2006/relationships/slideLayout" Target="../slideLayouts/slideLayout329.xml"/><Relationship Id="rId160" Type="http://schemas.openxmlformats.org/officeDocument/2006/relationships/slideLayout" Target="../slideLayouts/slideLayout394.xml"/><Relationship Id="rId181" Type="http://schemas.openxmlformats.org/officeDocument/2006/relationships/slideLayout" Target="../slideLayouts/slideLayout415.xml"/><Relationship Id="rId216" Type="http://schemas.openxmlformats.org/officeDocument/2006/relationships/slideLayout" Target="../slideLayouts/slideLayout450.xml"/><Relationship Id="rId237" Type="http://schemas.openxmlformats.org/officeDocument/2006/relationships/theme" Target="../theme/theme2.xml"/><Relationship Id="rId22" Type="http://schemas.openxmlformats.org/officeDocument/2006/relationships/slideLayout" Target="../slideLayouts/slideLayout256.xml"/><Relationship Id="rId43" Type="http://schemas.openxmlformats.org/officeDocument/2006/relationships/slideLayout" Target="../slideLayouts/slideLayout277.xml"/><Relationship Id="rId64" Type="http://schemas.openxmlformats.org/officeDocument/2006/relationships/slideLayout" Target="../slideLayouts/slideLayout298.xml"/><Relationship Id="rId118" Type="http://schemas.openxmlformats.org/officeDocument/2006/relationships/slideLayout" Target="../slideLayouts/slideLayout352.xml"/><Relationship Id="rId139" Type="http://schemas.openxmlformats.org/officeDocument/2006/relationships/slideLayout" Target="../slideLayouts/slideLayout373.xml"/><Relationship Id="rId85" Type="http://schemas.openxmlformats.org/officeDocument/2006/relationships/slideLayout" Target="../slideLayouts/slideLayout319.xml"/><Relationship Id="rId150" Type="http://schemas.openxmlformats.org/officeDocument/2006/relationships/slideLayout" Target="../slideLayouts/slideLayout384.xml"/><Relationship Id="rId171" Type="http://schemas.openxmlformats.org/officeDocument/2006/relationships/slideLayout" Target="../slideLayouts/slideLayout405.xml"/><Relationship Id="rId192" Type="http://schemas.openxmlformats.org/officeDocument/2006/relationships/slideLayout" Target="../slideLayouts/slideLayout426.xml"/><Relationship Id="rId206" Type="http://schemas.openxmlformats.org/officeDocument/2006/relationships/slideLayout" Target="../slideLayouts/slideLayout440.xml"/><Relationship Id="rId227" Type="http://schemas.openxmlformats.org/officeDocument/2006/relationships/slideLayout" Target="../slideLayouts/slideLayout461.xml"/><Relationship Id="rId12" Type="http://schemas.openxmlformats.org/officeDocument/2006/relationships/slideLayout" Target="../slideLayouts/slideLayout246.xml"/><Relationship Id="rId33" Type="http://schemas.openxmlformats.org/officeDocument/2006/relationships/slideLayout" Target="../slideLayouts/slideLayout267.xml"/><Relationship Id="rId108" Type="http://schemas.openxmlformats.org/officeDocument/2006/relationships/slideLayout" Target="../slideLayouts/slideLayout342.xml"/><Relationship Id="rId129" Type="http://schemas.openxmlformats.org/officeDocument/2006/relationships/slideLayout" Target="../slideLayouts/slideLayout363.xml"/><Relationship Id="rId54" Type="http://schemas.openxmlformats.org/officeDocument/2006/relationships/slideLayout" Target="../slideLayouts/slideLayout288.xml"/><Relationship Id="rId75" Type="http://schemas.openxmlformats.org/officeDocument/2006/relationships/slideLayout" Target="../slideLayouts/slideLayout309.xml"/><Relationship Id="rId96" Type="http://schemas.openxmlformats.org/officeDocument/2006/relationships/slideLayout" Target="../slideLayouts/slideLayout330.xml"/><Relationship Id="rId140" Type="http://schemas.openxmlformats.org/officeDocument/2006/relationships/slideLayout" Target="../slideLayouts/slideLayout374.xml"/><Relationship Id="rId161" Type="http://schemas.openxmlformats.org/officeDocument/2006/relationships/slideLayout" Target="../slideLayouts/slideLayout395.xml"/><Relationship Id="rId182" Type="http://schemas.openxmlformats.org/officeDocument/2006/relationships/slideLayout" Target="../slideLayouts/slideLayout416.xml"/><Relationship Id="rId217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240.xml"/><Relationship Id="rId23" Type="http://schemas.openxmlformats.org/officeDocument/2006/relationships/slideLayout" Target="../slideLayouts/slideLayout257.xml"/><Relationship Id="rId119" Type="http://schemas.openxmlformats.org/officeDocument/2006/relationships/slideLayout" Target="../slideLayouts/slideLayout353.xml"/><Relationship Id="rId44" Type="http://schemas.openxmlformats.org/officeDocument/2006/relationships/slideLayout" Target="../slideLayouts/slideLayout278.xml"/><Relationship Id="rId65" Type="http://schemas.openxmlformats.org/officeDocument/2006/relationships/slideLayout" Target="../slideLayouts/slideLayout299.xml"/><Relationship Id="rId86" Type="http://schemas.openxmlformats.org/officeDocument/2006/relationships/slideLayout" Target="../slideLayouts/slideLayout320.xml"/><Relationship Id="rId130" Type="http://schemas.openxmlformats.org/officeDocument/2006/relationships/slideLayout" Target="../slideLayouts/slideLayout364.xml"/><Relationship Id="rId151" Type="http://schemas.openxmlformats.org/officeDocument/2006/relationships/slideLayout" Target="../slideLayouts/slideLayout385.xml"/><Relationship Id="rId172" Type="http://schemas.openxmlformats.org/officeDocument/2006/relationships/slideLayout" Target="../slideLayouts/slideLayout406.xml"/><Relationship Id="rId193" Type="http://schemas.openxmlformats.org/officeDocument/2006/relationships/slideLayout" Target="../slideLayouts/slideLayout427.xml"/><Relationship Id="rId207" Type="http://schemas.openxmlformats.org/officeDocument/2006/relationships/slideLayout" Target="../slideLayouts/slideLayout441.xml"/><Relationship Id="rId228" Type="http://schemas.openxmlformats.org/officeDocument/2006/relationships/slideLayout" Target="../slideLayouts/slideLayout462.xml"/><Relationship Id="rId13" Type="http://schemas.openxmlformats.org/officeDocument/2006/relationships/slideLayout" Target="../slideLayouts/slideLayout247.xml"/><Relationship Id="rId109" Type="http://schemas.openxmlformats.org/officeDocument/2006/relationships/slideLayout" Target="../slideLayouts/slideLayout343.xml"/><Relationship Id="rId34" Type="http://schemas.openxmlformats.org/officeDocument/2006/relationships/slideLayout" Target="../slideLayouts/slideLayout268.xml"/><Relationship Id="rId55" Type="http://schemas.openxmlformats.org/officeDocument/2006/relationships/slideLayout" Target="../slideLayouts/slideLayout289.xml"/><Relationship Id="rId76" Type="http://schemas.openxmlformats.org/officeDocument/2006/relationships/slideLayout" Target="../slideLayouts/slideLayout310.xml"/><Relationship Id="rId97" Type="http://schemas.openxmlformats.org/officeDocument/2006/relationships/slideLayout" Target="../slideLayouts/slideLayout331.xml"/><Relationship Id="rId120" Type="http://schemas.openxmlformats.org/officeDocument/2006/relationships/slideLayout" Target="../slideLayouts/slideLayout354.xml"/><Relationship Id="rId141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241.xml"/><Relationship Id="rId162" Type="http://schemas.openxmlformats.org/officeDocument/2006/relationships/slideLayout" Target="../slideLayouts/slideLayout396.xml"/><Relationship Id="rId183" Type="http://schemas.openxmlformats.org/officeDocument/2006/relationships/slideLayout" Target="../slideLayouts/slideLayout417.xml"/><Relationship Id="rId218" Type="http://schemas.openxmlformats.org/officeDocument/2006/relationships/slideLayout" Target="../slideLayouts/slideLayout452.xml"/><Relationship Id="rId24" Type="http://schemas.openxmlformats.org/officeDocument/2006/relationships/slideLayout" Target="../slideLayouts/slideLayout258.xml"/><Relationship Id="rId45" Type="http://schemas.openxmlformats.org/officeDocument/2006/relationships/slideLayout" Target="../slideLayouts/slideLayout279.xml"/><Relationship Id="rId66" Type="http://schemas.openxmlformats.org/officeDocument/2006/relationships/slideLayout" Target="../slideLayouts/slideLayout300.xml"/><Relationship Id="rId87" Type="http://schemas.openxmlformats.org/officeDocument/2006/relationships/slideLayout" Target="../slideLayouts/slideLayout321.xml"/><Relationship Id="rId110" Type="http://schemas.openxmlformats.org/officeDocument/2006/relationships/slideLayout" Target="../slideLayouts/slideLayout344.xml"/><Relationship Id="rId131" Type="http://schemas.openxmlformats.org/officeDocument/2006/relationships/slideLayout" Target="../slideLayouts/slideLayout365.xml"/><Relationship Id="rId152" Type="http://schemas.openxmlformats.org/officeDocument/2006/relationships/slideLayout" Target="../slideLayouts/slideLayout386.xml"/><Relationship Id="rId173" Type="http://schemas.openxmlformats.org/officeDocument/2006/relationships/slideLayout" Target="../slideLayouts/slideLayout407.xml"/><Relationship Id="rId194" Type="http://schemas.openxmlformats.org/officeDocument/2006/relationships/slideLayout" Target="../slideLayouts/slideLayout428.xml"/><Relationship Id="rId208" Type="http://schemas.openxmlformats.org/officeDocument/2006/relationships/slideLayout" Target="../slideLayouts/slideLayout442.xml"/><Relationship Id="rId229" Type="http://schemas.openxmlformats.org/officeDocument/2006/relationships/slideLayout" Target="../slideLayouts/slideLayout463.xml"/><Relationship Id="rId14" Type="http://schemas.openxmlformats.org/officeDocument/2006/relationships/slideLayout" Target="../slideLayouts/slideLayout248.xml"/><Relationship Id="rId35" Type="http://schemas.openxmlformats.org/officeDocument/2006/relationships/slideLayout" Target="../slideLayouts/slideLayout269.xml"/><Relationship Id="rId56" Type="http://schemas.openxmlformats.org/officeDocument/2006/relationships/slideLayout" Target="../slideLayouts/slideLayout290.xml"/><Relationship Id="rId77" Type="http://schemas.openxmlformats.org/officeDocument/2006/relationships/slideLayout" Target="../slideLayouts/slideLayout311.xml"/><Relationship Id="rId100" Type="http://schemas.openxmlformats.org/officeDocument/2006/relationships/slideLayout" Target="../slideLayouts/slideLayout334.xml"/><Relationship Id="rId8" Type="http://schemas.openxmlformats.org/officeDocument/2006/relationships/slideLayout" Target="../slideLayouts/slideLayout242.xml"/><Relationship Id="rId98" Type="http://schemas.openxmlformats.org/officeDocument/2006/relationships/slideLayout" Target="../slideLayouts/slideLayout332.xml"/><Relationship Id="rId121" Type="http://schemas.openxmlformats.org/officeDocument/2006/relationships/slideLayout" Target="../slideLayouts/slideLayout355.xml"/><Relationship Id="rId142" Type="http://schemas.openxmlformats.org/officeDocument/2006/relationships/slideLayout" Target="../slideLayouts/slideLayout376.xml"/><Relationship Id="rId163" Type="http://schemas.openxmlformats.org/officeDocument/2006/relationships/slideLayout" Target="../slideLayouts/slideLayout397.xml"/><Relationship Id="rId184" Type="http://schemas.openxmlformats.org/officeDocument/2006/relationships/slideLayout" Target="../slideLayouts/slideLayout418.xml"/><Relationship Id="rId219" Type="http://schemas.openxmlformats.org/officeDocument/2006/relationships/slideLayout" Target="../slideLayouts/slideLayout453.xml"/><Relationship Id="rId230" Type="http://schemas.openxmlformats.org/officeDocument/2006/relationships/slideLayout" Target="../slideLayouts/slideLayout464.xml"/><Relationship Id="rId25" Type="http://schemas.openxmlformats.org/officeDocument/2006/relationships/slideLayout" Target="../slideLayouts/slideLayout259.xml"/><Relationship Id="rId46" Type="http://schemas.openxmlformats.org/officeDocument/2006/relationships/slideLayout" Target="../slideLayouts/slideLayout280.xml"/><Relationship Id="rId67" Type="http://schemas.openxmlformats.org/officeDocument/2006/relationships/slideLayout" Target="../slideLayouts/slideLayout301.xml"/><Relationship Id="rId88" Type="http://schemas.openxmlformats.org/officeDocument/2006/relationships/slideLayout" Target="../slideLayouts/slideLayout322.xml"/><Relationship Id="rId111" Type="http://schemas.openxmlformats.org/officeDocument/2006/relationships/slideLayout" Target="../slideLayouts/slideLayout345.xml"/><Relationship Id="rId132" Type="http://schemas.openxmlformats.org/officeDocument/2006/relationships/slideLayout" Target="../slideLayouts/slideLayout366.xml"/><Relationship Id="rId153" Type="http://schemas.openxmlformats.org/officeDocument/2006/relationships/slideLayout" Target="../slideLayouts/slideLayout387.xml"/><Relationship Id="rId174" Type="http://schemas.openxmlformats.org/officeDocument/2006/relationships/slideLayout" Target="../slideLayouts/slideLayout408.xml"/><Relationship Id="rId195" Type="http://schemas.openxmlformats.org/officeDocument/2006/relationships/slideLayout" Target="../slideLayouts/slideLayout429.xml"/><Relationship Id="rId209" Type="http://schemas.openxmlformats.org/officeDocument/2006/relationships/slideLayout" Target="../slideLayouts/slideLayout443.xml"/><Relationship Id="rId190" Type="http://schemas.openxmlformats.org/officeDocument/2006/relationships/slideLayout" Target="../slideLayouts/slideLayout424.xml"/><Relationship Id="rId204" Type="http://schemas.openxmlformats.org/officeDocument/2006/relationships/slideLayout" Target="../slideLayouts/slideLayout438.xml"/><Relationship Id="rId220" Type="http://schemas.openxmlformats.org/officeDocument/2006/relationships/slideLayout" Target="../slideLayouts/slideLayout454.xml"/><Relationship Id="rId225" Type="http://schemas.openxmlformats.org/officeDocument/2006/relationships/slideLayout" Target="../slideLayouts/slideLayout459.xml"/><Relationship Id="rId15" Type="http://schemas.openxmlformats.org/officeDocument/2006/relationships/slideLayout" Target="../slideLayouts/slideLayout249.xml"/><Relationship Id="rId36" Type="http://schemas.openxmlformats.org/officeDocument/2006/relationships/slideLayout" Target="../slideLayouts/slideLayout270.xml"/><Relationship Id="rId57" Type="http://schemas.openxmlformats.org/officeDocument/2006/relationships/slideLayout" Target="../slideLayouts/slideLayout291.xml"/><Relationship Id="rId106" Type="http://schemas.openxmlformats.org/officeDocument/2006/relationships/slideLayout" Target="../slideLayouts/slideLayout340.xml"/><Relationship Id="rId127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244.xml"/><Relationship Id="rId31" Type="http://schemas.openxmlformats.org/officeDocument/2006/relationships/slideLayout" Target="../slideLayouts/slideLayout265.xml"/><Relationship Id="rId52" Type="http://schemas.openxmlformats.org/officeDocument/2006/relationships/slideLayout" Target="../slideLayouts/slideLayout286.xml"/><Relationship Id="rId73" Type="http://schemas.openxmlformats.org/officeDocument/2006/relationships/slideLayout" Target="../slideLayouts/slideLayout307.xml"/><Relationship Id="rId78" Type="http://schemas.openxmlformats.org/officeDocument/2006/relationships/slideLayout" Target="../slideLayouts/slideLayout312.xml"/><Relationship Id="rId94" Type="http://schemas.openxmlformats.org/officeDocument/2006/relationships/slideLayout" Target="../slideLayouts/slideLayout328.xml"/><Relationship Id="rId99" Type="http://schemas.openxmlformats.org/officeDocument/2006/relationships/slideLayout" Target="../slideLayouts/slideLayout333.xml"/><Relationship Id="rId101" Type="http://schemas.openxmlformats.org/officeDocument/2006/relationships/slideLayout" Target="../slideLayouts/slideLayout335.xml"/><Relationship Id="rId122" Type="http://schemas.openxmlformats.org/officeDocument/2006/relationships/slideLayout" Target="../slideLayouts/slideLayout356.xml"/><Relationship Id="rId143" Type="http://schemas.openxmlformats.org/officeDocument/2006/relationships/slideLayout" Target="../slideLayouts/slideLayout377.xml"/><Relationship Id="rId148" Type="http://schemas.openxmlformats.org/officeDocument/2006/relationships/slideLayout" Target="../slideLayouts/slideLayout382.xml"/><Relationship Id="rId164" Type="http://schemas.openxmlformats.org/officeDocument/2006/relationships/slideLayout" Target="../slideLayouts/slideLayout398.xml"/><Relationship Id="rId169" Type="http://schemas.openxmlformats.org/officeDocument/2006/relationships/slideLayout" Target="../slideLayouts/slideLayout403.xml"/><Relationship Id="rId185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80" Type="http://schemas.openxmlformats.org/officeDocument/2006/relationships/slideLayout" Target="../slideLayouts/slideLayout414.xml"/><Relationship Id="rId210" Type="http://schemas.openxmlformats.org/officeDocument/2006/relationships/slideLayout" Target="../slideLayouts/slideLayout444.xml"/><Relationship Id="rId215" Type="http://schemas.openxmlformats.org/officeDocument/2006/relationships/slideLayout" Target="../slideLayouts/slideLayout449.xml"/><Relationship Id="rId236" Type="http://schemas.openxmlformats.org/officeDocument/2006/relationships/slideLayout" Target="../slideLayouts/slideLayout470.xml"/><Relationship Id="rId26" Type="http://schemas.openxmlformats.org/officeDocument/2006/relationships/slideLayout" Target="../slideLayouts/slideLayout260.xml"/><Relationship Id="rId231" Type="http://schemas.openxmlformats.org/officeDocument/2006/relationships/slideLayout" Target="../slideLayouts/slideLayout465.xml"/><Relationship Id="rId47" Type="http://schemas.openxmlformats.org/officeDocument/2006/relationships/slideLayout" Target="../slideLayouts/slideLayout281.xml"/><Relationship Id="rId68" Type="http://schemas.openxmlformats.org/officeDocument/2006/relationships/slideLayout" Target="../slideLayouts/slideLayout302.xml"/><Relationship Id="rId89" Type="http://schemas.openxmlformats.org/officeDocument/2006/relationships/slideLayout" Target="../slideLayouts/slideLayout323.xml"/><Relationship Id="rId112" Type="http://schemas.openxmlformats.org/officeDocument/2006/relationships/slideLayout" Target="../slideLayouts/slideLayout346.xml"/><Relationship Id="rId133" Type="http://schemas.openxmlformats.org/officeDocument/2006/relationships/slideLayout" Target="../slideLayouts/slideLayout367.xml"/><Relationship Id="rId154" Type="http://schemas.openxmlformats.org/officeDocument/2006/relationships/slideLayout" Target="../slideLayouts/slideLayout388.xml"/><Relationship Id="rId175" Type="http://schemas.openxmlformats.org/officeDocument/2006/relationships/slideLayout" Target="../slideLayouts/slideLayout409.xml"/><Relationship Id="rId196" Type="http://schemas.openxmlformats.org/officeDocument/2006/relationships/slideLayout" Target="../slideLayouts/slideLayout430.xml"/><Relationship Id="rId200" Type="http://schemas.openxmlformats.org/officeDocument/2006/relationships/slideLayout" Target="../slideLayouts/slideLayout434.xml"/><Relationship Id="rId16" Type="http://schemas.openxmlformats.org/officeDocument/2006/relationships/slideLayout" Target="../slideLayouts/slideLayout250.xml"/><Relationship Id="rId221" Type="http://schemas.openxmlformats.org/officeDocument/2006/relationships/slideLayout" Target="../slideLayouts/slideLayout455.xml"/><Relationship Id="rId37" Type="http://schemas.openxmlformats.org/officeDocument/2006/relationships/slideLayout" Target="../slideLayouts/slideLayout271.xml"/><Relationship Id="rId58" Type="http://schemas.openxmlformats.org/officeDocument/2006/relationships/slideLayout" Target="../slideLayouts/slideLayout292.xml"/><Relationship Id="rId79" Type="http://schemas.openxmlformats.org/officeDocument/2006/relationships/slideLayout" Target="../slideLayouts/slideLayout313.xml"/><Relationship Id="rId102" Type="http://schemas.openxmlformats.org/officeDocument/2006/relationships/slideLayout" Target="../slideLayouts/slideLayout336.xml"/><Relationship Id="rId123" Type="http://schemas.openxmlformats.org/officeDocument/2006/relationships/slideLayout" Target="../slideLayouts/slideLayout357.xml"/><Relationship Id="rId144" Type="http://schemas.openxmlformats.org/officeDocument/2006/relationships/slideLayout" Target="../slideLayouts/slideLayout378.xml"/><Relationship Id="rId90" Type="http://schemas.openxmlformats.org/officeDocument/2006/relationships/slideLayout" Target="../slideLayouts/slideLayout324.xml"/><Relationship Id="rId165" Type="http://schemas.openxmlformats.org/officeDocument/2006/relationships/slideLayout" Target="../slideLayouts/slideLayout399.xml"/><Relationship Id="rId186" Type="http://schemas.openxmlformats.org/officeDocument/2006/relationships/slideLayout" Target="../slideLayouts/slideLayout420.xml"/><Relationship Id="rId211" Type="http://schemas.openxmlformats.org/officeDocument/2006/relationships/slideLayout" Target="../slideLayouts/slideLayout445.xml"/><Relationship Id="rId232" Type="http://schemas.openxmlformats.org/officeDocument/2006/relationships/slideLayout" Target="../slideLayouts/slideLayout466.xml"/><Relationship Id="rId27" Type="http://schemas.openxmlformats.org/officeDocument/2006/relationships/slideLayout" Target="../slideLayouts/slideLayout261.xml"/><Relationship Id="rId48" Type="http://schemas.openxmlformats.org/officeDocument/2006/relationships/slideLayout" Target="../slideLayouts/slideLayout282.xml"/><Relationship Id="rId69" Type="http://schemas.openxmlformats.org/officeDocument/2006/relationships/slideLayout" Target="../slideLayouts/slideLayout303.xml"/><Relationship Id="rId113" Type="http://schemas.openxmlformats.org/officeDocument/2006/relationships/slideLayout" Target="../slideLayouts/slideLayout347.xml"/><Relationship Id="rId134" Type="http://schemas.openxmlformats.org/officeDocument/2006/relationships/slideLayout" Target="../slideLayouts/slideLayout368.xml"/><Relationship Id="rId80" Type="http://schemas.openxmlformats.org/officeDocument/2006/relationships/slideLayout" Target="../slideLayouts/slideLayout314.xml"/><Relationship Id="rId155" Type="http://schemas.openxmlformats.org/officeDocument/2006/relationships/slideLayout" Target="../slideLayouts/slideLayout389.xml"/><Relationship Id="rId176" Type="http://schemas.openxmlformats.org/officeDocument/2006/relationships/slideLayout" Target="../slideLayouts/slideLayout410.xml"/><Relationship Id="rId197" Type="http://schemas.openxmlformats.org/officeDocument/2006/relationships/slideLayout" Target="../slideLayouts/slideLayout431.xml"/><Relationship Id="rId201" Type="http://schemas.openxmlformats.org/officeDocument/2006/relationships/slideLayout" Target="../slideLayouts/slideLayout435.xml"/><Relationship Id="rId222" Type="http://schemas.openxmlformats.org/officeDocument/2006/relationships/slideLayout" Target="../slideLayouts/slideLayout456.xml"/><Relationship Id="rId17" Type="http://schemas.openxmlformats.org/officeDocument/2006/relationships/slideLayout" Target="../slideLayouts/slideLayout251.xml"/><Relationship Id="rId38" Type="http://schemas.openxmlformats.org/officeDocument/2006/relationships/slideLayout" Target="../slideLayouts/slideLayout272.xml"/><Relationship Id="rId59" Type="http://schemas.openxmlformats.org/officeDocument/2006/relationships/slideLayout" Target="../slideLayouts/slideLayout293.xml"/><Relationship Id="rId103" Type="http://schemas.openxmlformats.org/officeDocument/2006/relationships/slideLayout" Target="../slideLayouts/slideLayout337.xml"/><Relationship Id="rId124" Type="http://schemas.openxmlformats.org/officeDocument/2006/relationships/slideLayout" Target="../slideLayouts/slideLayout358.xml"/><Relationship Id="rId70" Type="http://schemas.openxmlformats.org/officeDocument/2006/relationships/slideLayout" Target="../slideLayouts/slideLayout304.xml"/><Relationship Id="rId91" Type="http://schemas.openxmlformats.org/officeDocument/2006/relationships/slideLayout" Target="../slideLayouts/slideLayout325.xml"/><Relationship Id="rId145" Type="http://schemas.openxmlformats.org/officeDocument/2006/relationships/slideLayout" Target="../slideLayouts/slideLayout379.xml"/><Relationship Id="rId166" Type="http://schemas.openxmlformats.org/officeDocument/2006/relationships/slideLayout" Target="../slideLayouts/slideLayout400.xml"/><Relationship Id="rId187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235.xml"/><Relationship Id="rId212" Type="http://schemas.openxmlformats.org/officeDocument/2006/relationships/slideLayout" Target="../slideLayouts/slideLayout446.xml"/><Relationship Id="rId233" Type="http://schemas.openxmlformats.org/officeDocument/2006/relationships/slideLayout" Target="../slideLayouts/slideLayout467.xml"/><Relationship Id="rId28" Type="http://schemas.openxmlformats.org/officeDocument/2006/relationships/slideLayout" Target="../slideLayouts/slideLayout262.xml"/><Relationship Id="rId49" Type="http://schemas.openxmlformats.org/officeDocument/2006/relationships/slideLayout" Target="../slideLayouts/slideLayout283.xml"/><Relationship Id="rId114" Type="http://schemas.openxmlformats.org/officeDocument/2006/relationships/slideLayout" Target="../slideLayouts/slideLayout348.xml"/><Relationship Id="rId60" Type="http://schemas.openxmlformats.org/officeDocument/2006/relationships/slideLayout" Target="../slideLayouts/slideLayout294.xml"/><Relationship Id="rId81" Type="http://schemas.openxmlformats.org/officeDocument/2006/relationships/slideLayout" Target="../slideLayouts/slideLayout315.xml"/><Relationship Id="rId135" Type="http://schemas.openxmlformats.org/officeDocument/2006/relationships/slideLayout" Target="../slideLayouts/slideLayout369.xml"/><Relationship Id="rId156" Type="http://schemas.openxmlformats.org/officeDocument/2006/relationships/slideLayout" Target="../slideLayouts/slideLayout390.xml"/><Relationship Id="rId177" Type="http://schemas.openxmlformats.org/officeDocument/2006/relationships/slideLayout" Target="../slideLayouts/slideLayout411.xml"/><Relationship Id="rId198" Type="http://schemas.openxmlformats.org/officeDocument/2006/relationships/slideLayout" Target="../slideLayouts/slideLayout432.xml"/><Relationship Id="rId202" Type="http://schemas.openxmlformats.org/officeDocument/2006/relationships/slideLayout" Target="../slideLayouts/slideLayout436.xml"/><Relationship Id="rId223" Type="http://schemas.openxmlformats.org/officeDocument/2006/relationships/slideLayout" Target="../slideLayouts/slideLayout457.xml"/><Relationship Id="rId18" Type="http://schemas.openxmlformats.org/officeDocument/2006/relationships/slideLayout" Target="../slideLayouts/slideLayout252.xml"/><Relationship Id="rId39" Type="http://schemas.openxmlformats.org/officeDocument/2006/relationships/slideLayout" Target="../slideLayouts/slideLayout273.xml"/><Relationship Id="rId50" Type="http://schemas.openxmlformats.org/officeDocument/2006/relationships/slideLayout" Target="../slideLayouts/slideLayout284.xml"/><Relationship Id="rId104" Type="http://schemas.openxmlformats.org/officeDocument/2006/relationships/slideLayout" Target="../slideLayouts/slideLayout338.xml"/><Relationship Id="rId125" Type="http://schemas.openxmlformats.org/officeDocument/2006/relationships/slideLayout" Target="../slideLayouts/slideLayout359.xml"/><Relationship Id="rId146" Type="http://schemas.openxmlformats.org/officeDocument/2006/relationships/slideLayout" Target="../slideLayouts/slideLayout380.xml"/><Relationship Id="rId167" Type="http://schemas.openxmlformats.org/officeDocument/2006/relationships/slideLayout" Target="../slideLayouts/slideLayout401.xml"/><Relationship Id="rId188" Type="http://schemas.openxmlformats.org/officeDocument/2006/relationships/slideLayout" Target="../slideLayouts/slideLayout422.xml"/><Relationship Id="rId71" Type="http://schemas.openxmlformats.org/officeDocument/2006/relationships/slideLayout" Target="../slideLayouts/slideLayout305.xml"/><Relationship Id="rId92" Type="http://schemas.openxmlformats.org/officeDocument/2006/relationships/slideLayout" Target="../slideLayouts/slideLayout326.xml"/><Relationship Id="rId213" Type="http://schemas.openxmlformats.org/officeDocument/2006/relationships/slideLayout" Target="../slideLayouts/slideLayout447.xml"/><Relationship Id="rId234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236.xml"/><Relationship Id="rId29" Type="http://schemas.openxmlformats.org/officeDocument/2006/relationships/slideLayout" Target="../slideLayouts/slideLayout263.xml"/><Relationship Id="rId40" Type="http://schemas.openxmlformats.org/officeDocument/2006/relationships/slideLayout" Target="../slideLayouts/slideLayout274.xml"/><Relationship Id="rId115" Type="http://schemas.openxmlformats.org/officeDocument/2006/relationships/slideLayout" Target="../slideLayouts/slideLayout349.xml"/><Relationship Id="rId136" Type="http://schemas.openxmlformats.org/officeDocument/2006/relationships/slideLayout" Target="../slideLayouts/slideLayout370.xml"/><Relationship Id="rId157" Type="http://schemas.openxmlformats.org/officeDocument/2006/relationships/slideLayout" Target="../slideLayouts/slideLayout391.xml"/><Relationship Id="rId178" Type="http://schemas.openxmlformats.org/officeDocument/2006/relationships/slideLayout" Target="../slideLayouts/slideLayout412.xml"/><Relationship Id="rId61" Type="http://schemas.openxmlformats.org/officeDocument/2006/relationships/slideLayout" Target="../slideLayouts/slideLayout295.xml"/><Relationship Id="rId82" Type="http://schemas.openxmlformats.org/officeDocument/2006/relationships/slideLayout" Target="../slideLayouts/slideLayout316.xml"/><Relationship Id="rId199" Type="http://schemas.openxmlformats.org/officeDocument/2006/relationships/slideLayout" Target="../slideLayouts/slideLayout433.xml"/><Relationship Id="rId203" Type="http://schemas.openxmlformats.org/officeDocument/2006/relationships/slideLayout" Target="../slideLayouts/slideLayout437.xml"/><Relationship Id="rId19" Type="http://schemas.openxmlformats.org/officeDocument/2006/relationships/slideLayout" Target="../slideLayouts/slideLayout253.xml"/><Relationship Id="rId224" Type="http://schemas.openxmlformats.org/officeDocument/2006/relationships/slideLayout" Target="../slideLayouts/slideLayout458.xml"/><Relationship Id="rId30" Type="http://schemas.openxmlformats.org/officeDocument/2006/relationships/slideLayout" Target="../slideLayouts/slideLayout264.xml"/><Relationship Id="rId105" Type="http://schemas.openxmlformats.org/officeDocument/2006/relationships/slideLayout" Target="../slideLayouts/slideLayout339.xml"/><Relationship Id="rId126" Type="http://schemas.openxmlformats.org/officeDocument/2006/relationships/slideLayout" Target="../slideLayouts/slideLayout360.xml"/><Relationship Id="rId147" Type="http://schemas.openxmlformats.org/officeDocument/2006/relationships/slideLayout" Target="../slideLayouts/slideLayout381.xml"/><Relationship Id="rId168" Type="http://schemas.openxmlformats.org/officeDocument/2006/relationships/slideLayout" Target="../slideLayouts/slideLayout402.xml"/><Relationship Id="rId51" Type="http://schemas.openxmlformats.org/officeDocument/2006/relationships/slideLayout" Target="../slideLayouts/slideLayout285.xml"/><Relationship Id="rId72" Type="http://schemas.openxmlformats.org/officeDocument/2006/relationships/slideLayout" Target="../slideLayouts/slideLayout306.xml"/><Relationship Id="rId93" Type="http://schemas.openxmlformats.org/officeDocument/2006/relationships/slideLayout" Target="../slideLayouts/slideLayout327.xml"/><Relationship Id="rId189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237.xml"/><Relationship Id="rId214" Type="http://schemas.openxmlformats.org/officeDocument/2006/relationships/slideLayout" Target="../slideLayouts/slideLayout448.xml"/><Relationship Id="rId235" Type="http://schemas.openxmlformats.org/officeDocument/2006/relationships/slideLayout" Target="../slideLayouts/slideLayout469.xml"/><Relationship Id="rId116" Type="http://schemas.openxmlformats.org/officeDocument/2006/relationships/slideLayout" Target="../slideLayouts/slideLayout350.xml"/><Relationship Id="rId137" Type="http://schemas.openxmlformats.org/officeDocument/2006/relationships/slideLayout" Target="../slideLayouts/slideLayout371.xml"/><Relationship Id="rId158" Type="http://schemas.openxmlformats.org/officeDocument/2006/relationships/slideLayout" Target="../slideLayouts/slideLayout392.xml"/><Relationship Id="rId20" Type="http://schemas.openxmlformats.org/officeDocument/2006/relationships/slideLayout" Target="../slideLayouts/slideLayout254.xml"/><Relationship Id="rId41" Type="http://schemas.openxmlformats.org/officeDocument/2006/relationships/slideLayout" Target="../slideLayouts/slideLayout275.xml"/><Relationship Id="rId62" Type="http://schemas.openxmlformats.org/officeDocument/2006/relationships/slideLayout" Target="../slideLayouts/slideLayout296.xml"/><Relationship Id="rId83" Type="http://schemas.openxmlformats.org/officeDocument/2006/relationships/slideLayout" Target="../slideLayouts/slideLayout317.xml"/><Relationship Id="rId179" Type="http://schemas.openxmlformats.org/officeDocument/2006/relationships/slideLayout" Target="../slideLayouts/slideLayout4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457200" y="382701"/>
            <a:ext cx="82296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66" cy="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7836195" cy="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09" r:id="rId45"/>
    <p:sldLayoutId id="2147483710" r:id="rId46"/>
    <p:sldLayoutId id="2147483711" r:id="rId47"/>
    <p:sldLayoutId id="2147483712" r:id="rId48"/>
    <p:sldLayoutId id="2147483713" r:id="rId49"/>
    <p:sldLayoutId id="2147483714" r:id="rId50"/>
    <p:sldLayoutId id="2147483715" r:id="rId51"/>
    <p:sldLayoutId id="2147483716" r:id="rId52"/>
    <p:sldLayoutId id="2147483717" r:id="rId53"/>
    <p:sldLayoutId id="2147483718" r:id="rId54"/>
    <p:sldLayoutId id="2147483719" r:id="rId55"/>
    <p:sldLayoutId id="2147483720" r:id="rId56"/>
    <p:sldLayoutId id="2147483721" r:id="rId57"/>
    <p:sldLayoutId id="2147483722" r:id="rId58"/>
    <p:sldLayoutId id="2147483723" r:id="rId59"/>
    <p:sldLayoutId id="2147483724" r:id="rId60"/>
    <p:sldLayoutId id="2147483725" r:id="rId61"/>
    <p:sldLayoutId id="2147483726" r:id="rId62"/>
    <p:sldLayoutId id="2147483727" r:id="rId63"/>
    <p:sldLayoutId id="2147483728" r:id="rId64"/>
    <p:sldLayoutId id="2147483729" r:id="rId65"/>
    <p:sldLayoutId id="2147483730" r:id="rId66"/>
    <p:sldLayoutId id="2147483731" r:id="rId67"/>
    <p:sldLayoutId id="2147483732" r:id="rId68"/>
    <p:sldLayoutId id="2147483733" r:id="rId69"/>
    <p:sldLayoutId id="2147483734" r:id="rId70"/>
    <p:sldLayoutId id="2147483735" r:id="rId71"/>
    <p:sldLayoutId id="2147483736" r:id="rId72"/>
    <p:sldLayoutId id="2147483737" r:id="rId73"/>
    <p:sldLayoutId id="2147483738" r:id="rId74"/>
    <p:sldLayoutId id="2147483739" r:id="rId75"/>
    <p:sldLayoutId id="2147483740" r:id="rId76"/>
    <p:sldLayoutId id="2147483741" r:id="rId77"/>
    <p:sldLayoutId id="2147483742" r:id="rId78"/>
    <p:sldLayoutId id="2147483743" r:id="rId79"/>
    <p:sldLayoutId id="2147483744" r:id="rId80"/>
    <p:sldLayoutId id="2147483745" r:id="rId81"/>
    <p:sldLayoutId id="2147483746" r:id="rId82"/>
    <p:sldLayoutId id="2147483747" r:id="rId83"/>
    <p:sldLayoutId id="2147483748" r:id="rId84"/>
    <p:sldLayoutId id="2147483749" r:id="rId85"/>
    <p:sldLayoutId id="2147483750" r:id="rId86"/>
    <p:sldLayoutId id="2147483751" r:id="rId87"/>
    <p:sldLayoutId id="2147483752" r:id="rId88"/>
    <p:sldLayoutId id="2147483753" r:id="rId89"/>
    <p:sldLayoutId id="2147483754" r:id="rId90"/>
    <p:sldLayoutId id="2147483755" r:id="rId91"/>
    <p:sldLayoutId id="2147483756" r:id="rId92"/>
    <p:sldLayoutId id="2147483757" r:id="rId93"/>
    <p:sldLayoutId id="2147483758" r:id="rId94"/>
    <p:sldLayoutId id="2147483759" r:id="rId95"/>
    <p:sldLayoutId id="2147483760" r:id="rId96"/>
    <p:sldLayoutId id="2147483761" r:id="rId97"/>
    <p:sldLayoutId id="2147483762" r:id="rId98"/>
    <p:sldLayoutId id="2147483763" r:id="rId99"/>
    <p:sldLayoutId id="2147483764" r:id="rId100"/>
    <p:sldLayoutId id="2147483765" r:id="rId101"/>
    <p:sldLayoutId id="2147483766" r:id="rId102"/>
    <p:sldLayoutId id="2147483767" r:id="rId103"/>
    <p:sldLayoutId id="2147483768" r:id="rId104"/>
    <p:sldLayoutId id="2147483769" r:id="rId105"/>
    <p:sldLayoutId id="2147483770" r:id="rId106"/>
    <p:sldLayoutId id="2147483771" r:id="rId107"/>
    <p:sldLayoutId id="2147483772" r:id="rId108"/>
    <p:sldLayoutId id="2147483773" r:id="rId109"/>
    <p:sldLayoutId id="2147483774" r:id="rId110"/>
    <p:sldLayoutId id="2147483775" r:id="rId111"/>
    <p:sldLayoutId id="2147483776" r:id="rId112"/>
    <p:sldLayoutId id="2147483777" r:id="rId113"/>
    <p:sldLayoutId id="2147483778" r:id="rId114"/>
    <p:sldLayoutId id="2147483779" r:id="rId115"/>
    <p:sldLayoutId id="2147483780" r:id="rId116"/>
    <p:sldLayoutId id="2147483781" r:id="rId117"/>
    <p:sldLayoutId id="2147483782" r:id="rId118"/>
    <p:sldLayoutId id="2147483783" r:id="rId119"/>
    <p:sldLayoutId id="2147483784" r:id="rId120"/>
    <p:sldLayoutId id="2147483785" r:id="rId121"/>
    <p:sldLayoutId id="2147483786" r:id="rId122"/>
    <p:sldLayoutId id="2147483787" r:id="rId123"/>
    <p:sldLayoutId id="2147483788" r:id="rId124"/>
    <p:sldLayoutId id="2147483789" r:id="rId125"/>
    <p:sldLayoutId id="2147483790" r:id="rId126"/>
    <p:sldLayoutId id="2147483791" r:id="rId127"/>
    <p:sldLayoutId id="2147483792" r:id="rId128"/>
    <p:sldLayoutId id="2147483793" r:id="rId129"/>
    <p:sldLayoutId id="2147483794" r:id="rId130"/>
    <p:sldLayoutId id="2147483795" r:id="rId131"/>
    <p:sldLayoutId id="2147483796" r:id="rId132"/>
    <p:sldLayoutId id="2147483797" r:id="rId133"/>
    <p:sldLayoutId id="2147483798" r:id="rId134"/>
    <p:sldLayoutId id="2147483799" r:id="rId135"/>
    <p:sldLayoutId id="2147483800" r:id="rId136"/>
    <p:sldLayoutId id="2147483801" r:id="rId137"/>
    <p:sldLayoutId id="2147483802" r:id="rId138"/>
    <p:sldLayoutId id="2147483803" r:id="rId139"/>
    <p:sldLayoutId id="2147483804" r:id="rId140"/>
    <p:sldLayoutId id="2147483805" r:id="rId141"/>
    <p:sldLayoutId id="2147483806" r:id="rId142"/>
    <p:sldLayoutId id="2147483807" r:id="rId143"/>
    <p:sldLayoutId id="2147483808" r:id="rId144"/>
    <p:sldLayoutId id="2147483809" r:id="rId145"/>
    <p:sldLayoutId id="2147483810" r:id="rId146"/>
    <p:sldLayoutId id="2147483811" r:id="rId147"/>
    <p:sldLayoutId id="2147483812" r:id="rId148"/>
    <p:sldLayoutId id="2147483813" r:id="rId149"/>
    <p:sldLayoutId id="2147483814" r:id="rId150"/>
    <p:sldLayoutId id="2147483815" r:id="rId151"/>
    <p:sldLayoutId id="2147483816" r:id="rId152"/>
    <p:sldLayoutId id="2147483817" r:id="rId153"/>
    <p:sldLayoutId id="2147483818" r:id="rId154"/>
    <p:sldLayoutId id="2147483819" r:id="rId155"/>
    <p:sldLayoutId id="2147483820" r:id="rId156"/>
    <p:sldLayoutId id="2147483821" r:id="rId157"/>
    <p:sldLayoutId id="2147483822" r:id="rId158"/>
    <p:sldLayoutId id="2147483823" r:id="rId159"/>
    <p:sldLayoutId id="2147483824" r:id="rId160"/>
    <p:sldLayoutId id="2147483825" r:id="rId161"/>
    <p:sldLayoutId id="2147483826" r:id="rId162"/>
    <p:sldLayoutId id="2147483827" r:id="rId163"/>
    <p:sldLayoutId id="2147483828" r:id="rId164"/>
    <p:sldLayoutId id="2147483829" r:id="rId165"/>
    <p:sldLayoutId id="2147483830" r:id="rId166"/>
    <p:sldLayoutId id="2147483831" r:id="rId167"/>
    <p:sldLayoutId id="2147483832" r:id="rId168"/>
    <p:sldLayoutId id="2147483833" r:id="rId169"/>
    <p:sldLayoutId id="2147483834" r:id="rId170"/>
    <p:sldLayoutId id="2147483835" r:id="rId171"/>
    <p:sldLayoutId id="2147483836" r:id="rId172"/>
    <p:sldLayoutId id="2147483837" r:id="rId173"/>
    <p:sldLayoutId id="2147483838" r:id="rId174"/>
    <p:sldLayoutId id="2147483839" r:id="rId175"/>
    <p:sldLayoutId id="2147483840" r:id="rId176"/>
    <p:sldLayoutId id="2147483841" r:id="rId177"/>
    <p:sldLayoutId id="2147483842" r:id="rId178"/>
    <p:sldLayoutId id="2147483843" r:id="rId179"/>
    <p:sldLayoutId id="2147483844" r:id="rId180"/>
    <p:sldLayoutId id="2147483845" r:id="rId181"/>
    <p:sldLayoutId id="2147483846" r:id="rId182"/>
    <p:sldLayoutId id="2147483847" r:id="rId183"/>
    <p:sldLayoutId id="2147483848" r:id="rId184"/>
    <p:sldLayoutId id="2147483849" r:id="rId185"/>
    <p:sldLayoutId id="2147483850" r:id="rId186"/>
    <p:sldLayoutId id="2147483851" r:id="rId187"/>
    <p:sldLayoutId id="2147483852" r:id="rId188"/>
    <p:sldLayoutId id="2147483853" r:id="rId189"/>
    <p:sldLayoutId id="2147483854" r:id="rId190"/>
    <p:sldLayoutId id="2147483855" r:id="rId191"/>
    <p:sldLayoutId id="2147483856" r:id="rId192"/>
    <p:sldLayoutId id="2147483857" r:id="rId193"/>
    <p:sldLayoutId id="2147483858" r:id="rId194"/>
    <p:sldLayoutId id="2147483859" r:id="rId195"/>
    <p:sldLayoutId id="2147483860" r:id="rId196"/>
    <p:sldLayoutId id="2147483861" r:id="rId197"/>
    <p:sldLayoutId id="2147483862" r:id="rId198"/>
    <p:sldLayoutId id="2147483863" r:id="rId199"/>
    <p:sldLayoutId id="2147483864" r:id="rId200"/>
    <p:sldLayoutId id="2147483865" r:id="rId201"/>
    <p:sldLayoutId id="2147483866" r:id="rId202"/>
    <p:sldLayoutId id="2147483867" r:id="rId203"/>
    <p:sldLayoutId id="2147483868" r:id="rId204"/>
    <p:sldLayoutId id="2147483869" r:id="rId205"/>
    <p:sldLayoutId id="2147483870" r:id="rId206"/>
    <p:sldLayoutId id="2147483871" r:id="rId207"/>
    <p:sldLayoutId id="2147483872" r:id="rId208"/>
    <p:sldLayoutId id="2147483873" r:id="rId209"/>
    <p:sldLayoutId id="2147483874" r:id="rId210"/>
    <p:sldLayoutId id="2147483875" r:id="rId211"/>
    <p:sldLayoutId id="2147483876" r:id="rId212"/>
    <p:sldLayoutId id="2147483877" r:id="rId213"/>
    <p:sldLayoutId id="2147483878" r:id="rId214"/>
    <p:sldLayoutId id="2147483879" r:id="rId215"/>
    <p:sldLayoutId id="2147483880" r:id="rId216"/>
    <p:sldLayoutId id="2147483881" r:id="rId217"/>
    <p:sldLayoutId id="2147483882" r:id="rId218"/>
    <p:sldLayoutId id="2147483883" r:id="rId219"/>
    <p:sldLayoutId id="2147483884" r:id="rId220"/>
    <p:sldLayoutId id="2147483885" r:id="rId221"/>
    <p:sldLayoutId id="2147483886" r:id="rId222"/>
    <p:sldLayoutId id="2147483887" r:id="rId223"/>
    <p:sldLayoutId id="2147483888" r:id="rId224"/>
    <p:sldLayoutId id="2147483889" r:id="rId225"/>
    <p:sldLayoutId id="2147483890" r:id="rId226"/>
    <p:sldLayoutId id="2147483891" r:id="rId227"/>
    <p:sldLayoutId id="2147483892" r:id="rId228"/>
    <p:sldLayoutId id="2147483893" r:id="rId229"/>
    <p:sldLayoutId id="2147483894" r:id="rId230"/>
    <p:sldLayoutId id="2147483895" r:id="rId231"/>
    <p:sldLayoutId id="2147483896" r:id="rId232"/>
    <p:sldLayoutId id="2147483897" r:id="rId233"/>
    <p:sldLayoutId id="2147483898" r:id="rId2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pos="486">
          <p15:clr>
            <a:srgbClr val="5ACBF0"/>
          </p15:clr>
        </p15:guide>
        <p15:guide id="4" pos="5274">
          <p15:clr>
            <a:srgbClr val="5ACBF0"/>
          </p15:clr>
        </p15:guide>
        <p15:guide id="5" pos="432">
          <p15:clr>
            <a:srgbClr val="5ACBF0"/>
          </p15:clr>
        </p15:guide>
        <p15:guide id="6" pos="612">
          <p15:clr>
            <a:srgbClr val="9FCC3B"/>
          </p15:clr>
        </p15:guide>
        <p15:guide id="7" pos="666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254"/>
          <p:cNvSpPr txBox="1">
            <a:spLocks noGrp="1"/>
          </p:cNvSpPr>
          <p:nvPr>
            <p:ph type="title"/>
          </p:nvPr>
        </p:nvSpPr>
        <p:spPr>
          <a:xfrm>
            <a:off x="457200" y="382701"/>
            <a:ext cx="822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45" name="Google Shape;1745;p25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6" name="Google Shape;1746;p254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spcBef>
                <a:spcPts val="0"/>
              </a:spcBef>
              <a:buNone/>
              <a:defRPr sz="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4" r:id="rId4"/>
    <p:sldLayoutId id="2147483905" r:id="rId5"/>
    <p:sldLayoutId id="2147483906" r:id="rId6"/>
    <p:sldLayoutId id="2147483907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  <p:sldLayoutId id="2147483930" r:id="rId28"/>
    <p:sldLayoutId id="2147483931" r:id="rId29"/>
    <p:sldLayoutId id="2147483932" r:id="rId30"/>
    <p:sldLayoutId id="2147483933" r:id="rId31"/>
    <p:sldLayoutId id="2147483934" r:id="rId32"/>
    <p:sldLayoutId id="2147483935" r:id="rId33"/>
    <p:sldLayoutId id="2147483936" r:id="rId34"/>
    <p:sldLayoutId id="2147483937" r:id="rId35"/>
    <p:sldLayoutId id="2147483938" r:id="rId36"/>
    <p:sldLayoutId id="2147483939" r:id="rId37"/>
    <p:sldLayoutId id="2147483940" r:id="rId38"/>
    <p:sldLayoutId id="2147483941" r:id="rId39"/>
    <p:sldLayoutId id="2147483942" r:id="rId40"/>
    <p:sldLayoutId id="2147483943" r:id="rId41"/>
    <p:sldLayoutId id="2147483944" r:id="rId42"/>
    <p:sldLayoutId id="2147483945" r:id="rId43"/>
    <p:sldLayoutId id="2147483946" r:id="rId44"/>
    <p:sldLayoutId id="2147483947" r:id="rId45"/>
    <p:sldLayoutId id="2147483948" r:id="rId46"/>
    <p:sldLayoutId id="2147483949" r:id="rId47"/>
    <p:sldLayoutId id="2147483950" r:id="rId48"/>
    <p:sldLayoutId id="2147483951" r:id="rId49"/>
    <p:sldLayoutId id="2147483952" r:id="rId50"/>
    <p:sldLayoutId id="2147483953" r:id="rId51"/>
    <p:sldLayoutId id="2147483954" r:id="rId52"/>
    <p:sldLayoutId id="2147483955" r:id="rId53"/>
    <p:sldLayoutId id="2147483956" r:id="rId54"/>
    <p:sldLayoutId id="2147483957" r:id="rId55"/>
    <p:sldLayoutId id="2147483958" r:id="rId56"/>
    <p:sldLayoutId id="2147483959" r:id="rId57"/>
    <p:sldLayoutId id="2147483960" r:id="rId58"/>
    <p:sldLayoutId id="2147483961" r:id="rId59"/>
    <p:sldLayoutId id="2147483962" r:id="rId60"/>
    <p:sldLayoutId id="2147483963" r:id="rId61"/>
    <p:sldLayoutId id="2147483964" r:id="rId62"/>
    <p:sldLayoutId id="2147483965" r:id="rId63"/>
    <p:sldLayoutId id="2147483966" r:id="rId64"/>
    <p:sldLayoutId id="2147483967" r:id="rId65"/>
    <p:sldLayoutId id="2147483968" r:id="rId66"/>
    <p:sldLayoutId id="2147483969" r:id="rId67"/>
    <p:sldLayoutId id="2147483970" r:id="rId68"/>
    <p:sldLayoutId id="2147483971" r:id="rId69"/>
    <p:sldLayoutId id="2147483972" r:id="rId70"/>
    <p:sldLayoutId id="2147483973" r:id="rId71"/>
    <p:sldLayoutId id="2147483974" r:id="rId72"/>
    <p:sldLayoutId id="2147483975" r:id="rId73"/>
    <p:sldLayoutId id="2147483976" r:id="rId74"/>
    <p:sldLayoutId id="2147483977" r:id="rId75"/>
    <p:sldLayoutId id="2147483978" r:id="rId76"/>
    <p:sldLayoutId id="2147483979" r:id="rId77"/>
    <p:sldLayoutId id="2147483980" r:id="rId78"/>
    <p:sldLayoutId id="2147483981" r:id="rId79"/>
    <p:sldLayoutId id="2147483982" r:id="rId80"/>
    <p:sldLayoutId id="2147483983" r:id="rId81"/>
    <p:sldLayoutId id="2147483984" r:id="rId82"/>
    <p:sldLayoutId id="2147483985" r:id="rId83"/>
    <p:sldLayoutId id="2147483986" r:id="rId84"/>
    <p:sldLayoutId id="2147483987" r:id="rId85"/>
    <p:sldLayoutId id="2147483988" r:id="rId86"/>
    <p:sldLayoutId id="2147483989" r:id="rId87"/>
    <p:sldLayoutId id="2147483990" r:id="rId88"/>
    <p:sldLayoutId id="2147483991" r:id="rId89"/>
    <p:sldLayoutId id="2147483992" r:id="rId90"/>
    <p:sldLayoutId id="2147483993" r:id="rId91"/>
    <p:sldLayoutId id="2147483994" r:id="rId92"/>
    <p:sldLayoutId id="2147483995" r:id="rId93"/>
    <p:sldLayoutId id="2147483996" r:id="rId94"/>
    <p:sldLayoutId id="2147483997" r:id="rId95"/>
    <p:sldLayoutId id="2147483998" r:id="rId96"/>
    <p:sldLayoutId id="2147483999" r:id="rId97"/>
    <p:sldLayoutId id="2147484000" r:id="rId98"/>
    <p:sldLayoutId id="2147484001" r:id="rId99"/>
    <p:sldLayoutId id="2147484002" r:id="rId100"/>
    <p:sldLayoutId id="2147484003" r:id="rId101"/>
    <p:sldLayoutId id="2147484004" r:id="rId102"/>
    <p:sldLayoutId id="2147484005" r:id="rId103"/>
    <p:sldLayoutId id="2147484006" r:id="rId104"/>
    <p:sldLayoutId id="2147484007" r:id="rId105"/>
    <p:sldLayoutId id="2147484008" r:id="rId106"/>
    <p:sldLayoutId id="2147484009" r:id="rId107"/>
    <p:sldLayoutId id="2147484010" r:id="rId108"/>
    <p:sldLayoutId id="2147484011" r:id="rId109"/>
    <p:sldLayoutId id="2147484013" r:id="rId110"/>
    <p:sldLayoutId id="2147484014" r:id="rId111"/>
    <p:sldLayoutId id="2147484015" r:id="rId112"/>
    <p:sldLayoutId id="2147484016" r:id="rId113"/>
    <p:sldLayoutId id="2147484017" r:id="rId114"/>
    <p:sldLayoutId id="2147484018" r:id="rId115"/>
    <p:sldLayoutId id="2147484019" r:id="rId116"/>
    <p:sldLayoutId id="2147484020" r:id="rId117"/>
    <p:sldLayoutId id="2147484021" r:id="rId118"/>
    <p:sldLayoutId id="2147484022" r:id="rId119"/>
    <p:sldLayoutId id="2147484023" r:id="rId120"/>
    <p:sldLayoutId id="2147484024" r:id="rId121"/>
    <p:sldLayoutId id="2147484025" r:id="rId122"/>
    <p:sldLayoutId id="2147484026" r:id="rId123"/>
    <p:sldLayoutId id="2147484027" r:id="rId124"/>
    <p:sldLayoutId id="2147484028" r:id="rId125"/>
    <p:sldLayoutId id="2147484029" r:id="rId126"/>
    <p:sldLayoutId id="2147484030" r:id="rId127"/>
    <p:sldLayoutId id="2147484031" r:id="rId128"/>
    <p:sldLayoutId id="2147484032" r:id="rId129"/>
    <p:sldLayoutId id="2147484033" r:id="rId130"/>
    <p:sldLayoutId id="2147484034" r:id="rId131"/>
    <p:sldLayoutId id="2147484035" r:id="rId132"/>
    <p:sldLayoutId id="2147484036" r:id="rId133"/>
    <p:sldLayoutId id="2147484037" r:id="rId134"/>
    <p:sldLayoutId id="2147484038" r:id="rId135"/>
    <p:sldLayoutId id="2147484039" r:id="rId136"/>
    <p:sldLayoutId id="2147484040" r:id="rId137"/>
    <p:sldLayoutId id="2147484041" r:id="rId138"/>
    <p:sldLayoutId id="2147484042" r:id="rId139"/>
    <p:sldLayoutId id="2147484043" r:id="rId140"/>
    <p:sldLayoutId id="2147484044" r:id="rId141"/>
    <p:sldLayoutId id="2147484045" r:id="rId142"/>
    <p:sldLayoutId id="2147484046" r:id="rId143"/>
    <p:sldLayoutId id="2147484047" r:id="rId144"/>
    <p:sldLayoutId id="2147484048" r:id="rId145"/>
    <p:sldLayoutId id="2147484049" r:id="rId146"/>
    <p:sldLayoutId id="2147484050" r:id="rId147"/>
    <p:sldLayoutId id="2147484051" r:id="rId148"/>
    <p:sldLayoutId id="2147484052" r:id="rId149"/>
    <p:sldLayoutId id="2147484053" r:id="rId150"/>
    <p:sldLayoutId id="2147484054" r:id="rId151"/>
    <p:sldLayoutId id="2147484055" r:id="rId152"/>
    <p:sldLayoutId id="2147484056" r:id="rId153"/>
    <p:sldLayoutId id="2147484057" r:id="rId154"/>
    <p:sldLayoutId id="2147484058" r:id="rId155"/>
    <p:sldLayoutId id="2147484059" r:id="rId156"/>
    <p:sldLayoutId id="2147484060" r:id="rId157"/>
    <p:sldLayoutId id="2147484061" r:id="rId158"/>
    <p:sldLayoutId id="2147484063" r:id="rId159"/>
    <p:sldLayoutId id="2147484064" r:id="rId160"/>
    <p:sldLayoutId id="2147484065" r:id="rId161"/>
    <p:sldLayoutId id="2147484066" r:id="rId162"/>
    <p:sldLayoutId id="2147484067" r:id="rId163"/>
    <p:sldLayoutId id="2147484068" r:id="rId164"/>
    <p:sldLayoutId id="2147484069" r:id="rId165"/>
    <p:sldLayoutId id="2147484070" r:id="rId166"/>
    <p:sldLayoutId id="2147484071" r:id="rId167"/>
    <p:sldLayoutId id="2147484072" r:id="rId168"/>
    <p:sldLayoutId id="2147484073" r:id="rId169"/>
    <p:sldLayoutId id="2147484074" r:id="rId170"/>
    <p:sldLayoutId id="2147484075" r:id="rId171"/>
    <p:sldLayoutId id="2147484076" r:id="rId172"/>
    <p:sldLayoutId id="2147484077" r:id="rId173"/>
    <p:sldLayoutId id="2147484079" r:id="rId174"/>
    <p:sldLayoutId id="2147484080" r:id="rId175"/>
    <p:sldLayoutId id="2147484081" r:id="rId176"/>
    <p:sldLayoutId id="2147484082" r:id="rId177"/>
    <p:sldLayoutId id="2147484083" r:id="rId178"/>
    <p:sldLayoutId id="2147484084" r:id="rId179"/>
    <p:sldLayoutId id="2147484085" r:id="rId180"/>
    <p:sldLayoutId id="2147484086" r:id="rId181"/>
    <p:sldLayoutId id="2147484087" r:id="rId182"/>
    <p:sldLayoutId id="2147484088" r:id="rId183"/>
    <p:sldLayoutId id="2147484089" r:id="rId184"/>
    <p:sldLayoutId id="2147484090" r:id="rId185"/>
    <p:sldLayoutId id="2147484091" r:id="rId186"/>
    <p:sldLayoutId id="2147484092" r:id="rId187"/>
    <p:sldLayoutId id="2147484093" r:id="rId188"/>
    <p:sldLayoutId id="2147484094" r:id="rId189"/>
    <p:sldLayoutId id="2147484095" r:id="rId190"/>
    <p:sldLayoutId id="2147484096" r:id="rId191"/>
    <p:sldLayoutId id="2147484097" r:id="rId192"/>
    <p:sldLayoutId id="2147484098" r:id="rId193"/>
    <p:sldLayoutId id="2147484099" r:id="rId194"/>
    <p:sldLayoutId id="2147484100" r:id="rId195"/>
    <p:sldLayoutId id="2147484101" r:id="rId196"/>
    <p:sldLayoutId id="2147484102" r:id="rId197"/>
    <p:sldLayoutId id="2147484103" r:id="rId198"/>
    <p:sldLayoutId id="2147484104" r:id="rId199"/>
    <p:sldLayoutId id="2147484105" r:id="rId200"/>
    <p:sldLayoutId id="2147484106" r:id="rId201"/>
    <p:sldLayoutId id="2147484107" r:id="rId202"/>
    <p:sldLayoutId id="2147484108" r:id="rId203"/>
    <p:sldLayoutId id="2147484109" r:id="rId204"/>
    <p:sldLayoutId id="2147484111" r:id="rId205"/>
    <p:sldLayoutId id="2147484112" r:id="rId206"/>
    <p:sldLayoutId id="2147484113" r:id="rId207"/>
    <p:sldLayoutId id="2147484114" r:id="rId208"/>
    <p:sldLayoutId id="2147484115" r:id="rId209"/>
    <p:sldLayoutId id="2147484116" r:id="rId210"/>
    <p:sldLayoutId id="2147484117" r:id="rId211"/>
    <p:sldLayoutId id="2147484118" r:id="rId212"/>
    <p:sldLayoutId id="2147484119" r:id="rId213"/>
    <p:sldLayoutId id="2147484120" r:id="rId214"/>
    <p:sldLayoutId id="2147484121" r:id="rId215"/>
    <p:sldLayoutId id="2147484122" r:id="rId216"/>
    <p:sldLayoutId id="2147484123" r:id="rId217"/>
    <p:sldLayoutId id="2147484124" r:id="rId218"/>
    <p:sldLayoutId id="2147484125" r:id="rId219"/>
    <p:sldLayoutId id="2147484126" r:id="rId220"/>
    <p:sldLayoutId id="2147484127" r:id="rId221"/>
    <p:sldLayoutId id="2147484128" r:id="rId222"/>
    <p:sldLayoutId id="2147484129" r:id="rId223"/>
    <p:sldLayoutId id="2147484130" r:id="rId224"/>
    <p:sldLayoutId id="2147484131" r:id="rId225"/>
    <p:sldLayoutId id="2147484132" r:id="rId226"/>
    <p:sldLayoutId id="2147484133" r:id="rId227"/>
    <p:sldLayoutId id="2147484134" r:id="rId228"/>
    <p:sldLayoutId id="2147484135" r:id="rId229"/>
    <p:sldLayoutId id="2147484136" r:id="rId230"/>
    <p:sldLayoutId id="2147484137" r:id="rId231"/>
    <p:sldLayoutId id="2147484138" r:id="rId232"/>
    <p:sldLayoutId id="2147484139" r:id="rId233"/>
    <p:sldLayoutId id="2147484140" r:id="rId234"/>
    <p:sldLayoutId id="2147484141" r:id="rId235"/>
    <p:sldLayoutId id="2147484142" r:id="rId2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pos="486">
          <p15:clr>
            <a:srgbClr val="5ACBF0"/>
          </p15:clr>
        </p15:guide>
        <p15:guide id="4" pos="5274">
          <p15:clr>
            <a:srgbClr val="5ACBF0"/>
          </p15:clr>
        </p15:guide>
        <p15:guide id="5" pos="432">
          <p15:clr>
            <a:srgbClr val="5ACBF0"/>
          </p15:clr>
        </p15:guide>
        <p15:guide id="6" pos="612">
          <p15:clr>
            <a:srgbClr val="9FCC3B"/>
          </p15:clr>
        </p15:guide>
        <p15:guide id="7" pos="666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p50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463" name="Google Shape;3463;p502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Phases of Messaging</a:t>
            </a:r>
            <a:endParaRPr/>
          </a:p>
        </p:txBody>
      </p:sp>
      <p:cxnSp>
        <p:nvCxnSpPr>
          <p:cNvPr id="3464" name="Google Shape;3464;p502"/>
          <p:cNvCxnSpPr/>
          <p:nvPr/>
        </p:nvCxnSpPr>
        <p:spPr>
          <a:xfrm flipH="1">
            <a:off x="2968469" y="1364178"/>
            <a:ext cx="1800" cy="339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5" name="Google Shape;3465;p502"/>
          <p:cNvCxnSpPr/>
          <p:nvPr/>
        </p:nvCxnSpPr>
        <p:spPr>
          <a:xfrm flipH="1">
            <a:off x="6084186" y="1363263"/>
            <a:ext cx="4200" cy="3396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66" name="Google Shape;3466;p502"/>
          <p:cNvSpPr txBox="1"/>
          <p:nvPr/>
        </p:nvSpPr>
        <p:spPr>
          <a:xfrm>
            <a:off x="2894075" y="2314900"/>
            <a:ext cx="322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Improving Situation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7" name="Google Shape;3467;p502"/>
          <p:cNvSpPr txBox="1"/>
          <p:nvPr/>
        </p:nvSpPr>
        <p:spPr>
          <a:xfrm>
            <a:off x="6118950" y="2314925"/>
            <a:ext cx="30249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Recovery Commencement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8" name="Google Shape;3468;p502"/>
          <p:cNvSpPr/>
          <p:nvPr/>
        </p:nvSpPr>
        <p:spPr>
          <a:xfrm>
            <a:off x="944706" y="1230234"/>
            <a:ext cx="972900" cy="97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Phase 1</a:t>
            </a:r>
            <a:endParaRPr sz="8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69" name="Google Shape;3469;p502"/>
          <p:cNvSpPr/>
          <p:nvPr/>
        </p:nvSpPr>
        <p:spPr>
          <a:xfrm>
            <a:off x="4021144" y="1230219"/>
            <a:ext cx="972900" cy="97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Phase 2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0" name="Google Shape;3470;p502"/>
          <p:cNvSpPr/>
          <p:nvPr/>
        </p:nvSpPr>
        <p:spPr>
          <a:xfrm>
            <a:off x="7144941" y="1230231"/>
            <a:ext cx="972900" cy="973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Phase 3</a:t>
            </a:r>
            <a:endParaRPr sz="1000"/>
          </a:p>
        </p:txBody>
      </p:sp>
      <p:sp>
        <p:nvSpPr>
          <p:cNvPr id="3471" name="Google Shape;3471;p502"/>
          <p:cNvSpPr txBox="1"/>
          <p:nvPr/>
        </p:nvSpPr>
        <p:spPr>
          <a:xfrm>
            <a:off x="771598" y="2314914"/>
            <a:ext cx="131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Outbreak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2" name="Google Shape;3472;p502"/>
          <p:cNvSpPr txBox="1"/>
          <p:nvPr/>
        </p:nvSpPr>
        <p:spPr>
          <a:xfrm>
            <a:off x="169400" y="2702725"/>
            <a:ext cx="2625900" cy="1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We’re in this together.</a:t>
            </a:r>
            <a:b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Here’s a photo or video that brings us joy during this hard period.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Stories of news, local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and humanity.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3" name="Google Shape;3473;p502"/>
          <p:cNvSpPr/>
          <p:nvPr/>
        </p:nvSpPr>
        <p:spPr>
          <a:xfrm>
            <a:off x="3455775" y="4288300"/>
            <a:ext cx="21015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ORGANIC/LIGHT PAID</a:t>
            </a:r>
            <a:b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DEVELOPMENT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4" name="Google Shape;3474;p502"/>
          <p:cNvSpPr/>
          <p:nvPr/>
        </p:nvSpPr>
        <p:spPr>
          <a:xfrm>
            <a:off x="6580650" y="4288300"/>
            <a:ext cx="21015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PAID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DEVELOPMENT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5" name="Google Shape;3475;p502"/>
          <p:cNvSpPr txBox="1"/>
          <p:nvPr/>
        </p:nvSpPr>
        <p:spPr>
          <a:xfrm>
            <a:off x="3170563" y="2702675"/>
            <a:ext cx="25731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Soon, we’ll travel again.</a:t>
            </a:r>
            <a:b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Recovery brand awareness messaging.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Photo, video, contest, 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 story assets that inspire travel during this time.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6" name="Google Shape;3476;p502"/>
          <p:cNvSpPr txBox="1"/>
          <p:nvPr/>
        </p:nvSpPr>
        <p:spPr>
          <a:xfrm>
            <a:off x="6318450" y="2692900"/>
            <a:ext cx="26259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Welcome travelers to visit </a:t>
            </a:r>
            <a:br>
              <a:rPr lang="en" sz="1100" i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100" i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when they feel ready.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Reintroduce brand campaign; tweak as needed.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Invitations to travel including offers/deals.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7" name="Google Shape;3477;p502"/>
          <p:cNvSpPr/>
          <p:nvPr/>
        </p:nvSpPr>
        <p:spPr>
          <a:xfrm>
            <a:off x="415050" y="4288300"/>
            <a:ext cx="21015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ORGANIC</a:t>
            </a:r>
            <a:b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HAPPENING NOW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50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483" name="Google Shape;3483;p50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 Funnel Focus</a:t>
            </a:r>
            <a:endParaRPr/>
          </a:p>
        </p:txBody>
      </p:sp>
      <p:sp>
        <p:nvSpPr>
          <p:cNvPr id="3484" name="Google Shape;3484;p503"/>
          <p:cNvSpPr txBox="1"/>
          <p:nvPr/>
        </p:nvSpPr>
        <p:spPr>
          <a:xfrm>
            <a:off x="7666625" y="2930550"/>
            <a:ext cx="41310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5" name="Google Shape;3485;p503"/>
          <p:cNvSpPr/>
          <p:nvPr/>
        </p:nvSpPr>
        <p:spPr>
          <a:xfrm>
            <a:off x="256600" y="1290750"/>
            <a:ext cx="4132975" cy="3549340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503"/>
          <p:cNvSpPr/>
          <p:nvPr/>
        </p:nvSpPr>
        <p:spPr>
          <a:xfrm>
            <a:off x="700763" y="2053628"/>
            <a:ext cx="3244650" cy="2786462"/>
          </a:xfrm>
          <a:prstGeom prst="flowChartMerg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503"/>
          <p:cNvSpPr/>
          <p:nvPr/>
        </p:nvSpPr>
        <p:spPr>
          <a:xfrm>
            <a:off x="1186350" y="2890375"/>
            <a:ext cx="2273475" cy="1952425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503"/>
          <p:cNvSpPr/>
          <p:nvPr/>
        </p:nvSpPr>
        <p:spPr>
          <a:xfrm>
            <a:off x="1690799" y="3756800"/>
            <a:ext cx="1264575" cy="1086000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9" name="Google Shape;3489;p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900" y="1462925"/>
            <a:ext cx="1594150" cy="4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0" name="Google Shape;3490;p5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8248" y="2157413"/>
            <a:ext cx="1149224" cy="689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1" name="Google Shape;3491;p503"/>
          <p:cNvCxnSpPr/>
          <p:nvPr/>
        </p:nvCxnSpPr>
        <p:spPr>
          <a:xfrm rot="10800000">
            <a:off x="4158050" y="2073650"/>
            <a:ext cx="4632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2" name="Google Shape;3492;p503"/>
          <p:cNvCxnSpPr/>
          <p:nvPr/>
        </p:nvCxnSpPr>
        <p:spPr>
          <a:xfrm rot="10800000">
            <a:off x="3720650" y="2930550"/>
            <a:ext cx="5069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3" name="Google Shape;3493;p503"/>
          <p:cNvCxnSpPr/>
          <p:nvPr/>
        </p:nvCxnSpPr>
        <p:spPr>
          <a:xfrm rot="10800000">
            <a:off x="3240375" y="3811200"/>
            <a:ext cx="5548800" cy="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94" name="Google Shape;3494;p5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0809" y="3495931"/>
            <a:ext cx="838511" cy="17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5" name="Google Shape;3495;p5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5149" y="3009051"/>
            <a:ext cx="351025" cy="3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6" name="Google Shape;3496;p5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0150" y="3423345"/>
            <a:ext cx="635231" cy="26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7" name="Google Shape;3497;p5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4147" y="3342754"/>
            <a:ext cx="596204" cy="38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8" name="Google Shape;3498;p50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28253" y="3006525"/>
            <a:ext cx="689024" cy="41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499" name="Google Shape;3499;p503"/>
          <p:cNvSpPr txBox="1"/>
          <p:nvPr/>
        </p:nvSpPr>
        <p:spPr>
          <a:xfrm>
            <a:off x="498925" y="1500589"/>
            <a:ext cx="3679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CALIFORNIA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0" name="Google Shape;3500;p503"/>
          <p:cNvSpPr txBox="1"/>
          <p:nvPr/>
        </p:nvSpPr>
        <p:spPr>
          <a:xfrm>
            <a:off x="820325" y="2255781"/>
            <a:ext cx="30168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NAPA VALLEY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1" name="Google Shape;3501;p503"/>
          <p:cNvSpPr txBox="1"/>
          <p:nvPr/>
        </p:nvSpPr>
        <p:spPr>
          <a:xfrm>
            <a:off x="1315625" y="3113301"/>
            <a:ext cx="2032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INDV. TOWNS</a:t>
            </a:r>
            <a:endParaRPr sz="1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2" name="Google Shape;3502;p503"/>
          <p:cNvSpPr txBox="1"/>
          <p:nvPr/>
        </p:nvSpPr>
        <p:spPr>
          <a:xfrm>
            <a:off x="1757223" y="3815902"/>
            <a:ext cx="11493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TOURISM</a:t>
            </a:r>
            <a:b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BUSINESSES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3" name="Google Shape;3503;p503"/>
          <p:cNvSpPr txBox="1"/>
          <p:nvPr/>
        </p:nvSpPr>
        <p:spPr>
          <a:xfrm>
            <a:off x="4572000" y="1341900"/>
            <a:ext cx="2032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Pushing in-state </a:t>
            </a:r>
            <a:b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&amp; drive market travel</a:t>
            </a:r>
            <a:b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California road trips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4" name="Google Shape;3504;p503"/>
          <p:cNvSpPr txBox="1"/>
          <p:nvPr/>
        </p:nvSpPr>
        <p:spPr>
          <a:xfrm>
            <a:off x="4131225" y="2180050"/>
            <a:ext cx="2820900" cy="1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Pushing the overarching destination to core drive markets</a:t>
            </a:r>
            <a:b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respite; to share, savor, discover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5" name="Google Shape;3505;p503"/>
          <p:cNvSpPr txBox="1"/>
          <p:nvPr/>
        </p:nvSpPr>
        <p:spPr>
          <a:xfrm>
            <a:off x="3681075" y="3076325"/>
            <a:ext cx="27270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Capitalizing on overarching </a:t>
            </a:r>
            <a:b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Napa Valley brand </a:t>
            </a:r>
            <a:b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Unique personalities &amp; offerings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6" name="Google Shape;3506;p503"/>
          <p:cNvSpPr txBox="1"/>
          <p:nvPr/>
        </p:nvSpPr>
        <p:spPr>
          <a:xfrm>
            <a:off x="3245700" y="3970825"/>
            <a:ext cx="42111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Capitalizing on overarching Napa Valley brand &amp; towns</a:t>
            </a:r>
            <a:br>
              <a:rPr lang="en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Content, offers &amp; deals from </a:t>
            </a:r>
            <a:r>
              <a:rPr lang="en-US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hotels</a:t>
            </a:r>
            <a:r>
              <a:rPr lang="en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wineries, restaurants, shops, attractions, etc.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p506"/>
          <p:cNvSpPr txBox="1">
            <a:spLocks noGrp="1"/>
          </p:cNvSpPr>
          <p:nvPr>
            <p:ph type="title"/>
          </p:nvPr>
        </p:nvSpPr>
        <p:spPr>
          <a:xfrm>
            <a:off x="5151882" y="351913"/>
            <a:ext cx="3687300" cy="1400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Objectives &amp; Strategies</a:t>
            </a:r>
            <a:endParaRPr sz="4300"/>
          </a:p>
        </p:txBody>
      </p:sp>
      <p:sp>
        <p:nvSpPr>
          <p:cNvPr id="3543" name="Google Shape;3543;p506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544" name="Google Shape;3544;p506"/>
          <p:cNvSpPr txBox="1">
            <a:spLocks noGrp="1"/>
          </p:cNvSpPr>
          <p:nvPr>
            <p:ph type="body" idx="1"/>
          </p:nvPr>
        </p:nvSpPr>
        <p:spPr>
          <a:xfrm>
            <a:off x="514350" y="514350"/>
            <a:ext cx="4255200" cy="4629000"/>
          </a:xfrm>
          <a:prstGeom prst="rect">
            <a:avLst/>
          </a:prstGeom>
        </p:spPr>
        <p:txBody>
          <a:bodyPr spcFirstLastPara="1" wrap="square" lIns="342900" tIns="274325" rIns="68575" bIns="3427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Maintain a foundational </a:t>
            </a:r>
            <a:br>
              <a:rPr lang="en" sz="1800"/>
            </a:br>
            <a:r>
              <a:rPr lang="en" sz="1800"/>
              <a:t>layer, reaching prospects through channels where they spend the most time.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Incorporate high reach vehicles to generate </a:t>
            </a:r>
            <a:br>
              <a:rPr lang="en" sz="1800"/>
            </a:br>
            <a:r>
              <a:rPr lang="en" sz="1800"/>
              <a:t>broad awareness and </a:t>
            </a:r>
            <a:br>
              <a:rPr lang="en" sz="1800"/>
            </a:br>
            <a:r>
              <a:rPr lang="en" sz="1800"/>
              <a:t>interest in the destination.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Incentivize visitation </a:t>
            </a:r>
            <a:br>
              <a:rPr lang="en" sz="1800"/>
            </a:br>
            <a:r>
              <a:rPr lang="en" sz="1800"/>
              <a:t>through co-op programs </a:t>
            </a:r>
            <a:br>
              <a:rPr lang="en" sz="1800"/>
            </a:br>
            <a:r>
              <a:rPr lang="en" sz="1800"/>
              <a:t>that reach a variety of </a:t>
            </a:r>
            <a:br>
              <a:rPr lang="en" sz="1800"/>
            </a:br>
            <a:r>
              <a:rPr lang="en" sz="1800"/>
              <a:t>travel types.</a:t>
            </a:r>
            <a:endParaRPr sz="1800"/>
          </a:p>
        </p:txBody>
      </p:sp>
      <p:sp>
        <p:nvSpPr>
          <p:cNvPr id="3545" name="Google Shape;3545;p506"/>
          <p:cNvSpPr txBox="1">
            <a:spLocks noGrp="1"/>
          </p:cNvSpPr>
          <p:nvPr>
            <p:ph type="body" idx="2"/>
          </p:nvPr>
        </p:nvSpPr>
        <p:spPr>
          <a:xfrm>
            <a:off x="5151882" y="1782775"/>
            <a:ext cx="3687300" cy="1638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visitors back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the Napa Valley,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interested audiences to the website to explore more and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a visit.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p511"/>
          <p:cNvSpPr txBox="1">
            <a:spLocks noGrp="1"/>
          </p:cNvSpPr>
          <p:nvPr>
            <p:ph type="title"/>
          </p:nvPr>
        </p:nvSpPr>
        <p:spPr>
          <a:xfrm>
            <a:off x="1708550" y="489500"/>
            <a:ext cx="56295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en" dirty="0"/>
              <a:t>Preliminary Media Options</a:t>
            </a:r>
            <a:endParaRPr dirty="0"/>
          </a:p>
        </p:txBody>
      </p:sp>
      <p:cxnSp>
        <p:nvCxnSpPr>
          <p:cNvPr id="3610" name="Google Shape;3610;p511"/>
          <p:cNvCxnSpPr/>
          <p:nvPr/>
        </p:nvCxnSpPr>
        <p:spPr>
          <a:xfrm>
            <a:off x="2280650" y="1935476"/>
            <a:ext cx="9900" cy="258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1" name="Google Shape;3611;p511"/>
          <p:cNvCxnSpPr/>
          <p:nvPr/>
        </p:nvCxnSpPr>
        <p:spPr>
          <a:xfrm flipH="1">
            <a:off x="4521138" y="1886851"/>
            <a:ext cx="4200" cy="2637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2" name="Google Shape;3612;p511"/>
          <p:cNvCxnSpPr/>
          <p:nvPr/>
        </p:nvCxnSpPr>
        <p:spPr>
          <a:xfrm>
            <a:off x="6787676" y="1838225"/>
            <a:ext cx="29100" cy="2686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3" name="Google Shape;3613;p511"/>
          <p:cNvSpPr txBox="1"/>
          <p:nvPr/>
        </p:nvSpPr>
        <p:spPr>
          <a:xfrm>
            <a:off x="501638" y="2661869"/>
            <a:ext cx="13191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Television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</p:txBody>
      </p:sp>
      <p:sp>
        <p:nvSpPr>
          <p:cNvPr id="3614" name="Google Shape;3614;p511"/>
          <p:cNvSpPr txBox="1"/>
          <p:nvPr/>
        </p:nvSpPr>
        <p:spPr>
          <a:xfrm>
            <a:off x="2746336" y="2661902"/>
            <a:ext cx="131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Audio Streaming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5" name="Google Shape;3615;p511"/>
          <p:cNvSpPr txBox="1"/>
          <p:nvPr/>
        </p:nvSpPr>
        <p:spPr>
          <a:xfrm>
            <a:off x="4525400" y="2765700"/>
            <a:ext cx="2291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Out-of-home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6" name="Google Shape;3616;p511"/>
          <p:cNvSpPr txBox="1"/>
          <p:nvPr/>
        </p:nvSpPr>
        <p:spPr>
          <a:xfrm>
            <a:off x="6816776" y="2710425"/>
            <a:ext cx="23271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7" name="Google Shape;3617;p511"/>
          <p:cNvSpPr txBox="1"/>
          <p:nvPr/>
        </p:nvSpPr>
        <p:spPr>
          <a:xfrm>
            <a:off x="223988" y="3252750"/>
            <a:ext cx="18741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Timing: 6-weeks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Target: A35+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Markets: San Francisco DMA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Balance of reach and frequency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8" name="Google Shape;3618;p511"/>
          <p:cNvSpPr txBox="1"/>
          <p:nvPr/>
        </p:nvSpPr>
        <p:spPr>
          <a:xfrm>
            <a:off x="2415562" y="3252750"/>
            <a:ext cx="19806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Timing: 6-weeks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Target: Luxury + Aspirational/value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Markets: San Francisco DMA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targeting, cross-device reach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9" name="Google Shape;3619;p511"/>
          <p:cNvSpPr txBox="1"/>
          <p:nvPr/>
        </p:nvSpPr>
        <p:spPr>
          <a:xfrm>
            <a:off x="4791450" y="3252750"/>
            <a:ext cx="18741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Timing: 8-weeks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Target: Luxury + Aspirational/value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Market: Sacramento area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Units: LED Billboards</a:t>
            </a:r>
            <a:endParaRPr sz="9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0" name="Google Shape;3620;p511"/>
          <p:cNvSpPr txBox="1"/>
          <p:nvPr/>
        </p:nvSpPr>
        <p:spPr>
          <a:xfrm>
            <a:off x="7029752" y="3256268"/>
            <a:ext cx="2049300" cy="1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Timing: 8-weeks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Target: Luxury + Aspirational/value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Market: San Francisco + Sacramento area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‘Always On’ activity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1" name="Google Shape;3621;p511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622" name="Google Shape;3622;p511"/>
          <p:cNvPicPr preferRelativeResize="0"/>
          <p:nvPr/>
        </p:nvPicPr>
        <p:blipFill rotWithShape="1">
          <a:blip r:embed="rId3">
            <a:alphaModFix/>
          </a:blip>
          <a:srcRect t="20361" b="22004"/>
          <a:stretch/>
        </p:blipFill>
        <p:spPr>
          <a:xfrm>
            <a:off x="7167275" y="1701850"/>
            <a:ext cx="1580000" cy="9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3" name="Google Shape;3623;p5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063" y="1837125"/>
            <a:ext cx="718426" cy="71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4" name="Google Shape;3624;p5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963" y="1745325"/>
            <a:ext cx="810175" cy="8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5" name="Google Shape;3625;p511"/>
          <p:cNvSpPr txBox="1">
            <a:spLocks noGrp="1"/>
          </p:cNvSpPr>
          <p:nvPr>
            <p:ph type="body" idx="4294967295"/>
          </p:nvPr>
        </p:nvSpPr>
        <p:spPr>
          <a:xfrm>
            <a:off x="457200" y="1059621"/>
            <a:ext cx="8229600" cy="34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Reviewing options with digital, broadcast and out-of-home opportunities for a robust campaign, targeting both drive markets.</a:t>
            </a:r>
            <a:endParaRPr sz="1800" b="1" dirty="0"/>
          </a:p>
        </p:txBody>
      </p:sp>
      <p:pic>
        <p:nvPicPr>
          <p:cNvPr id="3626" name="Google Shape;3626;p5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1562" y="1791262"/>
            <a:ext cx="810150" cy="8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" name="Google Shape;3632;p512"/>
          <p:cNvSpPr txBox="1">
            <a:spLocks noGrp="1"/>
          </p:cNvSpPr>
          <p:nvPr>
            <p:ph type="title"/>
          </p:nvPr>
        </p:nvSpPr>
        <p:spPr>
          <a:xfrm>
            <a:off x="1708550" y="489500"/>
            <a:ext cx="56295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en" dirty="0"/>
              <a:t>Possible Co-op Opportunities</a:t>
            </a:r>
            <a:endParaRPr dirty="0"/>
          </a:p>
        </p:txBody>
      </p:sp>
      <p:sp>
        <p:nvSpPr>
          <p:cNvPr id="3633" name="Google Shape;3633;p512"/>
          <p:cNvSpPr txBox="1"/>
          <p:nvPr/>
        </p:nvSpPr>
        <p:spPr>
          <a:xfrm>
            <a:off x="0" y="2054250"/>
            <a:ext cx="45720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Option A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</p:txBody>
      </p:sp>
      <p:sp>
        <p:nvSpPr>
          <p:cNvPr id="3634" name="Google Shape;3634;p512"/>
          <p:cNvSpPr txBox="1"/>
          <p:nvPr/>
        </p:nvSpPr>
        <p:spPr>
          <a:xfrm>
            <a:off x="277050" y="2363900"/>
            <a:ext cx="42138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Co-op within VNV proposed media plan (actual plan TBD)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Partner to choose 1 medium for inclusion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Min. investment levels: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Television: $5K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Audio streaming: $2.5K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Out-of-home: $3K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Digital: $2.5K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VNV branded creative + partner call out/landing page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Additional partner investments will extend campaign exposure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5" name="Google Shape;3635;p512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636" name="Google Shape;3636;p512"/>
          <p:cNvSpPr txBox="1">
            <a:spLocks noGrp="1"/>
          </p:cNvSpPr>
          <p:nvPr>
            <p:ph type="body" idx="4294967295"/>
          </p:nvPr>
        </p:nvSpPr>
        <p:spPr>
          <a:xfrm>
            <a:off x="457200" y="1059621"/>
            <a:ext cx="8229600" cy="34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Opportunity to extend campaign reach and provide towns/partners with exposure through co-op program.</a:t>
            </a:r>
            <a:endParaRPr sz="1800" b="1" dirty="0"/>
          </a:p>
        </p:txBody>
      </p:sp>
      <p:sp>
        <p:nvSpPr>
          <p:cNvPr id="3637" name="Google Shape;3637;p512"/>
          <p:cNvSpPr txBox="1"/>
          <p:nvPr/>
        </p:nvSpPr>
        <p:spPr>
          <a:xfrm>
            <a:off x="4572000" y="2054250"/>
            <a:ext cx="45720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Option B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</p:txBody>
      </p:sp>
      <p:sp>
        <p:nvSpPr>
          <p:cNvPr id="3638" name="Google Shape;3638;p512"/>
          <p:cNvSpPr txBox="1"/>
          <p:nvPr/>
        </p:nvSpPr>
        <p:spPr>
          <a:xfrm>
            <a:off x="4883600" y="2363900"/>
            <a:ext cx="40701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VNV to develop OTA partnership to brand the Napa Valley and drive partner traffic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Details dependent upon participation levels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VNV to match total partner investment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I.e. 5 partners at $25K investment, VNV contribution $25K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Min. investment level: $5K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partners minimum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241300"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VNV branded creative + partner call out/landing page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39" name="Google Shape;3639;p512"/>
          <p:cNvCxnSpPr/>
          <p:nvPr/>
        </p:nvCxnSpPr>
        <p:spPr>
          <a:xfrm>
            <a:off x="4572000" y="1957775"/>
            <a:ext cx="0" cy="262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" name="Google Shape;3644;p513"/>
          <p:cNvSpPr txBox="1">
            <a:spLocks noGrp="1"/>
          </p:cNvSpPr>
          <p:nvPr>
            <p:ph type="sldNum" idx="12"/>
          </p:nvPr>
        </p:nvSpPr>
        <p:spPr>
          <a:xfrm>
            <a:off x="8597034" y="4869656"/>
            <a:ext cx="546900" cy="6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645" name="Google Shape;3645;p513"/>
          <p:cNvSpPr txBox="1">
            <a:spLocks noGrp="1"/>
          </p:cNvSpPr>
          <p:nvPr>
            <p:ph type="body" idx="2"/>
          </p:nvPr>
        </p:nvSpPr>
        <p:spPr>
          <a:xfrm>
            <a:off x="457200" y="1162196"/>
            <a:ext cx="8229600" cy="34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$50K in co-op participation results in increased exposure for the Napa Valley.</a:t>
            </a:r>
            <a:endParaRPr/>
          </a:p>
        </p:txBody>
      </p:sp>
      <p:sp>
        <p:nvSpPr>
          <p:cNvPr id="3646" name="Google Shape;3646;p513"/>
          <p:cNvSpPr txBox="1">
            <a:spLocks noGrp="1"/>
          </p:cNvSpPr>
          <p:nvPr>
            <p:ph type="title"/>
          </p:nvPr>
        </p:nvSpPr>
        <p:spPr>
          <a:xfrm>
            <a:off x="2371638" y="513773"/>
            <a:ext cx="4400700" cy="429300"/>
          </a:xfrm>
          <a:prstGeom prst="rect">
            <a:avLst/>
          </a:prstGeom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Exposure</a:t>
            </a:r>
            <a:endParaRPr/>
          </a:p>
        </p:txBody>
      </p:sp>
      <p:sp>
        <p:nvSpPr>
          <p:cNvPr id="3647" name="Google Shape;3647;p513"/>
          <p:cNvSpPr txBox="1">
            <a:spLocks noGrp="1"/>
          </p:cNvSpPr>
          <p:nvPr>
            <p:ph type="body" idx="1"/>
          </p:nvPr>
        </p:nvSpPr>
        <p:spPr>
          <a:xfrm>
            <a:off x="172400" y="4771550"/>
            <a:ext cx="6537300" cy="26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800"/>
              <a:t>Both scenarios assume an additional $25K in each medium.</a:t>
            </a:r>
            <a:endParaRPr sz="800"/>
          </a:p>
        </p:txBody>
      </p:sp>
      <p:pic>
        <p:nvPicPr>
          <p:cNvPr id="3648" name="Google Shape;3648;p51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275" y="2054925"/>
            <a:ext cx="4332375" cy="26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9" name="Google Shape;3649;p513"/>
          <p:cNvSpPr txBox="1"/>
          <p:nvPr/>
        </p:nvSpPr>
        <p:spPr>
          <a:xfrm>
            <a:off x="3338575" y="2410025"/>
            <a:ext cx="4530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+28%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0" name="Google Shape;3650;p513"/>
          <p:cNvSpPr txBox="1"/>
          <p:nvPr/>
        </p:nvSpPr>
        <p:spPr>
          <a:xfrm>
            <a:off x="4654125" y="2410025"/>
            <a:ext cx="4530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+33%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ring 7">
      <a:dk1>
        <a:srgbClr val="004F59"/>
      </a:dk1>
      <a:lt1>
        <a:srgbClr val="FFFFFF"/>
      </a:lt1>
      <a:dk2>
        <a:srgbClr val="797157"/>
      </a:dk2>
      <a:lt2>
        <a:srgbClr val="BAD2DD"/>
      </a:lt2>
      <a:accent1>
        <a:srgbClr val="EA8936"/>
      </a:accent1>
      <a:accent2>
        <a:srgbClr val="48999E"/>
      </a:accent2>
      <a:accent3>
        <a:srgbClr val="797157"/>
      </a:accent3>
      <a:accent4>
        <a:srgbClr val="805475"/>
      </a:accent4>
      <a:accent5>
        <a:srgbClr val="71A761"/>
      </a:accent5>
      <a:accent6>
        <a:srgbClr val="E9BF47"/>
      </a:accent6>
      <a:hlink>
        <a:srgbClr val="004F59"/>
      </a:hlink>
      <a:folHlink>
        <a:srgbClr val="4899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ering 7">
      <a:dk1>
        <a:srgbClr val="004F59"/>
      </a:dk1>
      <a:lt1>
        <a:srgbClr val="FFFFFF"/>
      </a:lt1>
      <a:dk2>
        <a:srgbClr val="797157"/>
      </a:dk2>
      <a:lt2>
        <a:srgbClr val="BAD2DD"/>
      </a:lt2>
      <a:accent1>
        <a:srgbClr val="EA8936"/>
      </a:accent1>
      <a:accent2>
        <a:srgbClr val="48999E"/>
      </a:accent2>
      <a:accent3>
        <a:srgbClr val="797157"/>
      </a:accent3>
      <a:accent4>
        <a:srgbClr val="805475"/>
      </a:accent4>
      <a:accent5>
        <a:srgbClr val="71A761"/>
      </a:accent5>
      <a:accent6>
        <a:srgbClr val="E9BF47"/>
      </a:accent6>
      <a:hlink>
        <a:srgbClr val="004F59"/>
      </a:hlink>
      <a:folHlink>
        <a:srgbClr val="4899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394</Words>
  <Application>Microsoft Macintosh PowerPoint</Application>
  <PresentationFormat>On-screen Show (16:9)</PresentationFormat>
  <Paragraphs>106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</vt:lpstr>
      <vt:lpstr>Montserrat Light</vt:lpstr>
      <vt:lpstr>Arial</vt:lpstr>
      <vt:lpstr>Lato</vt:lpstr>
      <vt:lpstr>Montserrat</vt:lpstr>
      <vt:lpstr>Montserrat Black</vt:lpstr>
      <vt:lpstr>Montserrat Medium</vt:lpstr>
      <vt:lpstr>Lato Light</vt:lpstr>
      <vt:lpstr>Merriweather Sans</vt:lpstr>
      <vt:lpstr>Office Theme</vt:lpstr>
      <vt:lpstr>Office Theme</vt:lpstr>
      <vt:lpstr>Phases of Messaging</vt:lpstr>
      <vt:lpstr>Messaging Funnel Focus</vt:lpstr>
      <vt:lpstr>Objectives &amp; Strategies</vt:lpstr>
      <vt:lpstr>Preliminary Media Options</vt:lpstr>
      <vt:lpstr>Possible Co-op Opportunities</vt:lpstr>
      <vt:lpstr>Increased Exposure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Recovery Framework</dc:title>
  <cp:lastModifiedBy>Lisa Poppen</cp:lastModifiedBy>
  <cp:revision>6</cp:revision>
  <dcterms:modified xsi:type="dcterms:W3CDTF">2020-04-01T21:54:30Z</dcterms:modified>
</cp:coreProperties>
</file>