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50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37"/>
    <p:restoredTop sz="94690"/>
  </p:normalViewPr>
  <p:slideViewPr>
    <p:cSldViewPr snapToGrid="0" snapToObjects="1">
      <p:cViewPr varScale="1">
        <p:scale>
          <a:sx n="86" d="100"/>
          <a:sy n="86" d="100"/>
        </p:scale>
        <p:origin x="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8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9.svg"/><Relationship Id="rId1" Type="http://schemas.openxmlformats.org/officeDocument/2006/relationships/image" Target="../media/image12.png"/><Relationship Id="rId6" Type="http://schemas.openxmlformats.org/officeDocument/2006/relationships/image" Target="../media/image23.svg"/><Relationship Id="rId5" Type="http://schemas.openxmlformats.org/officeDocument/2006/relationships/image" Target="../media/image14.png"/><Relationship Id="rId4" Type="http://schemas.openxmlformats.org/officeDocument/2006/relationships/image" Target="../media/image21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7" Type="http://schemas.openxmlformats.org/officeDocument/2006/relationships/image" Target="../media/image29.svg"/><Relationship Id="rId2" Type="http://schemas.openxmlformats.org/officeDocument/2006/relationships/image" Target="../media/image15.png"/><Relationship Id="rId1" Type="http://schemas.openxmlformats.org/officeDocument/2006/relationships/hyperlink" Target="mailto:info@fusionconsulting.bz" TargetMode="External"/><Relationship Id="rId6" Type="http://schemas.openxmlformats.org/officeDocument/2006/relationships/image" Target="../media/image17.png"/><Relationship Id="rId5" Type="http://schemas.openxmlformats.org/officeDocument/2006/relationships/image" Target="../media/image27.svg"/><Relationship Id="rId4" Type="http://schemas.openxmlformats.org/officeDocument/2006/relationships/image" Target="../media/image16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8.png"/><Relationship Id="rId4" Type="http://schemas.openxmlformats.org/officeDocument/2006/relationships/image" Target="../media/image9.sv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9.svg"/><Relationship Id="rId1" Type="http://schemas.openxmlformats.org/officeDocument/2006/relationships/image" Target="../media/image12.png"/><Relationship Id="rId6" Type="http://schemas.openxmlformats.org/officeDocument/2006/relationships/image" Target="../media/image23.svg"/><Relationship Id="rId5" Type="http://schemas.openxmlformats.org/officeDocument/2006/relationships/image" Target="../media/image14.png"/><Relationship Id="rId4" Type="http://schemas.openxmlformats.org/officeDocument/2006/relationships/image" Target="../media/image21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5.svg"/><Relationship Id="rId7" Type="http://schemas.openxmlformats.org/officeDocument/2006/relationships/image" Target="../media/image17.png"/><Relationship Id="rId1" Type="http://schemas.openxmlformats.org/officeDocument/2006/relationships/image" Target="../media/image15.png"/><Relationship Id="rId6" Type="http://schemas.openxmlformats.org/officeDocument/2006/relationships/hyperlink" Target="mailto:info@fusionconsulting.bz" TargetMode="External"/><Relationship Id="rId5" Type="http://schemas.openxmlformats.org/officeDocument/2006/relationships/image" Target="../media/image27.svg"/><Relationship Id="rId4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4FEE3-AFB2-4910-BAA3-F36CDB74425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447AFD2-A6E5-4E64-917D-AB28631E273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Government contracting is a competitive market with infinite profitability opportunities.  Businesses of all sizes and capacity are able to sell products and services at the local, state, and federal levels</a:t>
          </a:r>
          <a:r>
            <a:rPr lang="en-US" sz="1400" dirty="0"/>
            <a:t>.</a:t>
          </a:r>
        </a:p>
      </dgm:t>
    </dgm:pt>
    <dgm:pt modelId="{8A26A727-EFB2-4707-949A-D818FF7555D5}" type="parTrans" cxnId="{86360413-B4DD-4527-92ED-E7F1B6430F06}">
      <dgm:prSet/>
      <dgm:spPr/>
      <dgm:t>
        <a:bodyPr/>
        <a:lstStyle/>
        <a:p>
          <a:endParaRPr lang="en-US"/>
        </a:p>
      </dgm:t>
    </dgm:pt>
    <dgm:pt modelId="{8EE0F489-347E-4B42-AE29-D810882C852A}" type="sibTrans" cxnId="{86360413-B4DD-4527-92ED-E7F1B6430F0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1E27E44-4ED2-4DCD-884C-7A19AC084CC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Be competitive and innovative in highlighting product and/or services to agencies as well as potential primes/partners……</a:t>
          </a:r>
        </a:p>
      </dgm:t>
    </dgm:pt>
    <dgm:pt modelId="{19EB1182-76CF-4442-8283-0D8CADDD73FF}" type="parTrans" cxnId="{CC10E32F-47EB-46A2-91BB-9990FD8AE1EE}">
      <dgm:prSet/>
      <dgm:spPr/>
      <dgm:t>
        <a:bodyPr/>
        <a:lstStyle/>
        <a:p>
          <a:endParaRPr lang="en-US"/>
        </a:p>
      </dgm:t>
    </dgm:pt>
    <dgm:pt modelId="{0AD87EE2-D339-4742-95D5-D2709ED63497}" type="sibTrans" cxnId="{CC10E32F-47EB-46A2-91BB-9990FD8AE1E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A9CDE6B-A0AF-48EE-8904-FDAA88FEF8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/>
            <a:t>A Powerful Capability Statement can open doors to contracting and team opportunities with the government. </a:t>
          </a:r>
        </a:p>
      </dgm:t>
    </dgm:pt>
    <dgm:pt modelId="{5BC6A5AF-98C7-4314-A950-5BDF33884C25}" type="parTrans" cxnId="{865987A4-52F2-4EFA-994B-808CDFF55D87}">
      <dgm:prSet/>
      <dgm:spPr/>
      <dgm:t>
        <a:bodyPr/>
        <a:lstStyle/>
        <a:p>
          <a:endParaRPr lang="en-US"/>
        </a:p>
      </dgm:t>
    </dgm:pt>
    <dgm:pt modelId="{C2020C5A-48B3-41B1-8441-72C016A86655}" type="sibTrans" cxnId="{865987A4-52F2-4EFA-994B-808CDFF55D8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A76DD65-5C79-4DAC-81D7-EA0F8189886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/>
            <a:t>The document is key to building relationships with key decision-makers.</a:t>
          </a:r>
        </a:p>
      </dgm:t>
    </dgm:pt>
    <dgm:pt modelId="{F0E6C222-12C5-4D74-BCF2-BFC1D63A7680}" type="parTrans" cxnId="{B04F9991-5261-45DA-9403-15E43257A6DC}">
      <dgm:prSet/>
      <dgm:spPr/>
      <dgm:t>
        <a:bodyPr/>
        <a:lstStyle/>
        <a:p>
          <a:endParaRPr lang="en-US"/>
        </a:p>
      </dgm:t>
    </dgm:pt>
    <dgm:pt modelId="{F277025B-3B2F-462F-8F5E-053F61589D1C}" type="sibTrans" cxnId="{B04F9991-5261-45DA-9403-15E43257A6DC}">
      <dgm:prSet/>
      <dgm:spPr/>
      <dgm:t>
        <a:bodyPr/>
        <a:lstStyle/>
        <a:p>
          <a:endParaRPr lang="en-US"/>
        </a:p>
      </dgm:t>
    </dgm:pt>
    <dgm:pt modelId="{D91F0F25-104A-47EE-9FB8-B8D35F229553}" type="pres">
      <dgm:prSet presAssocID="{8564FEE3-AFB2-4910-BAA3-F36CDB74425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609A15-0153-495B-A40A-789FE77D4025}" type="pres">
      <dgm:prSet presAssocID="{8564FEE3-AFB2-4910-BAA3-F36CDB744252}" presName="container" presStyleCnt="0">
        <dgm:presLayoutVars>
          <dgm:dir/>
          <dgm:resizeHandles val="exact"/>
        </dgm:presLayoutVars>
      </dgm:prSet>
      <dgm:spPr/>
    </dgm:pt>
    <dgm:pt modelId="{95BA36B5-684D-4FDD-9642-A11AE136DF9A}" type="pres">
      <dgm:prSet presAssocID="{C447AFD2-A6E5-4E64-917D-AB28631E2732}" presName="compNode" presStyleCnt="0"/>
      <dgm:spPr/>
    </dgm:pt>
    <dgm:pt modelId="{6B33A36E-A0A2-43BE-867F-30165F54822C}" type="pres">
      <dgm:prSet presAssocID="{C447AFD2-A6E5-4E64-917D-AB28631E2732}" presName="iconBgRect" presStyleLbl="bgShp" presStyleIdx="0" presStyleCnt="4"/>
      <dgm:spPr/>
    </dgm:pt>
    <dgm:pt modelId="{07EB1432-D8C5-4C3D-A25D-050F04812346}" type="pres">
      <dgm:prSet presAssocID="{C447AFD2-A6E5-4E64-917D-AB28631E273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7927C8C5-A1A1-4632-998A-443CE970BAD0}" type="pres">
      <dgm:prSet presAssocID="{C447AFD2-A6E5-4E64-917D-AB28631E2732}" presName="spaceRect" presStyleCnt="0"/>
      <dgm:spPr/>
    </dgm:pt>
    <dgm:pt modelId="{77C9FD08-1EEE-4C52-9FF2-713302DEF8EE}" type="pres">
      <dgm:prSet presAssocID="{C447AFD2-A6E5-4E64-917D-AB28631E2732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1EA7638-8C15-4753-BA9B-4EB3B1FFD708}" type="pres">
      <dgm:prSet presAssocID="{8EE0F489-347E-4B42-AE29-D810882C852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D39CAB6-42E1-4132-A2C1-65DC67A82529}" type="pres">
      <dgm:prSet presAssocID="{01E27E44-4ED2-4DCD-884C-7A19AC084CC5}" presName="compNode" presStyleCnt="0"/>
      <dgm:spPr/>
    </dgm:pt>
    <dgm:pt modelId="{7A39202F-5923-4217-9503-D5A6D7C323F1}" type="pres">
      <dgm:prSet presAssocID="{01E27E44-4ED2-4DCD-884C-7A19AC084CC5}" presName="iconBgRect" presStyleLbl="bgShp" presStyleIdx="1" presStyleCnt="4"/>
      <dgm:spPr/>
    </dgm:pt>
    <dgm:pt modelId="{9FD103D0-A3E7-4A82-A0A7-35190A0C342A}" type="pres">
      <dgm:prSet presAssocID="{01E27E44-4ED2-4DCD-884C-7A19AC084CC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EB9019D1-9B8F-4768-B23E-39FFA5637F5C}" type="pres">
      <dgm:prSet presAssocID="{01E27E44-4ED2-4DCD-884C-7A19AC084CC5}" presName="spaceRect" presStyleCnt="0"/>
      <dgm:spPr/>
    </dgm:pt>
    <dgm:pt modelId="{91153716-5496-46BF-AC36-21AE6A5914B7}" type="pres">
      <dgm:prSet presAssocID="{01E27E44-4ED2-4DCD-884C-7A19AC084CC5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290A762-0A18-48F1-A49F-6A500BFB8ACC}" type="pres">
      <dgm:prSet presAssocID="{0AD87EE2-D339-4742-95D5-D2709ED6349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80AC08C-8B8F-4056-86B2-EACD49489D36}" type="pres">
      <dgm:prSet presAssocID="{9A9CDE6B-A0AF-48EE-8904-FDAA88FEF81F}" presName="compNode" presStyleCnt="0"/>
      <dgm:spPr/>
    </dgm:pt>
    <dgm:pt modelId="{8C7DB013-85D0-4678-8466-4DD70B734F8D}" type="pres">
      <dgm:prSet presAssocID="{9A9CDE6B-A0AF-48EE-8904-FDAA88FEF81F}" presName="iconBgRect" presStyleLbl="bgShp" presStyleIdx="2" presStyleCnt="4"/>
      <dgm:spPr/>
    </dgm:pt>
    <dgm:pt modelId="{77FF386A-4EF0-469F-8E14-C4B1D75863D5}" type="pres">
      <dgm:prSet presAssocID="{9A9CDE6B-A0AF-48EE-8904-FDAA88FEF81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2F1447C7-ED49-48E9-8CBC-3EAE17D37CCC}" type="pres">
      <dgm:prSet presAssocID="{9A9CDE6B-A0AF-48EE-8904-FDAA88FEF81F}" presName="spaceRect" presStyleCnt="0"/>
      <dgm:spPr/>
    </dgm:pt>
    <dgm:pt modelId="{32680BB3-2534-4198-A1F6-CF035D65BCA8}" type="pres">
      <dgm:prSet presAssocID="{9A9CDE6B-A0AF-48EE-8904-FDAA88FEF81F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45BE7ACF-7A0F-4064-AA8F-B2AFB8126F9F}" type="pres">
      <dgm:prSet presAssocID="{C2020C5A-48B3-41B1-8441-72C016A8665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88D62AB0-E2B2-4868-83F7-E030927C9B84}" type="pres">
      <dgm:prSet presAssocID="{FA76DD65-5C79-4DAC-81D7-EA0F81898868}" presName="compNode" presStyleCnt="0"/>
      <dgm:spPr/>
    </dgm:pt>
    <dgm:pt modelId="{5D18D4DC-5476-4626-87D6-41D69465E325}" type="pres">
      <dgm:prSet presAssocID="{FA76DD65-5C79-4DAC-81D7-EA0F81898868}" presName="iconBgRect" presStyleLbl="bgShp" presStyleIdx="3" presStyleCnt="4"/>
      <dgm:spPr/>
    </dgm:pt>
    <dgm:pt modelId="{DE966800-F468-4630-BA44-C248757FC18A}" type="pres">
      <dgm:prSet presAssocID="{FA76DD65-5C79-4DAC-81D7-EA0F8189886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EB0E1226-2EFE-461F-92FB-A3D58CCB0A42}" type="pres">
      <dgm:prSet presAssocID="{FA76DD65-5C79-4DAC-81D7-EA0F81898868}" presName="spaceRect" presStyleCnt="0"/>
      <dgm:spPr/>
    </dgm:pt>
    <dgm:pt modelId="{C80CC0C7-511D-4403-AD50-97CA9451A592}" type="pres">
      <dgm:prSet presAssocID="{FA76DD65-5C79-4DAC-81D7-EA0F81898868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10E32F-47EB-46A2-91BB-9990FD8AE1EE}" srcId="{8564FEE3-AFB2-4910-BAA3-F36CDB744252}" destId="{01E27E44-4ED2-4DCD-884C-7A19AC084CC5}" srcOrd="1" destOrd="0" parTransId="{19EB1182-76CF-4442-8283-0D8CADDD73FF}" sibTransId="{0AD87EE2-D339-4742-95D5-D2709ED63497}"/>
    <dgm:cxn modelId="{448BC1CF-5512-AF49-B094-5FE7798EB7B7}" type="presOf" srcId="{9A9CDE6B-A0AF-48EE-8904-FDAA88FEF81F}" destId="{32680BB3-2534-4198-A1F6-CF035D65BCA8}" srcOrd="0" destOrd="0" presId="urn:microsoft.com/office/officeart/2018/2/layout/IconCircleList"/>
    <dgm:cxn modelId="{E0674948-65EE-0D45-80B2-752C48A47A56}" type="presOf" srcId="{8564FEE3-AFB2-4910-BAA3-F36CDB744252}" destId="{D91F0F25-104A-47EE-9FB8-B8D35F229553}" srcOrd="0" destOrd="0" presId="urn:microsoft.com/office/officeart/2018/2/layout/IconCircleList"/>
    <dgm:cxn modelId="{91470E35-DD43-3341-95FE-6D04DA7990B4}" type="presOf" srcId="{C2020C5A-48B3-41B1-8441-72C016A86655}" destId="{45BE7ACF-7A0F-4064-AA8F-B2AFB8126F9F}" srcOrd="0" destOrd="0" presId="urn:microsoft.com/office/officeart/2018/2/layout/IconCircleList"/>
    <dgm:cxn modelId="{86360413-B4DD-4527-92ED-E7F1B6430F06}" srcId="{8564FEE3-AFB2-4910-BAA3-F36CDB744252}" destId="{C447AFD2-A6E5-4E64-917D-AB28631E2732}" srcOrd="0" destOrd="0" parTransId="{8A26A727-EFB2-4707-949A-D818FF7555D5}" sibTransId="{8EE0F489-347E-4B42-AE29-D810882C852A}"/>
    <dgm:cxn modelId="{9070C14A-A7F9-AC45-84D9-2D3A175D30BD}" type="presOf" srcId="{01E27E44-4ED2-4DCD-884C-7A19AC084CC5}" destId="{91153716-5496-46BF-AC36-21AE6A5914B7}" srcOrd="0" destOrd="0" presId="urn:microsoft.com/office/officeart/2018/2/layout/IconCircleList"/>
    <dgm:cxn modelId="{E90D7F77-DECC-214F-B7D3-484A9AC11F40}" type="presOf" srcId="{0AD87EE2-D339-4742-95D5-D2709ED63497}" destId="{1290A762-0A18-48F1-A49F-6A500BFB8ACC}" srcOrd="0" destOrd="0" presId="urn:microsoft.com/office/officeart/2018/2/layout/IconCircleList"/>
    <dgm:cxn modelId="{62F8B895-C8B6-DA4B-9808-12CBCDF8CAD2}" type="presOf" srcId="{FA76DD65-5C79-4DAC-81D7-EA0F81898868}" destId="{C80CC0C7-511D-4403-AD50-97CA9451A592}" srcOrd="0" destOrd="0" presId="urn:microsoft.com/office/officeart/2018/2/layout/IconCircleList"/>
    <dgm:cxn modelId="{B04F9991-5261-45DA-9403-15E43257A6DC}" srcId="{8564FEE3-AFB2-4910-BAA3-F36CDB744252}" destId="{FA76DD65-5C79-4DAC-81D7-EA0F81898868}" srcOrd="3" destOrd="0" parTransId="{F0E6C222-12C5-4D74-BCF2-BFC1D63A7680}" sibTransId="{F277025B-3B2F-462F-8F5E-053F61589D1C}"/>
    <dgm:cxn modelId="{865987A4-52F2-4EFA-994B-808CDFF55D87}" srcId="{8564FEE3-AFB2-4910-BAA3-F36CDB744252}" destId="{9A9CDE6B-A0AF-48EE-8904-FDAA88FEF81F}" srcOrd="2" destOrd="0" parTransId="{5BC6A5AF-98C7-4314-A950-5BDF33884C25}" sibTransId="{C2020C5A-48B3-41B1-8441-72C016A86655}"/>
    <dgm:cxn modelId="{271ED86A-94DB-B242-A0CC-7F505DD23738}" type="presOf" srcId="{8EE0F489-347E-4B42-AE29-D810882C852A}" destId="{31EA7638-8C15-4753-BA9B-4EB3B1FFD708}" srcOrd="0" destOrd="0" presId="urn:microsoft.com/office/officeart/2018/2/layout/IconCircleList"/>
    <dgm:cxn modelId="{B57E49BA-FC17-164C-B5CA-2C6236B9ED18}" type="presOf" srcId="{C447AFD2-A6E5-4E64-917D-AB28631E2732}" destId="{77C9FD08-1EEE-4C52-9FF2-713302DEF8EE}" srcOrd="0" destOrd="0" presId="urn:microsoft.com/office/officeart/2018/2/layout/IconCircleList"/>
    <dgm:cxn modelId="{4B868631-5B56-7441-82C3-4312AC64CDA8}" type="presParOf" srcId="{D91F0F25-104A-47EE-9FB8-B8D35F229553}" destId="{90609A15-0153-495B-A40A-789FE77D4025}" srcOrd="0" destOrd="0" presId="urn:microsoft.com/office/officeart/2018/2/layout/IconCircleList"/>
    <dgm:cxn modelId="{9734DBA9-B05F-5846-B91D-AF9458BDE337}" type="presParOf" srcId="{90609A15-0153-495B-A40A-789FE77D4025}" destId="{95BA36B5-684D-4FDD-9642-A11AE136DF9A}" srcOrd="0" destOrd="0" presId="urn:microsoft.com/office/officeart/2018/2/layout/IconCircleList"/>
    <dgm:cxn modelId="{F4D1C0EA-8A41-5F48-B365-B7E9EB9C9D8D}" type="presParOf" srcId="{95BA36B5-684D-4FDD-9642-A11AE136DF9A}" destId="{6B33A36E-A0A2-43BE-867F-30165F54822C}" srcOrd="0" destOrd="0" presId="urn:microsoft.com/office/officeart/2018/2/layout/IconCircleList"/>
    <dgm:cxn modelId="{C620ECEE-E7BC-444C-BD63-CD581E4BE5F0}" type="presParOf" srcId="{95BA36B5-684D-4FDD-9642-A11AE136DF9A}" destId="{07EB1432-D8C5-4C3D-A25D-050F04812346}" srcOrd="1" destOrd="0" presId="urn:microsoft.com/office/officeart/2018/2/layout/IconCircleList"/>
    <dgm:cxn modelId="{A3B4F4EA-BD28-824B-95D4-839EE6BF0E7A}" type="presParOf" srcId="{95BA36B5-684D-4FDD-9642-A11AE136DF9A}" destId="{7927C8C5-A1A1-4632-998A-443CE970BAD0}" srcOrd="2" destOrd="0" presId="urn:microsoft.com/office/officeart/2018/2/layout/IconCircleList"/>
    <dgm:cxn modelId="{73D0B86B-38E6-304E-9895-3D614BF6DDBD}" type="presParOf" srcId="{95BA36B5-684D-4FDD-9642-A11AE136DF9A}" destId="{77C9FD08-1EEE-4C52-9FF2-713302DEF8EE}" srcOrd="3" destOrd="0" presId="urn:microsoft.com/office/officeart/2018/2/layout/IconCircleList"/>
    <dgm:cxn modelId="{B7F6B58A-F837-544A-AD12-5A8DA8739C33}" type="presParOf" srcId="{90609A15-0153-495B-A40A-789FE77D4025}" destId="{31EA7638-8C15-4753-BA9B-4EB3B1FFD708}" srcOrd="1" destOrd="0" presId="urn:microsoft.com/office/officeart/2018/2/layout/IconCircleList"/>
    <dgm:cxn modelId="{436F72E0-F318-FA41-AD6B-2D8EEAB8633D}" type="presParOf" srcId="{90609A15-0153-495B-A40A-789FE77D4025}" destId="{0D39CAB6-42E1-4132-A2C1-65DC67A82529}" srcOrd="2" destOrd="0" presId="urn:microsoft.com/office/officeart/2018/2/layout/IconCircleList"/>
    <dgm:cxn modelId="{39C947A2-4328-C84C-BC76-01A37502A24D}" type="presParOf" srcId="{0D39CAB6-42E1-4132-A2C1-65DC67A82529}" destId="{7A39202F-5923-4217-9503-D5A6D7C323F1}" srcOrd="0" destOrd="0" presId="urn:microsoft.com/office/officeart/2018/2/layout/IconCircleList"/>
    <dgm:cxn modelId="{0F0D716D-BA40-DE4B-AD66-3B617B690DE1}" type="presParOf" srcId="{0D39CAB6-42E1-4132-A2C1-65DC67A82529}" destId="{9FD103D0-A3E7-4A82-A0A7-35190A0C342A}" srcOrd="1" destOrd="0" presId="urn:microsoft.com/office/officeart/2018/2/layout/IconCircleList"/>
    <dgm:cxn modelId="{30A34042-001E-644B-A58B-6222401DF73A}" type="presParOf" srcId="{0D39CAB6-42E1-4132-A2C1-65DC67A82529}" destId="{EB9019D1-9B8F-4768-B23E-39FFA5637F5C}" srcOrd="2" destOrd="0" presId="urn:microsoft.com/office/officeart/2018/2/layout/IconCircleList"/>
    <dgm:cxn modelId="{2F771DC0-B054-C44A-BA32-4F4B1D7409CA}" type="presParOf" srcId="{0D39CAB6-42E1-4132-A2C1-65DC67A82529}" destId="{91153716-5496-46BF-AC36-21AE6A5914B7}" srcOrd="3" destOrd="0" presId="urn:microsoft.com/office/officeart/2018/2/layout/IconCircleList"/>
    <dgm:cxn modelId="{2BF00B46-9D6D-D442-BC21-167C2B43B04A}" type="presParOf" srcId="{90609A15-0153-495B-A40A-789FE77D4025}" destId="{1290A762-0A18-48F1-A49F-6A500BFB8ACC}" srcOrd="3" destOrd="0" presId="urn:microsoft.com/office/officeart/2018/2/layout/IconCircleList"/>
    <dgm:cxn modelId="{37C77CB9-AE03-9B4B-9241-D592F825C42A}" type="presParOf" srcId="{90609A15-0153-495B-A40A-789FE77D4025}" destId="{C80AC08C-8B8F-4056-86B2-EACD49489D36}" srcOrd="4" destOrd="0" presId="urn:microsoft.com/office/officeart/2018/2/layout/IconCircleList"/>
    <dgm:cxn modelId="{CF85D828-7FCD-7D4F-8770-071958735C78}" type="presParOf" srcId="{C80AC08C-8B8F-4056-86B2-EACD49489D36}" destId="{8C7DB013-85D0-4678-8466-4DD70B734F8D}" srcOrd="0" destOrd="0" presId="urn:microsoft.com/office/officeart/2018/2/layout/IconCircleList"/>
    <dgm:cxn modelId="{4F10BD07-C0C8-DF48-93C6-429AA9797084}" type="presParOf" srcId="{C80AC08C-8B8F-4056-86B2-EACD49489D36}" destId="{77FF386A-4EF0-469F-8E14-C4B1D75863D5}" srcOrd="1" destOrd="0" presId="urn:microsoft.com/office/officeart/2018/2/layout/IconCircleList"/>
    <dgm:cxn modelId="{19F67E55-B275-6F45-B22E-5DF840B1875C}" type="presParOf" srcId="{C80AC08C-8B8F-4056-86B2-EACD49489D36}" destId="{2F1447C7-ED49-48E9-8CBC-3EAE17D37CCC}" srcOrd="2" destOrd="0" presId="urn:microsoft.com/office/officeart/2018/2/layout/IconCircleList"/>
    <dgm:cxn modelId="{45B1BD68-C778-3F45-8EB1-E56822F449E0}" type="presParOf" srcId="{C80AC08C-8B8F-4056-86B2-EACD49489D36}" destId="{32680BB3-2534-4198-A1F6-CF035D65BCA8}" srcOrd="3" destOrd="0" presId="urn:microsoft.com/office/officeart/2018/2/layout/IconCircleList"/>
    <dgm:cxn modelId="{EDEF3047-580E-6F47-B9DD-4E3901E8B9C0}" type="presParOf" srcId="{90609A15-0153-495B-A40A-789FE77D4025}" destId="{45BE7ACF-7A0F-4064-AA8F-B2AFB8126F9F}" srcOrd="5" destOrd="0" presId="urn:microsoft.com/office/officeart/2018/2/layout/IconCircleList"/>
    <dgm:cxn modelId="{7EC084A5-BBB8-F34E-8E4D-0B3B3C2C7E4E}" type="presParOf" srcId="{90609A15-0153-495B-A40A-789FE77D4025}" destId="{88D62AB0-E2B2-4868-83F7-E030927C9B84}" srcOrd="6" destOrd="0" presId="urn:microsoft.com/office/officeart/2018/2/layout/IconCircleList"/>
    <dgm:cxn modelId="{801504F5-306E-C445-9C66-9DF7AB56A6C9}" type="presParOf" srcId="{88D62AB0-E2B2-4868-83F7-E030927C9B84}" destId="{5D18D4DC-5476-4626-87D6-41D69465E325}" srcOrd="0" destOrd="0" presId="urn:microsoft.com/office/officeart/2018/2/layout/IconCircleList"/>
    <dgm:cxn modelId="{595A654B-852A-074C-8878-C8E35DE2A9A3}" type="presParOf" srcId="{88D62AB0-E2B2-4868-83F7-E030927C9B84}" destId="{DE966800-F468-4630-BA44-C248757FC18A}" srcOrd="1" destOrd="0" presId="urn:microsoft.com/office/officeart/2018/2/layout/IconCircleList"/>
    <dgm:cxn modelId="{4E3088C9-5024-E841-A4AD-61E26001606E}" type="presParOf" srcId="{88D62AB0-E2B2-4868-83F7-E030927C9B84}" destId="{EB0E1226-2EFE-461F-92FB-A3D58CCB0A42}" srcOrd="2" destOrd="0" presId="urn:microsoft.com/office/officeart/2018/2/layout/IconCircleList"/>
    <dgm:cxn modelId="{ED6966FD-01DF-6C4C-86A8-B411B7AC5836}" type="presParOf" srcId="{88D62AB0-E2B2-4868-83F7-E030927C9B84}" destId="{C80CC0C7-511D-4403-AD50-97CA9451A592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856385-4BEA-411E-AFB9-73F31386C01B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AE1F8DB-B95C-43EF-90D5-AF4E87006F69}">
      <dgm:prSet/>
      <dgm:spPr/>
      <dgm:t>
        <a:bodyPr/>
        <a:lstStyle/>
        <a:p>
          <a:endParaRPr lang="en-US" sz="1500" dirty="0"/>
        </a:p>
      </dgm:t>
    </dgm:pt>
    <dgm:pt modelId="{EB940412-262B-49E3-A5E6-02E852F6CB98}" type="parTrans" cxnId="{7AE0D2F8-38F8-4653-8B89-BF7F2C0EB280}">
      <dgm:prSet/>
      <dgm:spPr/>
      <dgm:t>
        <a:bodyPr/>
        <a:lstStyle/>
        <a:p>
          <a:endParaRPr lang="en-US"/>
        </a:p>
      </dgm:t>
    </dgm:pt>
    <dgm:pt modelId="{2FBE087B-1B75-4232-8DA0-A57C80E7A67C}" type="sibTrans" cxnId="{7AE0D2F8-38F8-4653-8B89-BF7F2C0EB280}">
      <dgm:prSet/>
      <dgm:spPr/>
      <dgm:t>
        <a:bodyPr/>
        <a:lstStyle/>
        <a:p>
          <a:endParaRPr lang="en-US"/>
        </a:p>
      </dgm:t>
    </dgm:pt>
    <dgm:pt modelId="{7940CA34-6DA5-43F2-96AE-D3C699C265A5}">
      <dgm:prSet custT="1"/>
      <dgm:spPr/>
      <dgm:t>
        <a:bodyPr/>
        <a:lstStyle/>
        <a:p>
          <a:r>
            <a:rPr lang="en-US" sz="1400" dirty="0"/>
            <a:t>DUN and BRADSTREET NUMBER 	</a:t>
          </a:r>
          <a:r>
            <a:rPr lang="en-US" sz="1200" dirty="0"/>
            <a:t>						</a:t>
          </a:r>
        </a:p>
      </dgm:t>
    </dgm:pt>
    <dgm:pt modelId="{3DA28BA4-CC98-4488-AEDD-561472C94EFE}" type="parTrans" cxnId="{744BAE2A-9A32-4BB5-9924-B3C4A52B33B8}">
      <dgm:prSet/>
      <dgm:spPr/>
      <dgm:t>
        <a:bodyPr/>
        <a:lstStyle/>
        <a:p>
          <a:endParaRPr lang="en-US"/>
        </a:p>
      </dgm:t>
    </dgm:pt>
    <dgm:pt modelId="{61362AA8-FE7F-492D-BC0C-937A787404E8}" type="sibTrans" cxnId="{744BAE2A-9A32-4BB5-9924-B3C4A52B33B8}">
      <dgm:prSet/>
      <dgm:spPr/>
      <dgm:t>
        <a:bodyPr/>
        <a:lstStyle/>
        <a:p>
          <a:endParaRPr lang="en-US"/>
        </a:p>
      </dgm:t>
    </dgm:pt>
    <dgm:pt modelId="{AB72B9AC-1F74-44E1-A779-B9FB1144B03C}">
      <dgm:prSet/>
      <dgm:spPr/>
      <dgm:t>
        <a:bodyPr/>
        <a:lstStyle/>
        <a:p>
          <a:r>
            <a:rPr lang="en-US" dirty="0"/>
            <a:t>Socio-economic Certifications: 8(a), HUB Zone, DBE, ACDBE, SBE, etc.</a:t>
          </a:r>
        </a:p>
      </dgm:t>
    </dgm:pt>
    <dgm:pt modelId="{EBB84456-C5F0-4200-A00E-E38B40F260A5}" type="parTrans" cxnId="{10E896AB-0CD5-4FDE-8D19-8EC7248731F5}">
      <dgm:prSet/>
      <dgm:spPr/>
      <dgm:t>
        <a:bodyPr/>
        <a:lstStyle/>
        <a:p>
          <a:endParaRPr lang="en-US"/>
        </a:p>
      </dgm:t>
    </dgm:pt>
    <dgm:pt modelId="{E021A891-F8A3-42F2-8D57-071DAB78DA3A}" type="sibTrans" cxnId="{10E896AB-0CD5-4FDE-8D19-8EC7248731F5}">
      <dgm:prSet/>
      <dgm:spPr/>
      <dgm:t>
        <a:bodyPr/>
        <a:lstStyle/>
        <a:p>
          <a:endParaRPr lang="en-US"/>
        </a:p>
      </dgm:t>
    </dgm:pt>
    <dgm:pt modelId="{8C2FF90B-61D8-414A-88E9-D7D96967BE80}">
      <dgm:prSet/>
      <dgm:spPr/>
      <dgm:t>
        <a:bodyPr/>
        <a:lstStyle/>
        <a:p>
          <a:r>
            <a:rPr lang="en-US" dirty="0"/>
            <a:t>NAICS (include ALL codes)</a:t>
          </a:r>
        </a:p>
      </dgm:t>
    </dgm:pt>
    <dgm:pt modelId="{8CDEB7B1-370B-4AE2-B9C2-81EC78998A6A}" type="parTrans" cxnId="{E613B49C-296C-4083-A36C-BE70D1EFD448}">
      <dgm:prSet/>
      <dgm:spPr/>
      <dgm:t>
        <a:bodyPr/>
        <a:lstStyle/>
        <a:p>
          <a:endParaRPr lang="en-US"/>
        </a:p>
      </dgm:t>
    </dgm:pt>
    <dgm:pt modelId="{A5C01CA7-E7E5-40C5-81AE-425CFF207282}" type="sibTrans" cxnId="{E613B49C-296C-4083-A36C-BE70D1EFD448}">
      <dgm:prSet/>
      <dgm:spPr/>
      <dgm:t>
        <a:bodyPr/>
        <a:lstStyle/>
        <a:p>
          <a:endParaRPr lang="en-US"/>
        </a:p>
      </dgm:t>
    </dgm:pt>
    <dgm:pt modelId="{3DC6900B-3DA4-4F9E-8BF4-1989E7270BEF}">
      <dgm:prSet custT="1"/>
      <dgm:spPr/>
      <dgm:t>
        <a:bodyPr/>
        <a:lstStyle/>
        <a:p>
          <a:r>
            <a:rPr lang="en-US" sz="1600" dirty="0"/>
            <a:t>CAGE Code </a:t>
          </a:r>
        </a:p>
      </dgm:t>
    </dgm:pt>
    <dgm:pt modelId="{93AE28CD-6BB2-4861-B77A-278B66390E82}" type="parTrans" cxnId="{B96076B4-BA7B-49B0-A0BA-8EDFFE68F00A}">
      <dgm:prSet/>
      <dgm:spPr/>
      <dgm:t>
        <a:bodyPr/>
        <a:lstStyle/>
        <a:p>
          <a:endParaRPr lang="en-US"/>
        </a:p>
      </dgm:t>
    </dgm:pt>
    <dgm:pt modelId="{D2579DF3-B25D-49C0-9636-A7DFAAA6DFBE}" type="sibTrans" cxnId="{B96076B4-BA7B-49B0-A0BA-8EDFFE68F00A}">
      <dgm:prSet/>
      <dgm:spPr/>
      <dgm:t>
        <a:bodyPr/>
        <a:lstStyle/>
        <a:p>
          <a:endParaRPr lang="en-US"/>
        </a:p>
      </dgm:t>
    </dgm:pt>
    <dgm:pt modelId="{B2C4D253-BE03-477D-9B16-FA83735215BD}">
      <dgm:prSet/>
      <dgm:spPr/>
      <dgm:t>
        <a:bodyPr/>
        <a:lstStyle/>
        <a:p>
          <a:r>
            <a:rPr lang="en-US" dirty="0"/>
            <a:t>Accepted Payment Methods</a:t>
          </a:r>
        </a:p>
      </dgm:t>
    </dgm:pt>
    <dgm:pt modelId="{5A4D6199-08DF-4EA7-9880-64FAC691C8DB}" type="parTrans" cxnId="{D7E4019E-FEC3-46A5-A8D1-A7C235F4FCB2}">
      <dgm:prSet/>
      <dgm:spPr/>
      <dgm:t>
        <a:bodyPr/>
        <a:lstStyle/>
        <a:p>
          <a:endParaRPr lang="en-US"/>
        </a:p>
      </dgm:t>
    </dgm:pt>
    <dgm:pt modelId="{63143287-97C3-4EFD-AC1E-27193347E417}" type="sibTrans" cxnId="{D7E4019E-FEC3-46A5-A8D1-A7C235F4FCB2}">
      <dgm:prSet/>
      <dgm:spPr/>
      <dgm:t>
        <a:bodyPr/>
        <a:lstStyle/>
        <a:p>
          <a:endParaRPr lang="en-US"/>
        </a:p>
      </dgm:t>
    </dgm:pt>
    <dgm:pt modelId="{5CF5C0DE-01E9-42B2-B1DC-0F0AEFD38EC5}">
      <dgm:prSet/>
      <dgm:spPr/>
      <dgm:t>
        <a:bodyPr/>
        <a:lstStyle/>
        <a:p>
          <a:r>
            <a:rPr lang="en-US" dirty="0"/>
            <a:t>GSA Schedule Contract Number (s)</a:t>
          </a:r>
        </a:p>
      </dgm:t>
    </dgm:pt>
    <dgm:pt modelId="{8FA87175-F016-4638-94ED-FF345265F707}" type="parTrans" cxnId="{672110BB-3C13-4A4D-8AA5-A92E439B21CE}">
      <dgm:prSet/>
      <dgm:spPr/>
      <dgm:t>
        <a:bodyPr/>
        <a:lstStyle/>
        <a:p>
          <a:endParaRPr lang="en-US"/>
        </a:p>
      </dgm:t>
    </dgm:pt>
    <dgm:pt modelId="{9E51EE69-AC82-4CC8-9D29-CF159D6042C8}" type="sibTrans" cxnId="{672110BB-3C13-4A4D-8AA5-A92E439B21CE}">
      <dgm:prSet/>
      <dgm:spPr/>
      <dgm:t>
        <a:bodyPr/>
        <a:lstStyle/>
        <a:p>
          <a:endParaRPr lang="en-US"/>
        </a:p>
      </dgm:t>
    </dgm:pt>
    <dgm:pt modelId="{81918E33-20F8-4152-8CDF-E4E3378ACA90}">
      <dgm:prSet custT="1"/>
      <dgm:spPr/>
      <dgm:t>
        <a:bodyPr/>
        <a:lstStyle/>
        <a:p>
          <a:r>
            <a:rPr lang="en-US" sz="1600" dirty="0"/>
            <a:t>Name (Contact Person)</a:t>
          </a:r>
        </a:p>
      </dgm:t>
    </dgm:pt>
    <dgm:pt modelId="{D8079BFC-D238-45B3-8686-719010A66E5C}" type="parTrans" cxnId="{12B84F31-0149-451C-A678-2D4902AAE41F}">
      <dgm:prSet/>
      <dgm:spPr/>
      <dgm:t>
        <a:bodyPr/>
        <a:lstStyle/>
        <a:p>
          <a:endParaRPr lang="en-US"/>
        </a:p>
      </dgm:t>
    </dgm:pt>
    <dgm:pt modelId="{2F6B44A9-74E9-42D5-B8F4-2EA60F155660}" type="sibTrans" cxnId="{12B84F31-0149-451C-A678-2D4902AAE41F}">
      <dgm:prSet/>
      <dgm:spPr/>
      <dgm:t>
        <a:bodyPr/>
        <a:lstStyle/>
        <a:p>
          <a:endParaRPr lang="en-US"/>
        </a:p>
      </dgm:t>
    </dgm:pt>
    <dgm:pt modelId="{0C2B1E7F-8ADA-4597-BDD3-784BFA9FCABD}">
      <dgm:prSet custT="1"/>
      <dgm:spPr/>
      <dgm:t>
        <a:bodyPr/>
        <a:lstStyle/>
        <a:p>
          <a:r>
            <a:rPr lang="en-US" sz="1800" dirty="0"/>
            <a:t>Address</a:t>
          </a:r>
        </a:p>
      </dgm:t>
    </dgm:pt>
    <dgm:pt modelId="{CC4A8C4B-C0AC-4D69-89D6-EEFE491C4E20}" type="parTrans" cxnId="{F0AA2995-1BCF-4FBE-B170-A60AE1B61FF5}">
      <dgm:prSet/>
      <dgm:spPr/>
      <dgm:t>
        <a:bodyPr/>
        <a:lstStyle/>
        <a:p>
          <a:endParaRPr lang="en-US"/>
        </a:p>
      </dgm:t>
    </dgm:pt>
    <dgm:pt modelId="{2CA9726A-1CCB-453B-8B28-AC1645B9AF6D}" type="sibTrans" cxnId="{F0AA2995-1BCF-4FBE-B170-A60AE1B61FF5}">
      <dgm:prSet/>
      <dgm:spPr/>
      <dgm:t>
        <a:bodyPr/>
        <a:lstStyle/>
        <a:p>
          <a:endParaRPr lang="en-US"/>
        </a:p>
      </dgm:t>
    </dgm:pt>
    <dgm:pt modelId="{CAF29595-58E2-4490-A1F6-9B3A857C9522}">
      <dgm:prSet custT="1"/>
      <dgm:spPr/>
      <dgm:t>
        <a:bodyPr/>
        <a:lstStyle/>
        <a:p>
          <a:r>
            <a:rPr lang="en-US" sz="1600" dirty="0"/>
            <a:t>Phone (main and cell)</a:t>
          </a:r>
        </a:p>
      </dgm:t>
    </dgm:pt>
    <dgm:pt modelId="{AF906709-9915-4241-A02F-62A91B19B88E}" type="parTrans" cxnId="{AA468E42-0504-4730-95FF-ACA66EA88F01}">
      <dgm:prSet/>
      <dgm:spPr/>
      <dgm:t>
        <a:bodyPr/>
        <a:lstStyle/>
        <a:p>
          <a:endParaRPr lang="en-US"/>
        </a:p>
      </dgm:t>
    </dgm:pt>
    <dgm:pt modelId="{84789AF7-AA41-4557-90AD-C5223C8151E1}" type="sibTrans" cxnId="{AA468E42-0504-4730-95FF-ACA66EA88F01}">
      <dgm:prSet/>
      <dgm:spPr/>
      <dgm:t>
        <a:bodyPr/>
        <a:lstStyle/>
        <a:p>
          <a:endParaRPr lang="en-US"/>
        </a:p>
      </dgm:t>
    </dgm:pt>
    <dgm:pt modelId="{DDAD8346-EDDF-4540-88A0-2AC7254F43CA}">
      <dgm:prSet custT="1"/>
      <dgm:spPr/>
      <dgm:t>
        <a:bodyPr/>
        <a:lstStyle/>
        <a:p>
          <a:r>
            <a:rPr lang="en-US" sz="1400" dirty="0"/>
            <a:t>Company Logo/Branding/</a:t>
          </a:r>
        </a:p>
        <a:p>
          <a:r>
            <a:rPr lang="en-US" sz="1400" dirty="0"/>
            <a:t>Website</a:t>
          </a:r>
        </a:p>
      </dgm:t>
    </dgm:pt>
    <dgm:pt modelId="{E74C06A6-12D7-4066-BB8F-A29D73CF06FE}" type="parTrans" cxnId="{9E1DB212-91F4-4E7D-AA85-A40879DF86C7}">
      <dgm:prSet/>
      <dgm:spPr/>
      <dgm:t>
        <a:bodyPr/>
        <a:lstStyle/>
        <a:p>
          <a:endParaRPr lang="en-US"/>
        </a:p>
      </dgm:t>
    </dgm:pt>
    <dgm:pt modelId="{22FCBB70-DA5F-4508-A694-ACF69D4B8AD8}" type="sibTrans" cxnId="{9E1DB212-91F4-4E7D-AA85-A40879DF86C7}">
      <dgm:prSet/>
      <dgm:spPr/>
      <dgm:t>
        <a:bodyPr/>
        <a:lstStyle/>
        <a:p>
          <a:endParaRPr lang="en-US"/>
        </a:p>
      </dgm:t>
    </dgm:pt>
    <dgm:pt modelId="{18CD7FEA-0857-D448-BF77-D5D5B94D47D1}" type="pres">
      <dgm:prSet presAssocID="{C3856385-4BEA-411E-AFB9-73F31386C0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E87371-0AF5-6E4B-B960-1B8D7349F4B4}" type="pres">
      <dgm:prSet presAssocID="{5AE1F8DB-B95C-43EF-90D5-AF4E87006F69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8A81E-A6EB-3B4F-BE05-8AA0176FEBC7}" type="pres">
      <dgm:prSet presAssocID="{2FBE087B-1B75-4232-8DA0-A57C80E7A67C}" presName="sibTrans" presStyleCnt="0"/>
      <dgm:spPr/>
    </dgm:pt>
    <dgm:pt modelId="{A48414B1-4FA2-F441-81EC-99928583AA0E}" type="pres">
      <dgm:prSet presAssocID="{AB72B9AC-1F74-44E1-A779-B9FB1144B03C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D29F09-9283-B841-8DC4-3DB81E4AD22C}" type="pres">
      <dgm:prSet presAssocID="{E021A891-F8A3-42F2-8D57-071DAB78DA3A}" presName="sibTrans" presStyleCnt="0"/>
      <dgm:spPr/>
    </dgm:pt>
    <dgm:pt modelId="{C2B3F5E6-1CA3-BE4E-A76F-587658F0A1BB}" type="pres">
      <dgm:prSet presAssocID="{8C2FF90B-61D8-414A-88E9-D7D96967BE80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F1AAEA-F605-4D4B-9F3B-A2038751C202}" type="pres">
      <dgm:prSet presAssocID="{A5C01CA7-E7E5-40C5-81AE-425CFF207282}" presName="sibTrans" presStyleCnt="0"/>
      <dgm:spPr/>
    </dgm:pt>
    <dgm:pt modelId="{5969F613-95E2-8C42-A91E-84AD5C2C88ED}" type="pres">
      <dgm:prSet presAssocID="{3DC6900B-3DA4-4F9E-8BF4-1989E7270BEF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E74A4-4FBC-4646-91D3-75B487874BC1}" type="pres">
      <dgm:prSet presAssocID="{D2579DF3-B25D-49C0-9636-A7DFAAA6DFBE}" presName="sibTrans" presStyleCnt="0"/>
      <dgm:spPr/>
    </dgm:pt>
    <dgm:pt modelId="{9A7C4D09-1590-4644-BBF7-B6DEC775DB3E}" type="pres">
      <dgm:prSet presAssocID="{B2C4D253-BE03-477D-9B16-FA83735215BD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683E2-CD2C-A949-81A7-419B0E2DCE9A}" type="pres">
      <dgm:prSet presAssocID="{63143287-97C3-4EFD-AC1E-27193347E417}" presName="sibTrans" presStyleCnt="0"/>
      <dgm:spPr/>
    </dgm:pt>
    <dgm:pt modelId="{9BC8949A-0A47-934B-833D-804587D20587}" type="pres">
      <dgm:prSet presAssocID="{5CF5C0DE-01E9-42B2-B1DC-0F0AEFD38EC5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A6F5FD-AF62-0A4D-8F08-CCF0F3C21337}" type="pres">
      <dgm:prSet presAssocID="{9E51EE69-AC82-4CC8-9D29-CF159D6042C8}" presName="sibTrans" presStyleCnt="0"/>
      <dgm:spPr/>
    </dgm:pt>
    <dgm:pt modelId="{6E5B8E47-E1D4-324F-89BE-18DE4997F23A}" type="pres">
      <dgm:prSet presAssocID="{81918E33-20F8-4152-8CDF-E4E3378ACA90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D77DDF-6CEA-2A4C-9AE9-DC90FDA7C9E1}" type="pres">
      <dgm:prSet presAssocID="{2F6B44A9-74E9-42D5-B8F4-2EA60F155660}" presName="sibTrans" presStyleCnt="0"/>
      <dgm:spPr/>
    </dgm:pt>
    <dgm:pt modelId="{624D0E94-1F82-D144-805F-575CA61A826C}" type="pres">
      <dgm:prSet presAssocID="{0C2B1E7F-8ADA-4597-BDD3-784BFA9FCABD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36BE1A-F4F1-574D-8F7D-A1657DEF656E}" type="pres">
      <dgm:prSet presAssocID="{2CA9726A-1CCB-453B-8B28-AC1645B9AF6D}" presName="sibTrans" presStyleCnt="0"/>
      <dgm:spPr/>
    </dgm:pt>
    <dgm:pt modelId="{0A0727FE-4BB7-0B46-876A-78B94CC03D9C}" type="pres">
      <dgm:prSet presAssocID="{CAF29595-58E2-4490-A1F6-9B3A857C9522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D60AD-31F1-3447-959F-DE3E6AC0FD1E}" type="pres">
      <dgm:prSet presAssocID="{84789AF7-AA41-4557-90AD-C5223C8151E1}" presName="sibTrans" presStyleCnt="0"/>
      <dgm:spPr/>
    </dgm:pt>
    <dgm:pt modelId="{E9C28916-CB14-1749-8E53-8C00AA9976B9}" type="pres">
      <dgm:prSet presAssocID="{DDAD8346-EDDF-4540-88A0-2AC7254F43CA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B84F31-0149-451C-A678-2D4902AAE41F}" srcId="{C3856385-4BEA-411E-AFB9-73F31386C01B}" destId="{81918E33-20F8-4152-8CDF-E4E3378ACA90}" srcOrd="6" destOrd="0" parTransId="{D8079BFC-D238-45B3-8686-719010A66E5C}" sibTransId="{2F6B44A9-74E9-42D5-B8F4-2EA60F155660}"/>
    <dgm:cxn modelId="{ED5A7082-4A34-FD4A-8B7B-B37B250B768B}" type="presOf" srcId="{0C2B1E7F-8ADA-4597-BDD3-784BFA9FCABD}" destId="{624D0E94-1F82-D144-805F-575CA61A826C}" srcOrd="0" destOrd="0" presId="urn:microsoft.com/office/officeart/2005/8/layout/default"/>
    <dgm:cxn modelId="{508573AF-97F9-EF4D-9A2E-D048D85920E3}" type="presOf" srcId="{CAF29595-58E2-4490-A1F6-9B3A857C9522}" destId="{0A0727FE-4BB7-0B46-876A-78B94CC03D9C}" srcOrd="0" destOrd="0" presId="urn:microsoft.com/office/officeart/2005/8/layout/default"/>
    <dgm:cxn modelId="{47428A7A-63B9-0048-BADE-AE4948124C5D}" type="presOf" srcId="{5AE1F8DB-B95C-43EF-90D5-AF4E87006F69}" destId="{26E87371-0AF5-6E4B-B960-1B8D7349F4B4}" srcOrd="0" destOrd="0" presId="urn:microsoft.com/office/officeart/2005/8/layout/default"/>
    <dgm:cxn modelId="{D7E4019E-FEC3-46A5-A8D1-A7C235F4FCB2}" srcId="{C3856385-4BEA-411E-AFB9-73F31386C01B}" destId="{B2C4D253-BE03-477D-9B16-FA83735215BD}" srcOrd="4" destOrd="0" parTransId="{5A4D6199-08DF-4EA7-9880-64FAC691C8DB}" sibTransId="{63143287-97C3-4EFD-AC1E-27193347E417}"/>
    <dgm:cxn modelId="{D8E73302-D3A6-544B-9156-DECBBD12B4D5}" type="presOf" srcId="{7940CA34-6DA5-43F2-96AE-D3C699C265A5}" destId="{26E87371-0AF5-6E4B-B960-1B8D7349F4B4}" srcOrd="0" destOrd="1" presId="urn:microsoft.com/office/officeart/2005/8/layout/default"/>
    <dgm:cxn modelId="{BE30C6D3-CD17-ED4C-87DA-E2BB578735E4}" type="presOf" srcId="{5CF5C0DE-01E9-42B2-B1DC-0F0AEFD38EC5}" destId="{9BC8949A-0A47-934B-833D-804587D20587}" srcOrd="0" destOrd="0" presId="urn:microsoft.com/office/officeart/2005/8/layout/default"/>
    <dgm:cxn modelId="{10E896AB-0CD5-4FDE-8D19-8EC7248731F5}" srcId="{C3856385-4BEA-411E-AFB9-73F31386C01B}" destId="{AB72B9AC-1F74-44E1-A779-B9FB1144B03C}" srcOrd="1" destOrd="0" parTransId="{EBB84456-C5F0-4200-A00E-E38B40F260A5}" sibTransId="{E021A891-F8A3-42F2-8D57-071DAB78DA3A}"/>
    <dgm:cxn modelId="{FBA4B3C5-2E52-3D47-A964-A4B64F5B0781}" type="presOf" srcId="{8C2FF90B-61D8-414A-88E9-D7D96967BE80}" destId="{C2B3F5E6-1CA3-BE4E-A76F-587658F0A1BB}" srcOrd="0" destOrd="0" presId="urn:microsoft.com/office/officeart/2005/8/layout/default"/>
    <dgm:cxn modelId="{F0AA2995-1BCF-4FBE-B170-A60AE1B61FF5}" srcId="{C3856385-4BEA-411E-AFB9-73F31386C01B}" destId="{0C2B1E7F-8ADA-4597-BDD3-784BFA9FCABD}" srcOrd="7" destOrd="0" parTransId="{CC4A8C4B-C0AC-4D69-89D6-EEFE491C4E20}" sibTransId="{2CA9726A-1CCB-453B-8B28-AC1645B9AF6D}"/>
    <dgm:cxn modelId="{8B16FAE9-E2B2-F94A-AE9E-AFF404CC66B9}" type="presOf" srcId="{AB72B9AC-1F74-44E1-A779-B9FB1144B03C}" destId="{A48414B1-4FA2-F441-81EC-99928583AA0E}" srcOrd="0" destOrd="0" presId="urn:microsoft.com/office/officeart/2005/8/layout/default"/>
    <dgm:cxn modelId="{B96076B4-BA7B-49B0-A0BA-8EDFFE68F00A}" srcId="{C3856385-4BEA-411E-AFB9-73F31386C01B}" destId="{3DC6900B-3DA4-4F9E-8BF4-1989E7270BEF}" srcOrd="3" destOrd="0" parTransId="{93AE28CD-6BB2-4861-B77A-278B66390E82}" sibTransId="{D2579DF3-B25D-49C0-9636-A7DFAAA6DFBE}"/>
    <dgm:cxn modelId="{E9AF2596-181E-BA4B-BF54-D178B0823200}" type="presOf" srcId="{B2C4D253-BE03-477D-9B16-FA83735215BD}" destId="{9A7C4D09-1590-4644-BBF7-B6DEC775DB3E}" srcOrd="0" destOrd="0" presId="urn:microsoft.com/office/officeart/2005/8/layout/default"/>
    <dgm:cxn modelId="{9E1DB212-91F4-4E7D-AA85-A40879DF86C7}" srcId="{C3856385-4BEA-411E-AFB9-73F31386C01B}" destId="{DDAD8346-EDDF-4540-88A0-2AC7254F43CA}" srcOrd="9" destOrd="0" parTransId="{E74C06A6-12D7-4066-BB8F-A29D73CF06FE}" sibTransId="{22FCBB70-DA5F-4508-A694-ACF69D4B8AD8}"/>
    <dgm:cxn modelId="{EEE30717-F58E-2A43-BC32-982FC4F9DABC}" type="presOf" srcId="{DDAD8346-EDDF-4540-88A0-2AC7254F43CA}" destId="{E9C28916-CB14-1749-8E53-8C00AA9976B9}" srcOrd="0" destOrd="0" presId="urn:microsoft.com/office/officeart/2005/8/layout/default"/>
    <dgm:cxn modelId="{E7731750-A771-4948-B4A8-E23AC5E81697}" type="presOf" srcId="{81918E33-20F8-4152-8CDF-E4E3378ACA90}" destId="{6E5B8E47-E1D4-324F-89BE-18DE4997F23A}" srcOrd="0" destOrd="0" presId="urn:microsoft.com/office/officeart/2005/8/layout/default"/>
    <dgm:cxn modelId="{63B2D55F-FF59-4049-9510-64B4F116649B}" type="presOf" srcId="{C3856385-4BEA-411E-AFB9-73F31386C01B}" destId="{18CD7FEA-0857-D448-BF77-D5D5B94D47D1}" srcOrd="0" destOrd="0" presId="urn:microsoft.com/office/officeart/2005/8/layout/default"/>
    <dgm:cxn modelId="{AA468E42-0504-4730-95FF-ACA66EA88F01}" srcId="{C3856385-4BEA-411E-AFB9-73F31386C01B}" destId="{CAF29595-58E2-4490-A1F6-9B3A857C9522}" srcOrd="8" destOrd="0" parTransId="{AF906709-9915-4241-A02F-62A91B19B88E}" sibTransId="{84789AF7-AA41-4557-90AD-C5223C8151E1}"/>
    <dgm:cxn modelId="{7AE0D2F8-38F8-4653-8B89-BF7F2C0EB280}" srcId="{C3856385-4BEA-411E-AFB9-73F31386C01B}" destId="{5AE1F8DB-B95C-43EF-90D5-AF4E87006F69}" srcOrd="0" destOrd="0" parTransId="{EB940412-262B-49E3-A5E6-02E852F6CB98}" sibTransId="{2FBE087B-1B75-4232-8DA0-A57C80E7A67C}"/>
    <dgm:cxn modelId="{672110BB-3C13-4A4D-8AA5-A92E439B21CE}" srcId="{C3856385-4BEA-411E-AFB9-73F31386C01B}" destId="{5CF5C0DE-01E9-42B2-B1DC-0F0AEFD38EC5}" srcOrd="5" destOrd="0" parTransId="{8FA87175-F016-4638-94ED-FF345265F707}" sibTransId="{9E51EE69-AC82-4CC8-9D29-CF159D6042C8}"/>
    <dgm:cxn modelId="{6C98FE64-234D-2043-939E-36CA457A2D70}" type="presOf" srcId="{3DC6900B-3DA4-4F9E-8BF4-1989E7270BEF}" destId="{5969F613-95E2-8C42-A91E-84AD5C2C88ED}" srcOrd="0" destOrd="0" presId="urn:microsoft.com/office/officeart/2005/8/layout/default"/>
    <dgm:cxn modelId="{E613B49C-296C-4083-A36C-BE70D1EFD448}" srcId="{C3856385-4BEA-411E-AFB9-73F31386C01B}" destId="{8C2FF90B-61D8-414A-88E9-D7D96967BE80}" srcOrd="2" destOrd="0" parTransId="{8CDEB7B1-370B-4AE2-B9C2-81EC78998A6A}" sibTransId="{A5C01CA7-E7E5-40C5-81AE-425CFF207282}"/>
    <dgm:cxn modelId="{744BAE2A-9A32-4BB5-9924-B3C4A52B33B8}" srcId="{5AE1F8DB-B95C-43EF-90D5-AF4E87006F69}" destId="{7940CA34-6DA5-43F2-96AE-D3C699C265A5}" srcOrd="0" destOrd="0" parTransId="{3DA28BA4-CC98-4488-AEDD-561472C94EFE}" sibTransId="{61362AA8-FE7F-492D-BC0C-937A787404E8}"/>
    <dgm:cxn modelId="{265AA64E-0E75-8E44-903D-A5DD0576666E}" type="presParOf" srcId="{18CD7FEA-0857-D448-BF77-D5D5B94D47D1}" destId="{26E87371-0AF5-6E4B-B960-1B8D7349F4B4}" srcOrd="0" destOrd="0" presId="urn:microsoft.com/office/officeart/2005/8/layout/default"/>
    <dgm:cxn modelId="{1D398DC5-21EE-D44B-8CE0-31AC5DFCDC6A}" type="presParOf" srcId="{18CD7FEA-0857-D448-BF77-D5D5B94D47D1}" destId="{C888A81E-A6EB-3B4F-BE05-8AA0176FEBC7}" srcOrd="1" destOrd="0" presId="urn:microsoft.com/office/officeart/2005/8/layout/default"/>
    <dgm:cxn modelId="{A094A8D9-0E57-B045-93D8-EEB304A08ECD}" type="presParOf" srcId="{18CD7FEA-0857-D448-BF77-D5D5B94D47D1}" destId="{A48414B1-4FA2-F441-81EC-99928583AA0E}" srcOrd="2" destOrd="0" presId="urn:microsoft.com/office/officeart/2005/8/layout/default"/>
    <dgm:cxn modelId="{E4C080F3-6116-DA4F-B9FC-970A608A95F4}" type="presParOf" srcId="{18CD7FEA-0857-D448-BF77-D5D5B94D47D1}" destId="{11D29F09-9283-B841-8DC4-3DB81E4AD22C}" srcOrd="3" destOrd="0" presId="urn:microsoft.com/office/officeart/2005/8/layout/default"/>
    <dgm:cxn modelId="{49921EE5-AC5C-694C-80AB-00224484266E}" type="presParOf" srcId="{18CD7FEA-0857-D448-BF77-D5D5B94D47D1}" destId="{C2B3F5E6-1CA3-BE4E-A76F-587658F0A1BB}" srcOrd="4" destOrd="0" presId="urn:microsoft.com/office/officeart/2005/8/layout/default"/>
    <dgm:cxn modelId="{42901232-1B1E-5F44-ABFD-BC3291540EE6}" type="presParOf" srcId="{18CD7FEA-0857-D448-BF77-D5D5B94D47D1}" destId="{3DF1AAEA-F605-4D4B-9F3B-A2038751C202}" srcOrd="5" destOrd="0" presId="urn:microsoft.com/office/officeart/2005/8/layout/default"/>
    <dgm:cxn modelId="{25F22305-15BD-744E-B022-D9C83B3C7041}" type="presParOf" srcId="{18CD7FEA-0857-D448-BF77-D5D5B94D47D1}" destId="{5969F613-95E2-8C42-A91E-84AD5C2C88ED}" srcOrd="6" destOrd="0" presId="urn:microsoft.com/office/officeart/2005/8/layout/default"/>
    <dgm:cxn modelId="{C5ACE43C-8F26-044B-9FA7-638342439374}" type="presParOf" srcId="{18CD7FEA-0857-D448-BF77-D5D5B94D47D1}" destId="{A28E74A4-4FBC-4646-91D3-75B487874BC1}" srcOrd="7" destOrd="0" presId="urn:microsoft.com/office/officeart/2005/8/layout/default"/>
    <dgm:cxn modelId="{B339CC1B-B9F1-BA49-80F8-A3F3D64597EF}" type="presParOf" srcId="{18CD7FEA-0857-D448-BF77-D5D5B94D47D1}" destId="{9A7C4D09-1590-4644-BBF7-B6DEC775DB3E}" srcOrd="8" destOrd="0" presId="urn:microsoft.com/office/officeart/2005/8/layout/default"/>
    <dgm:cxn modelId="{B597BF35-1196-7B49-9135-530ACE85F262}" type="presParOf" srcId="{18CD7FEA-0857-D448-BF77-D5D5B94D47D1}" destId="{16C683E2-CD2C-A949-81A7-419B0E2DCE9A}" srcOrd="9" destOrd="0" presId="urn:microsoft.com/office/officeart/2005/8/layout/default"/>
    <dgm:cxn modelId="{550A8D42-38E5-224E-A835-3E0E4428E9C2}" type="presParOf" srcId="{18CD7FEA-0857-D448-BF77-D5D5B94D47D1}" destId="{9BC8949A-0A47-934B-833D-804587D20587}" srcOrd="10" destOrd="0" presId="urn:microsoft.com/office/officeart/2005/8/layout/default"/>
    <dgm:cxn modelId="{F0F084B3-5EFF-E449-A912-96CCF2A0AFAF}" type="presParOf" srcId="{18CD7FEA-0857-D448-BF77-D5D5B94D47D1}" destId="{0EA6F5FD-AF62-0A4D-8F08-CCF0F3C21337}" srcOrd="11" destOrd="0" presId="urn:microsoft.com/office/officeart/2005/8/layout/default"/>
    <dgm:cxn modelId="{228D64BF-0920-B249-AA94-0E0EB18CFBF5}" type="presParOf" srcId="{18CD7FEA-0857-D448-BF77-D5D5B94D47D1}" destId="{6E5B8E47-E1D4-324F-89BE-18DE4997F23A}" srcOrd="12" destOrd="0" presId="urn:microsoft.com/office/officeart/2005/8/layout/default"/>
    <dgm:cxn modelId="{CA64B26E-69A1-A74C-93CE-63AED0D18FA7}" type="presParOf" srcId="{18CD7FEA-0857-D448-BF77-D5D5B94D47D1}" destId="{25D77DDF-6CEA-2A4C-9AE9-DC90FDA7C9E1}" srcOrd="13" destOrd="0" presId="urn:microsoft.com/office/officeart/2005/8/layout/default"/>
    <dgm:cxn modelId="{FA7F2C3D-6833-0543-8448-30258BE8F5DE}" type="presParOf" srcId="{18CD7FEA-0857-D448-BF77-D5D5B94D47D1}" destId="{624D0E94-1F82-D144-805F-575CA61A826C}" srcOrd="14" destOrd="0" presId="urn:microsoft.com/office/officeart/2005/8/layout/default"/>
    <dgm:cxn modelId="{922EC487-DE60-4C4E-BC2B-8C34DFD532C8}" type="presParOf" srcId="{18CD7FEA-0857-D448-BF77-D5D5B94D47D1}" destId="{E936BE1A-F4F1-574D-8F7D-A1657DEF656E}" srcOrd="15" destOrd="0" presId="urn:microsoft.com/office/officeart/2005/8/layout/default"/>
    <dgm:cxn modelId="{737DE6C4-DDB0-6249-84AF-354127D06F1A}" type="presParOf" srcId="{18CD7FEA-0857-D448-BF77-D5D5B94D47D1}" destId="{0A0727FE-4BB7-0B46-876A-78B94CC03D9C}" srcOrd="16" destOrd="0" presId="urn:microsoft.com/office/officeart/2005/8/layout/default"/>
    <dgm:cxn modelId="{855FECF1-F400-F648-BB2C-21793B94FAC5}" type="presParOf" srcId="{18CD7FEA-0857-D448-BF77-D5D5B94D47D1}" destId="{0ECD60AD-31F1-3447-959F-DE3E6AC0FD1E}" srcOrd="17" destOrd="0" presId="urn:microsoft.com/office/officeart/2005/8/layout/default"/>
    <dgm:cxn modelId="{0FA476C1-939B-B646-85A1-0D76354EBFFB}" type="presParOf" srcId="{18CD7FEA-0857-D448-BF77-D5D5B94D47D1}" destId="{E9C28916-CB14-1749-8E53-8C00AA9976B9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752506-EF81-4AA1-986A-80B213AE3E8E}" type="doc">
      <dgm:prSet loTypeId="urn:microsoft.com/office/officeart/2005/8/layout/vList2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539B2160-2AD2-4047-98AD-A60177096E9E}">
      <dgm:prSet/>
      <dgm:spPr/>
      <dgm:t>
        <a:bodyPr/>
        <a:lstStyle/>
        <a:p>
          <a:r>
            <a:rPr lang="en-US" b="0" i="0" dirty="0"/>
            <a:t>Every business should have a business plan. Business plans are essential to:</a:t>
          </a:r>
          <a:endParaRPr lang="en-US" dirty="0"/>
        </a:p>
      </dgm:t>
    </dgm:pt>
    <dgm:pt modelId="{7561A13E-874F-46CD-B338-717DBE05CC6F}" type="parTrans" cxnId="{6A2D519D-9566-4E76-A2CD-946685F06117}">
      <dgm:prSet/>
      <dgm:spPr/>
      <dgm:t>
        <a:bodyPr/>
        <a:lstStyle/>
        <a:p>
          <a:endParaRPr lang="en-US"/>
        </a:p>
      </dgm:t>
    </dgm:pt>
    <dgm:pt modelId="{1F2365F3-0A7E-4E5C-8E97-F07BD6612282}" type="sibTrans" cxnId="{6A2D519D-9566-4E76-A2CD-946685F06117}">
      <dgm:prSet/>
      <dgm:spPr/>
      <dgm:t>
        <a:bodyPr/>
        <a:lstStyle/>
        <a:p>
          <a:endParaRPr lang="en-US"/>
        </a:p>
      </dgm:t>
    </dgm:pt>
    <dgm:pt modelId="{6573E81B-B69B-417F-BBF6-BD67D52A27C8}">
      <dgm:prSet/>
      <dgm:spPr/>
      <dgm:t>
        <a:bodyPr/>
        <a:lstStyle/>
        <a:p>
          <a:r>
            <a:rPr lang="en-US" b="0" i="0" dirty="0"/>
            <a:t>Providing a road map to better help organizations for future planning.</a:t>
          </a:r>
          <a:endParaRPr lang="en-US" dirty="0"/>
        </a:p>
      </dgm:t>
    </dgm:pt>
    <dgm:pt modelId="{39265C46-9BF8-4B82-BB7C-FF25B3674268}" type="parTrans" cxnId="{78733CC5-C3F8-4E73-B921-4EA33B34FF24}">
      <dgm:prSet/>
      <dgm:spPr/>
      <dgm:t>
        <a:bodyPr/>
        <a:lstStyle/>
        <a:p>
          <a:endParaRPr lang="en-US"/>
        </a:p>
      </dgm:t>
    </dgm:pt>
    <dgm:pt modelId="{0945031F-9433-41C9-9BF8-D687290567D4}" type="sibTrans" cxnId="{78733CC5-C3F8-4E73-B921-4EA33B34FF24}">
      <dgm:prSet/>
      <dgm:spPr/>
      <dgm:t>
        <a:bodyPr/>
        <a:lstStyle/>
        <a:p>
          <a:endParaRPr lang="en-US"/>
        </a:p>
      </dgm:t>
    </dgm:pt>
    <dgm:pt modelId="{323CDFE4-5331-4673-8CD1-A834AEF1379A}">
      <dgm:prSet/>
      <dgm:spPr/>
      <dgm:t>
        <a:bodyPr/>
        <a:lstStyle/>
        <a:p>
          <a:r>
            <a:rPr lang="en-US" b="0" i="0" dirty="0"/>
            <a:t>Used to attract potential investors</a:t>
          </a:r>
          <a:endParaRPr lang="en-US" dirty="0"/>
        </a:p>
      </dgm:t>
    </dgm:pt>
    <dgm:pt modelId="{DDF55233-08C4-4D81-BE0E-C2A418597E04}" type="parTrans" cxnId="{2771C327-4E6D-431A-B3FF-43E134239D5E}">
      <dgm:prSet/>
      <dgm:spPr/>
      <dgm:t>
        <a:bodyPr/>
        <a:lstStyle/>
        <a:p>
          <a:endParaRPr lang="en-US"/>
        </a:p>
      </dgm:t>
    </dgm:pt>
    <dgm:pt modelId="{C2FD5E80-D2A8-4F82-B61B-A2313A922BFF}" type="sibTrans" cxnId="{2771C327-4E6D-431A-B3FF-43E134239D5E}">
      <dgm:prSet/>
      <dgm:spPr/>
      <dgm:t>
        <a:bodyPr/>
        <a:lstStyle/>
        <a:p>
          <a:endParaRPr lang="en-US"/>
        </a:p>
      </dgm:t>
    </dgm:pt>
    <dgm:pt modelId="{C34FE568-0AD9-493F-AC4A-9F9F9FC4D8DA}">
      <dgm:prSet/>
      <dgm:spPr/>
      <dgm:t>
        <a:bodyPr/>
        <a:lstStyle/>
        <a:p>
          <a:r>
            <a:rPr lang="en-US" b="0" i="0" dirty="0"/>
            <a:t>Clearly define goals and mission </a:t>
          </a:r>
          <a:endParaRPr lang="en-US" dirty="0"/>
        </a:p>
      </dgm:t>
    </dgm:pt>
    <dgm:pt modelId="{8AE056DB-04A6-4B82-84E0-CC518EBDBA91}" type="parTrans" cxnId="{1F3FDFAE-9B7C-409C-B4E4-35CFBA72C5E0}">
      <dgm:prSet/>
      <dgm:spPr/>
      <dgm:t>
        <a:bodyPr/>
        <a:lstStyle/>
        <a:p>
          <a:endParaRPr lang="en-US"/>
        </a:p>
      </dgm:t>
    </dgm:pt>
    <dgm:pt modelId="{33443D3C-195E-4C36-8BA6-F32F8B4CC8E2}" type="sibTrans" cxnId="{1F3FDFAE-9B7C-409C-B4E4-35CFBA72C5E0}">
      <dgm:prSet/>
      <dgm:spPr/>
      <dgm:t>
        <a:bodyPr/>
        <a:lstStyle/>
        <a:p>
          <a:endParaRPr lang="en-US"/>
        </a:p>
      </dgm:t>
    </dgm:pt>
    <dgm:pt modelId="{F53E2BFE-9E08-834F-9017-D4A8ECBC505B}" type="pres">
      <dgm:prSet presAssocID="{BB752506-EF81-4AA1-986A-80B213AE3E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87451-CAB4-5D4C-B384-E24792852243}" type="pres">
      <dgm:prSet presAssocID="{539B2160-2AD2-4047-98AD-A60177096E9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EDB3E7-71E4-4F47-9E14-88ED9F56ABFE}" type="pres">
      <dgm:prSet presAssocID="{539B2160-2AD2-4047-98AD-A60177096E9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9186DA-6BC3-5D47-B42E-08A335FFF7FE}" type="presOf" srcId="{323CDFE4-5331-4673-8CD1-A834AEF1379A}" destId="{B0EDB3E7-71E4-4F47-9E14-88ED9F56ABFE}" srcOrd="0" destOrd="1" presId="urn:microsoft.com/office/officeart/2005/8/layout/vList2"/>
    <dgm:cxn modelId="{4B7F5DF5-EC71-B643-BCAC-989DDCEE1905}" type="presOf" srcId="{BB752506-EF81-4AA1-986A-80B213AE3E8E}" destId="{F53E2BFE-9E08-834F-9017-D4A8ECBC505B}" srcOrd="0" destOrd="0" presId="urn:microsoft.com/office/officeart/2005/8/layout/vList2"/>
    <dgm:cxn modelId="{78733CC5-C3F8-4E73-B921-4EA33B34FF24}" srcId="{539B2160-2AD2-4047-98AD-A60177096E9E}" destId="{6573E81B-B69B-417F-BBF6-BD67D52A27C8}" srcOrd="0" destOrd="0" parTransId="{39265C46-9BF8-4B82-BB7C-FF25B3674268}" sibTransId="{0945031F-9433-41C9-9BF8-D687290567D4}"/>
    <dgm:cxn modelId="{366A5626-EE15-534A-A5C5-55FF6ED00C04}" type="presOf" srcId="{6573E81B-B69B-417F-BBF6-BD67D52A27C8}" destId="{B0EDB3E7-71E4-4F47-9E14-88ED9F56ABFE}" srcOrd="0" destOrd="0" presId="urn:microsoft.com/office/officeart/2005/8/layout/vList2"/>
    <dgm:cxn modelId="{6AF1BE54-AEB6-694B-927E-7FC622200C24}" type="presOf" srcId="{539B2160-2AD2-4047-98AD-A60177096E9E}" destId="{E1087451-CAB4-5D4C-B384-E24792852243}" srcOrd="0" destOrd="0" presId="urn:microsoft.com/office/officeart/2005/8/layout/vList2"/>
    <dgm:cxn modelId="{6A2D519D-9566-4E76-A2CD-946685F06117}" srcId="{BB752506-EF81-4AA1-986A-80B213AE3E8E}" destId="{539B2160-2AD2-4047-98AD-A60177096E9E}" srcOrd="0" destOrd="0" parTransId="{7561A13E-874F-46CD-B338-717DBE05CC6F}" sibTransId="{1F2365F3-0A7E-4E5C-8E97-F07BD6612282}"/>
    <dgm:cxn modelId="{1F3FDFAE-9B7C-409C-B4E4-35CFBA72C5E0}" srcId="{539B2160-2AD2-4047-98AD-A60177096E9E}" destId="{C34FE568-0AD9-493F-AC4A-9F9F9FC4D8DA}" srcOrd="2" destOrd="0" parTransId="{8AE056DB-04A6-4B82-84E0-CC518EBDBA91}" sibTransId="{33443D3C-195E-4C36-8BA6-F32F8B4CC8E2}"/>
    <dgm:cxn modelId="{C96FE711-F22C-AC47-98BD-5B065C19821D}" type="presOf" srcId="{C34FE568-0AD9-493F-AC4A-9F9F9FC4D8DA}" destId="{B0EDB3E7-71E4-4F47-9E14-88ED9F56ABFE}" srcOrd="0" destOrd="2" presId="urn:microsoft.com/office/officeart/2005/8/layout/vList2"/>
    <dgm:cxn modelId="{2771C327-4E6D-431A-B3FF-43E134239D5E}" srcId="{539B2160-2AD2-4047-98AD-A60177096E9E}" destId="{323CDFE4-5331-4673-8CD1-A834AEF1379A}" srcOrd="1" destOrd="0" parTransId="{DDF55233-08C4-4D81-BE0E-C2A418597E04}" sibTransId="{C2FD5E80-D2A8-4F82-B61B-A2313A922BFF}"/>
    <dgm:cxn modelId="{EA4E6856-3C5B-BB44-B31F-4E047E0A27F3}" type="presParOf" srcId="{F53E2BFE-9E08-834F-9017-D4A8ECBC505B}" destId="{E1087451-CAB4-5D4C-B384-E24792852243}" srcOrd="0" destOrd="0" presId="urn:microsoft.com/office/officeart/2005/8/layout/vList2"/>
    <dgm:cxn modelId="{D0E5820D-04B5-9241-A10B-69434CDEC6C8}" type="presParOf" srcId="{F53E2BFE-9E08-834F-9017-D4A8ECBC505B}" destId="{B0EDB3E7-71E4-4F47-9E14-88ED9F56ABF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FDF21C-C78D-4771-B0F5-CDB69A489195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752915E-3D58-49E6-B6FF-45898A1931D5}">
      <dgm:prSet/>
      <dgm:spPr/>
      <dgm:t>
        <a:bodyPr/>
        <a:lstStyle/>
        <a:p>
          <a:r>
            <a:rPr lang="en-US" dirty="0"/>
            <a:t>Executive summary</a:t>
          </a:r>
        </a:p>
      </dgm:t>
    </dgm:pt>
    <dgm:pt modelId="{081B524D-9474-430E-A3AA-44D73DD89526}" type="parTrans" cxnId="{59F4C1E2-103A-4B87-AB6F-4E65A04AB73D}">
      <dgm:prSet/>
      <dgm:spPr/>
      <dgm:t>
        <a:bodyPr/>
        <a:lstStyle/>
        <a:p>
          <a:endParaRPr lang="en-US"/>
        </a:p>
      </dgm:t>
    </dgm:pt>
    <dgm:pt modelId="{2E19913B-DB06-4EEB-BA83-717567E2FC1A}" type="sibTrans" cxnId="{59F4C1E2-103A-4B87-AB6F-4E65A04AB73D}">
      <dgm:prSet/>
      <dgm:spPr/>
      <dgm:t>
        <a:bodyPr/>
        <a:lstStyle/>
        <a:p>
          <a:endParaRPr lang="en-US" dirty="0"/>
        </a:p>
      </dgm:t>
    </dgm:pt>
    <dgm:pt modelId="{E499F860-C4A2-456D-8F3B-30A58D942EC5}">
      <dgm:prSet/>
      <dgm:spPr/>
      <dgm:t>
        <a:bodyPr/>
        <a:lstStyle/>
        <a:p>
          <a:r>
            <a:rPr lang="en-US" dirty="0"/>
            <a:t>Company description</a:t>
          </a:r>
        </a:p>
      </dgm:t>
    </dgm:pt>
    <dgm:pt modelId="{C0B2CB15-72B8-4A59-BFDB-FFB1931D7C47}" type="parTrans" cxnId="{2E0B3CE5-AB76-4248-AFCA-76596958D45D}">
      <dgm:prSet/>
      <dgm:spPr/>
      <dgm:t>
        <a:bodyPr/>
        <a:lstStyle/>
        <a:p>
          <a:endParaRPr lang="en-US"/>
        </a:p>
      </dgm:t>
    </dgm:pt>
    <dgm:pt modelId="{FAC82136-7BDA-4729-ABE6-2572890AB3D7}" type="sibTrans" cxnId="{2E0B3CE5-AB76-4248-AFCA-76596958D45D}">
      <dgm:prSet/>
      <dgm:spPr/>
      <dgm:t>
        <a:bodyPr/>
        <a:lstStyle/>
        <a:p>
          <a:endParaRPr lang="en-US" dirty="0"/>
        </a:p>
      </dgm:t>
    </dgm:pt>
    <dgm:pt modelId="{4D01AEB0-D465-4B6F-B2CE-48433E8928AB}">
      <dgm:prSet/>
      <dgm:spPr/>
      <dgm:t>
        <a:bodyPr/>
        <a:lstStyle/>
        <a:p>
          <a:r>
            <a:rPr lang="en-US" dirty="0"/>
            <a:t>Market analysis</a:t>
          </a:r>
        </a:p>
      </dgm:t>
    </dgm:pt>
    <dgm:pt modelId="{EACF3050-5C00-49B6-9DD2-4E951345BBB5}" type="parTrans" cxnId="{536E762C-09D3-419A-B4A6-B3A54D846FDF}">
      <dgm:prSet/>
      <dgm:spPr/>
      <dgm:t>
        <a:bodyPr/>
        <a:lstStyle/>
        <a:p>
          <a:endParaRPr lang="en-US"/>
        </a:p>
      </dgm:t>
    </dgm:pt>
    <dgm:pt modelId="{BB412FA8-0AD1-4740-8FCC-63D1A2CF9B96}" type="sibTrans" cxnId="{536E762C-09D3-419A-B4A6-B3A54D846FDF}">
      <dgm:prSet/>
      <dgm:spPr/>
      <dgm:t>
        <a:bodyPr/>
        <a:lstStyle/>
        <a:p>
          <a:endParaRPr lang="en-US" dirty="0"/>
        </a:p>
      </dgm:t>
    </dgm:pt>
    <dgm:pt modelId="{BEA35C13-E66A-4694-BEDD-DCDE9AE39E08}">
      <dgm:prSet/>
      <dgm:spPr/>
      <dgm:t>
        <a:bodyPr/>
        <a:lstStyle/>
        <a:p>
          <a:r>
            <a:rPr lang="en-US" dirty="0"/>
            <a:t>Organization and Management</a:t>
          </a:r>
        </a:p>
      </dgm:t>
    </dgm:pt>
    <dgm:pt modelId="{1C8069A6-AB9D-4E07-8A33-083C7C194B6C}" type="parTrans" cxnId="{FC19DF25-6D67-4F48-967C-58F512F346FC}">
      <dgm:prSet/>
      <dgm:spPr/>
      <dgm:t>
        <a:bodyPr/>
        <a:lstStyle/>
        <a:p>
          <a:endParaRPr lang="en-US"/>
        </a:p>
      </dgm:t>
    </dgm:pt>
    <dgm:pt modelId="{9828F6B5-01B3-4FBF-9CB0-1339C9D2D043}" type="sibTrans" cxnId="{FC19DF25-6D67-4F48-967C-58F512F346FC}">
      <dgm:prSet/>
      <dgm:spPr/>
      <dgm:t>
        <a:bodyPr/>
        <a:lstStyle/>
        <a:p>
          <a:endParaRPr lang="en-US" dirty="0"/>
        </a:p>
      </dgm:t>
    </dgm:pt>
    <dgm:pt modelId="{B1884787-3947-4080-929D-C2E10B427E14}">
      <dgm:prSet/>
      <dgm:spPr/>
      <dgm:t>
        <a:bodyPr/>
        <a:lstStyle/>
        <a:p>
          <a:r>
            <a:rPr lang="en-US" dirty="0"/>
            <a:t>Service or product</a:t>
          </a:r>
        </a:p>
      </dgm:t>
    </dgm:pt>
    <dgm:pt modelId="{644F1AA5-0C79-40D0-8842-A323AE2B8B58}" type="parTrans" cxnId="{958FC371-4E0E-40B8-82C9-BFBB3CBE3A86}">
      <dgm:prSet/>
      <dgm:spPr/>
      <dgm:t>
        <a:bodyPr/>
        <a:lstStyle/>
        <a:p>
          <a:endParaRPr lang="en-US"/>
        </a:p>
      </dgm:t>
    </dgm:pt>
    <dgm:pt modelId="{81648D85-52DD-43AE-BE75-5A05B00DA69D}" type="sibTrans" cxnId="{958FC371-4E0E-40B8-82C9-BFBB3CBE3A86}">
      <dgm:prSet/>
      <dgm:spPr/>
      <dgm:t>
        <a:bodyPr/>
        <a:lstStyle/>
        <a:p>
          <a:endParaRPr lang="en-US" dirty="0"/>
        </a:p>
      </dgm:t>
    </dgm:pt>
    <dgm:pt modelId="{5909A12C-3EA0-46FE-B7F4-55068F9CC866}">
      <dgm:prSet/>
      <dgm:spPr/>
      <dgm:t>
        <a:bodyPr/>
        <a:lstStyle/>
        <a:p>
          <a:r>
            <a:rPr lang="en-US" dirty="0"/>
            <a:t>Marketing and sales</a:t>
          </a:r>
        </a:p>
      </dgm:t>
    </dgm:pt>
    <dgm:pt modelId="{C595D2EC-1A33-4AFE-BCAA-DDB84366592E}" type="parTrans" cxnId="{5AA32E80-8FA1-4324-87E8-ED91B5FCF36D}">
      <dgm:prSet/>
      <dgm:spPr/>
      <dgm:t>
        <a:bodyPr/>
        <a:lstStyle/>
        <a:p>
          <a:endParaRPr lang="en-US"/>
        </a:p>
      </dgm:t>
    </dgm:pt>
    <dgm:pt modelId="{8C1A8B9A-B63C-4563-BBDB-C18C50935BB2}" type="sibTrans" cxnId="{5AA32E80-8FA1-4324-87E8-ED91B5FCF36D}">
      <dgm:prSet/>
      <dgm:spPr/>
      <dgm:t>
        <a:bodyPr/>
        <a:lstStyle/>
        <a:p>
          <a:endParaRPr lang="en-US" dirty="0"/>
        </a:p>
      </dgm:t>
    </dgm:pt>
    <dgm:pt modelId="{8D3AA8AD-3E2C-4BCE-BD86-8C564589B6AE}">
      <dgm:prSet/>
      <dgm:spPr/>
      <dgm:t>
        <a:bodyPr/>
        <a:lstStyle/>
        <a:p>
          <a:r>
            <a:rPr lang="en-US" dirty="0"/>
            <a:t>Funding requests</a:t>
          </a:r>
        </a:p>
      </dgm:t>
    </dgm:pt>
    <dgm:pt modelId="{E781F1AF-C05C-4698-8B74-81401CEB7A7B}" type="parTrans" cxnId="{C63107E0-390C-45A5-8659-1542A88A1107}">
      <dgm:prSet/>
      <dgm:spPr/>
      <dgm:t>
        <a:bodyPr/>
        <a:lstStyle/>
        <a:p>
          <a:endParaRPr lang="en-US"/>
        </a:p>
      </dgm:t>
    </dgm:pt>
    <dgm:pt modelId="{5CE29EA8-2418-4417-AA50-4D4ADA54C70A}" type="sibTrans" cxnId="{C63107E0-390C-45A5-8659-1542A88A1107}">
      <dgm:prSet/>
      <dgm:spPr/>
      <dgm:t>
        <a:bodyPr/>
        <a:lstStyle/>
        <a:p>
          <a:endParaRPr lang="en-US" dirty="0"/>
        </a:p>
      </dgm:t>
    </dgm:pt>
    <dgm:pt modelId="{F8636109-0313-42D9-AF99-11252D7ADBC5}">
      <dgm:prSet/>
      <dgm:spPr/>
      <dgm:t>
        <a:bodyPr/>
        <a:lstStyle/>
        <a:p>
          <a:r>
            <a:rPr lang="en-US" dirty="0"/>
            <a:t>Financial projections</a:t>
          </a:r>
        </a:p>
      </dgm:t>
    </dgm:pt>
    <dgm:pt modelId="{7290B410-A2C9-4AA7-8B0C-79856C56062D}" type="parTrans" cxnId="{71664D21-233F-43C0-8E47-38038B1DE5A7}">
      <dgm:prSet/>
      <dgm:spPr/>
      <dgm:t>
        <a:bodyPr/>
        <a:lstStyle/>
        <a:p>
          <a:endParaRPr lang="en-US"/>
        </a:p>
      </dgm:t>
    </dgm:pt>
    <dgm:pt modelId="{FB9153FC-3949-4499-AEC2-F93BD402EDC5}" type="sibTrans" cxnId="{71664D21-233F-43C0-8E47-38038B1DE5A7}">
      <dgm:prSet/>
      <dgm:spPr/>
      <dgm:t>
        <a:bodyPr/>
        <a:lstStyle/>
        <a:p>
          <a:endParaRPr lang="en-US" dirty="0"/>
        </a:p>
      </dgm:t>
    </dgm:pt>
    <dgm:pt modelId="{A81AABCC-862A-4AA2-AF72-8BAFE47C963F}">
      <dgm:prSet/>
      <dgm:spPr/>
      <dgm:t>
        <a:bodyPr/>
        <a:lstStyle/>
        <a:p>
          <a:r>
            <a:rPr lang="en-US" dirty="0"/>
            <a:t>Appendix</a:t>
          </a:r>
        </a:p>
      </dgm:t>
    </dgm:pt>
    <dgm:pt modelId="{1EFAD6F8-EB7C-4F3A-8C24-00FBC35236CE}" type="parTrans" cxnId="{91FA12E7-5675-4E20-BFF5-C173C0EF1D92}">
      <dgm:prSet/>
      <dgm:spPr/>
      <dgm:t>
        <a:bodyPr/>
        <a:lstStyle/>
        <a:p>
          <a:endParaRPr lang="en-US"/>
        </a:p>
      </dgm:t>
    </dgm:pt>
    <dgm:pt modelId="{30D26547-B211-49D2-AE65-AC774196BB57}" type="sibTrans" cxnId="{91FA12E7-5675-4E20-BFF5-C173C0EF1D92}">
      <dgm:prSet/>
      <dgm:spPr/>
      <dgm:t>
        <a:bodyPr/>
        <a:lstStyle/>
        <a:p>
          <a:endParaRPr lang="en-US"/>
        </a:p>
      </dgm:t>
    </dgm:pt>
    <dgm:pt modelId="{5D7A0831-1A76-BC4D-BEFB-EFD4D65C50FD}" type="pres">
      <dgm:prSet presAssocID="{F3FDF21C-C78D-4771-B0F5-CDB69A4891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AC9C0F-4942-2141-976D-21DBC066F22F}" type="pres">
      <dgm:prSet presAssocID="{3752915E-3D58-49E6-B6FF-45898A1931D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BCD52C-BFBA-094A-9357-EF9A987F790C}" type="pres">
      <dgm:prSet presAssocID="{2E19913B-DB06-4EEB-BA83-717567E2FC1A}" presName="sibTrans" presStyleLbl="sibTrans1D1" presStyleIdx="0" presStyleCnt="8"/>
      <dgm:spPr/>
      <dgm:t>
        <a:bodyPr/>
        <a:lstStyle/>
        <a:p>
          <a:endParaRPr lang="en-US"/>
        </a:p>
      </dgm:t>
    </dgm:pt>
    <dgm:pt modelId="{47F1BD4C-DFB5-7744-A7C2-CBF5F5CBF0F9}" type="pres">
      <dgm:prSet presAssocID="{2E19913B-DB06-4EEB-BA83-717567E2FC1A}" presName="connectorText" presStyleLbl="sibTrans1D1" presStyleIdx="0" presStyleCnt="8"/>
      <dgm:spPr/>
      <dgm:t>
        <a:bodyPr/>
        <a:lstStyle/>
        <a:p>
          <a:endParaRPr lang="en-US"/>
        </a:p>
      </dgm:t>
    </dgm:pt>
    <dgm:pt modelId="{BE616A2F-BAA3-2E41-880B-5DEE6AC069AF}" type="pres">
      <dgm:prSet presAssocID="{E499F860-C4A2-456D-8F3B-30A58D942EC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229FC7-4479-BE40-B83A-A40B7AB24DF0}" type="pres">
      <dgm:prSet presAssocID="{FAC82136-7BDA-4729-ABE6-2572890AB3D7}" presName="sibTrans" presStyleLbl="sibTrans1D1" presStyleIdx="1" presStyleCnt="8"/>
      <dgm:spPr/>
      <dgm:t>
        <a:bodyPr/>
        <a:lstStyle/>
        <a:p>
          <a:endParaRPr lang="en-US"/>
        </a:p>
      </dgm:t>
    </dgm:pt>
    <dgm:pt modelId="{D524CDEA-0123-9E4C-A0A7-59638B9A0C02}" type="pres">
      <dgm:prSet presAssocID="{FAC82136-7BDA-4729-ABE6-2572890AB3D7}" presName="connectorText" presStyleLbl="sibTrans1D1" presStyleIdx="1" presStyleCnt="8"/>
      <dgm:spPr/>
      <dgm:t>
        <a:bodyPr/>
        <a:lstStyle/>
        <a:p>
          <a:endParaRPr lang="en-US"/>
        </a:p>
      </dgm:t>
    </dgm:pt>
    <dgm:pt modelId="{D72C1F88-CB75-B047-BC3B-CBB28A799994}" type="pres">
      <dgm:prSet presAssocID="{4D01AEB0-D465-4B6F-B2CE-48433E8928A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2BA422-B022-1643-8078-32188C5D5CB6}" type="pres">
      <dgm:prSet presAssocID="{BB412FA8-0AD1-4740-8FCC-63D1A2CF9B96}" presName="sibTrans" presStyleLbl="sibTrans1D1" presStyleIdx="2" presStyleCnt="8"/>
      <dgm:spPr/>
      <dgm:t>
        <a:bodyPr/>
        <a:lstStyle/>
        <a:p>
          <a:endParaRPr lang="en-US"/>
        </a:p>
      </dgm:t>
    </dgm:pt>
    <dgm:pt modelId="{FCBD4750-5281-3446-979E-92F8C52E016C}" type="pres">
      <dgm:prSet presAssocID="{BB412FA8-0AD1-4740-8FCC-63D1A2CF9B96}" presName="connectorText" presStyleLbl="sibTrans1D1" presStyleIdx="2" presStyleCnt="8"/>
      <dgm:spPr/>
      <dgm:t>
        <a:bodyPr/>
        <a:lstStyle/>
        <a:p>
          <a:endParaRPr lang="en-US"/>
        </a:p>
      </dgm:t>
    </dgm:pt>
    <dgm:pt modelId="{0C0A42B0-FDD2-4D4C-B58E-CB90DF3A3009}" type="pres">
      <dgm:prSet presAssocID="{BEA35C13-E66A-4694-BEDD-DCDE9AE39E0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CE0BBA-9675-324F-BB67-BD83BBA0C11C}" type="pres">
      <dgm:prSet presAssocID="{9828F6B5-01B3-4FBF-9CB0-1339C9D2D043}" presName="sibTrans" presStyleLbl="sibTrans1D1" presStyleIdx="3" presStyleCnt="8"/>
      <dgm:spPr/>
      <dgm:t>
        <a:bodyPr/>
        <a:lstStyle/>
        <a:p>
          <a:endParaRPr lang="en-US"/>
        </a:p>
      </dgm:t>
    </dgm:pt>
    <dgm:pt modelId="{E0B1DEA4-98C6-B74C-B986-4FF5081AFB56}" type="pres">
      <dgm:prSet presAssocID="{9828F6B5-01B3-4FBF-9CB0-1339C9D2D043}" presName="connectorText" presStyleLbl="sibTrans1D1" presStyleIdx="3" presStyleCnt="8"/>
      <dgm:spPr/>
      <dgm:t>
        <a:bodyPr/>
        <a:lstStyle/>
        <a:p>
          <a:endParaRPr lang="en-US"/>
        </a:p>
      </dgm:t>
    </dgm:pt>
    <dgm:pt modelId="{BB606ABD-6FC9-274E-AA7B-15F84FA21728}" type="pres">
      <dgm:prSet presAssocID="{B1884787-3947-4080-929D-C2E10B427E14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817E29-118D-F949-874F-B37049636EB4}" type="pres">
      <dgm:prSet presAssocID="{81648D85-52DD-43AE-BE75-5A05B00DA69D}" presName="sibTrans" presStyleLbl="sibTrans1D1" presStyleIdx="4" presStyleCnt="8"/>
      <dgm:spPr/>
      <dgm:t>
        <a:bodyPr/>
        <a:lstStyle/>
        <a:p>
          <a:endParaRPr lang="en-US"/>
        </a:p>
      </dgm:t>
    </dgm:pt>
    <dgm:pt modelId="{F16D91A1-E6B0-A740-B0CB-853BF54B4E3F}" type="pres">
      <dgm:prSet presAssocID="{81648D85-52DD-43AE-BE75-5A05B00DA69D}" presName="connectorText" presStyleLbl="sibTrans1D1" presStyleIdx="4" presStyleCnt="8"/>
      <dgm:spPr/>
      <dgm:t>
        <a:bodyPr/>
        <a:lstStyle/>
        <a:p>
          <a:endParaRPr lang="en-US"/>
        </a:p>
      </dgm:t>
    </dgm:pt>
    <dgm:pt modelId="{659C07FF-AC2E-A543-BFCF-554E90EA729F}" type="pres">
      <dgm:prSet presAssocID="{5909A12C-3EA0-46FE-B7F4-55068F9CC866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6FF7B-9A73-2945-A208-ACF88CD8CA1A}" type="pres">
      <dgm:prSet presAssocID="{8C1A8B9A-B63C-4563-BBDB-C18C50935BB2}" presName="sibTrans" presStyleLbl="sibTrans1D1" presStyleIdx="5" presStyleCnt="8"/>
      <dgm:spPr/>
      <dgm:t>
        <a:bodyPr/>
        <a:lstStyle/>
        <a:p>
          <a:endParaRPr lang="en-US"/>
        </a:p>
      </dgm:t>
    </dgm:pt>
    <dgm:pt modelId="{E284A42E-35F4-F443-BF63-208693A65AEA}" type="pres">
      <dgm:prSet presAssocID="{8C1A8B9A-B63C-4563-BBDB-C18C50935BB2}" presName="connectorText" presStyleLbl="sibTrans1D1" presStyleIdx="5" presStyleCnt="8"/>
      <dgm:spPr/>
      <dgm:t>
        <a:bodyPr/>
        <a:lstStyle/>
        <a:p>
          <a:endParaRPr lang="en-US"/>
        </a:p>
      </dgm:t>
    </dgm:pt>
    <dgm:pt modelId="{36DAFC82-8AE4-7B4E-8863-3CE006167B59}" type="pres">
      <dgm:prSet presAssocID="{8D3AA8AD-3E2C-4BCE-BD86-8C564589B6A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C039A3-B917-A248-8B89-F54E8D94F824}" type="pres">
      <dgm:prSet presAssocID="{5CE29EA8-2418-4417-AA50-4D4ADA54C70A}" presName="sibTrans" presStyleLbl="sibTrans1D1" presStyleIdx="6" presStyleCnt="8"/>
      <dgm:spPr/>
      <dgm:t>
        <a:bodyPr/>
        <a:lstStyle/>
        <a:p>
          <a:endParaRPr lang="en-US"/>
        </a:p>
      </dgm:t>
    </dgm:pt>
    <dgm:pt modelId="{AE8D7B1F-EA32-A94F-A1A9-401E09C64FA3}" type="pres">
      <dgm:prSet presAssocID="{5CE29EA8-2418-4417-AA50-4D4ADA54C70A}" presName="connectorText" presStyleLbl="sibTrans1D1" presStyleIdx="6" presStyleCnt="8"/>
      <dgm:spPr/>
      <dgm:t>
        <a:bodyPr/>
        <a:lstStyle/>
        <a:p>
          <a:endParaRPr lang="en-US"/>
        </a:p>
      </dgm:t>
    </dgm:pt>
    <dgm:pt modelId="{B12C2A26-142B-5E45-8640-C1E6F3AA5931}" type="pres">
      <dgm:prSet presAssocID="{F8636109-0313-42D9-AF99-11252D7ADBC5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E3AFF-6AC7-7E48-B0C4-72C1533D4087}" type="pres">
      <dgm:prSet presAssocID="{FB9153FC-3949-4499-AEC2-F93BD402EDC5}" presName="sibTrans" presStyleLbl="sibTrans1D1" presStyleIdx="7" presStyleCnt="8"/>
      <dgm:spPr/>
      <dgm:t>
        <a:bodyPr/>
        <a:lstStyle/>
        <a:p>
          <a:endParaRPr lang="en-US"/>
        </a:p>
      </dgm:t>
    </dgm:pt>
    <dgm:pt modelId="{857EC8AB-9AA7-7749-9EA5-7804E4DE7BDA}" type="pres">
      <dgm:prSet presAssocID="{FB9153FC-3949-4499-AEC2-F93BD402EDC5}" presName="connectorText" presStyleLbl="sibTrans1D1" presStyleIdx="7" presStyleCnt="8"/>
      <dgm:spPr/>
      <dgm:t>
        <a:bodyPr/>
        <a:lstStyle/>
        <a:p>
          <a:endParaRPr lang="en-US"/>
        </a:p>
      </dgm:t>
    </dgm:pt>
    <dgm:pt modelId="{C9321C7B-A15A-5D45-9E73-F3A7416A7D31}" type="pres">
      <dgm:prSet presAssocID="{A81AABCC-862A-4AA2-AF72-8BAFE47C963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B5CEC5-87FA-2845-BD94-51D71DC59775}" type="presOf" srcId="{8D3AA8AD-3E2C-4BCE-BD86-8C564589B6AE}" destId="{36DAFC82-8AE4-7B4E-8863-3CE006167B59}" srcOrd="0" destOrd="0" presId="urn:microsoft.com/office/officeart/2016/7/layout/RepeatingBendingProcessNew"/>
    <dgm:cxn modelId="{F3253DD6-7ADA-1B42-AB41-6B09C8D1E6B8}" type="presOf" srcId="{BEA35C13-E66A-4694-BEDD-DCDE9AE39E08}" destId="{0C0A42B0-FDD2-4D4C-B58E-CB90DF3A3009}" srcOrd="0" destOrd="0" presId="urn:microsoft.com/office/officeart/2016/7/layout/RepeatingBendingProcessNew"/>
    <dgm:cxn modelId="{5AA32E80-8FA1-4324-87E8-ED91B5FCF36D}" srcId="{F3FDF21C-C78D-4771-B0F5-CDB69A489195}" destId="{5909A12C-3EA0-46FE-B7F4-55068F9CC866}" srcOrd="5" destOrd="0" parTransId="{C595D2EC-1A33-4AFE-BCAA-DDB84366592E}" sibTransId="{8C1A8B9A-B63C-4563-BBDB-C18C50935BB2}"/>
    <dgm:cxn modelId="{59F4C1E2-103A-4B87-AB6F-4E65A04AB73D}" srcId="{F3FDF21C-C78D-4771-B0F5-CDB69A489195}" destId="{3752915E-3D58-49E6-B6FF-45898A1931D5}" srcOrd="0" destOrd="0" parTransId="{081B524D-9474-430E-A3AA-44D73DD89526}" sibTransId="{2E19913B-DB06-4EEB-BA83-717567E2FC1A}"/>
    <dgm:cxn modelId="{3878A3FD-2504-1546-AF94-F6DA2E6A907F}" type="presOf" srcId="{BB412FA8-0AD1-4740-8FCC-63D1A2CF9B96}" destId="{E72BA422-B022-1643-8078-32188C5D5CB6}" srcOrd="0" destOrd="0" presId="urn:microsoft.com/office/officeart/2016/7/layout/RepeatingBendingProcessNew"/>
    <dgm:cxn modelId="{A4214BA5-DCD1-E44D-875E-523F9E44E02E}" type="presOf" srcId="{81648D85-52DD-43AE-BE75-5A05B00DA69D}" destId="{07817E29-118D-F949-874F-B37049636EB4}" srcOrd="0" destOrd="0" presId="urn:microsoft.com/office/officeart/2016/7/layout/RepeatingBendingProcessNew"/>
    <dgm:cxn modelId="{81E6AEBC-1F04-7E46-973B-E4193BCEBA44}" type="presOf" srcId="{4D01AEB0-D465-4B6F-B2CE-48433E8928AB}" destId="{D72C1F88-CB75-B047-BC3B-CBB28A799994}" srcOrd="0" destOrd="0" presId="urn:microsoft.com/office/officeart/2016/7/layout/RepeatingBendingProcessNew"/>
    <dgm:cxn modelId="{958D674D-3C5A-FA4C-9C12-2387EA4C06D7}" type="presOf" srcId="{8C1A8B9A-B63C-4563-BBDB-C18C50935BB2}" destId="{8E46FF7B-9A73-2945-A208-ACF88CD8CA1A}" srcOrd="0" destOrd="0" presId="urn:microsoft.com/office/officeart/2016/7/layout/RepeatingBendingProcessNew"/>
    <dgm:cxn modelId="{EED48B29-208B-9E43-9257-56D9BCF7B620}" type="presOf" srcId="{5CE29EA8-2418-4417-AA50-4D4ADA54C70A}" destId="{95C039A3-B917-A248-8B89-F54E8D94F824}" srcOrd="0" destOrd="0" presId="urn:microsoft.com/office/officeart/2016/7/layout/RepeatingBendingProcessNew"/>
    <dgm:cxn modelId="{AFF81310-D438-C746-B4A1-B01232028ABE}" type="presOf" srcId="{3752915E-3D58-49E6-B6FF-45898A1931D5}" destId="{49AC9C0F-4942-2141-976D-21DBC066F22F}" srcOrd="0" destOrd="0" presId="urn:microsoft.com/office/officeart/2016/7/layout/RepeatingBendingProcessNew"/>
    <dgm:cxn modelId="{91FA12E7-5675-4E20-BFF5-C173C0EF1D92}" srcId="{F3FDF21C-C78D-4771-B0F5-CDB69A489195}" destId="{A81AABCC-862A-4AA2-AF72-8BAFE47C963F}" srcOrd="8" destOrd="0" parTransId="{1EFAD6F8-EB7C-4F3A-8C24-00FBC35236CE}" sibTransId="{30D26547-B211-49D2-AE65-AC774196BB57}"/>
    <dgm:cxn modelId="{00B60D2D-8046-C04B-8895-CE9588D92386}" type="presOf" srcId="{9828F6B5-01B3-4FBF-9CB0-1339C9D2D043}" destId="{E0B1DEA4-98C6-B74C-B986-4FF5081AFB56}" srcOrd="1" destOrd="0" presId="urn:microsoft.com/office/officeart/2016/7/layout/RepeatingBendingProcessNew"/>
    <dgm:cxn modelId="{AECF6E79-2B9E-EF45-BD5F-E3AEE5313587}" type="presOf" srcId="{9828F6B5-01B3-4FBF-9CB0-1339C9D2D043}" destId="{BCCE0BBA-9675-324F-BB67-BD83BBA0C11C}" srcOrd="0" destOrd="0" presId="urn:microsoft.com/office/officeart/2016/7/layout/RepeatingBendingProcessNew"/>
    <dgm:cxn modelId="{C63107E0-390C-45A5-8659-1542A88A1107}" srcId="{F3FDF21C-C78D-4771-B0F5-CDB69A489195}" destId="{8D3AA8AD-3E2C-4BCE-BD86-8C564589B6AE}" srcOrd="6" destOrd="0" parTransId="{E781F1AF-C05C-4698-8B74-81401CEB7A7B}" sibTransId="{5CE29EA8-2418-4417-AA50-4D4ADA54C70A}"/>
    <dgm:cxn modelId="{1915AF45-A8E3-6842-AC77-A8862F0A039A}" type="presOf" srcId="{5CE29EA8-2418-4417-AA50-4D4ADA54C70A}" destId="{AE8D7B1F-EA32-A94F-A1A9-401E09C64FA3}" srcOrd="1" destOrd="0" presId="urn:microsoft.com/office/officeart/2016/7/layout/RepeatingBendingProcessNew"/>
    <dgm:cxn modelId="{D41EACC2-D147-614A-8241-9CD2F3B3E499}" type="presOf" srcId="{F3FDF21C-C78D-4771-B0F5-CDB69A489195}" destId="{5D7A0831-1A76-BC4D-BEFB-EFD4D65C50FD}" srcOrd="0" destOrd="0" presId="urn:microsoft.com/office/officeart/2016/7/layout/RepeatingBendingProcessNew"/>
    <dgm:cxn modelId="{CA593AAF-5887-144E-9511-3A792784F421}" type="presOf" srcId="{F8636109-0313-42D9-AF99-11252D7ADBC5}" destId="{B12C2A26-142B-5E45-8640-C1E6F3AA5931}" srcOrd="0" destOrd="0" presId="urn:microsoft.com/office/officeart/2016/7/layout/RepeatingBendingProcessNew"/>
    <dgm:cxn modelId="{0FC5022C-6279-824E-9439-3A984765D51C}" type="presOf" srcId="{2E19913B-DB06-4EEB-BA83-717567E2FC1A}" destId="{47F1BD4C-DFB5-7744-A7C2-CBF5F5CBF0F9}" srcOrd="1" destOrd="0" presId="urn:microsoft.com/office/officeart/2016/7/layout/RepeatingBendingProcessNew"/>
    <dgm:cxn modelId="{C23CDAEF-B1CF-EA45-B710-6D711732D47C}" type="presOf" srcId="{E499F860-C4A2-456D-8F3B-30A58D942EC5}" destId="{BE616A2F-BAA3-2E41-880B-5DEE6AC069AF}" srcOrd="0" destOrd="0" presId="urn:microsoft.com/office/officeart/2016/7/layout/RepeatingBendingProcessNew"/>
    <dgm:cxn modelId="{0896F628-580B-6342-B184-CB12DEFD1779}" type="presOf" srcId="{FAC82136-7BDA-4729-ABE6-2572890AB3D7}" destId="{D524CDEA-0123-9E4C-A0A7-59638B9A0C02}" srcOrd="1" destOrd="0" presId="urn:microsoft.com/office/officeart/2016/7/layout/RepeatingBendingProcessNew"/>
    <dgm:cxn modelId="{958FC371-4E0E-40B8-82C9-BFBB3CBE3A86}" srcId="{F3FDF21C-C78D-4771-B0F5-CDB69A489195}" destId="{B1884787-3947-4080-929D-C2E10B427E14}" srcOrd="4" destOrd="0" parTransId="{644F1AA5-0C79-40D0-8842-A323AE2B8B58}" sibTransId="{81648D85-52DD-43AE-BE75-5A05B00DA69D}"/>
    <dgm:cxn modelId="{FC19DF25-6D67-4F48-967C-58F512F346FC}" srcId="{F3FDF21C-C78D-4771-B0F5-CDB69A489195}" destId="{BEA35C13-E66A-4694-BEDD-DCDE9AE39E08}" srcOrd="3" destOrd="0" parTransId="{1C8069A6-AB9D-4E07-8A33-083C7C194B6C}" sibTransId="{9828F6B5-01B3-4FBF-9CB0-1339C9D2D043}"/>
    <dgm:cxn modelId="{91E2E41E-A676-F845-A259-4BE03347E8D8}" type="presOf" srcId="{FB9153FC-3949-4499-AEC2-F93BD402EDC5}" destId="{C94E3AFF-6AC7-7E48-B0C4-72C1533D4087}" srcOrd="0" destOrd="0" presId="urn:microsoft.com/office/officeart/2016/7/layout/RepeatingBendingProcessNew"/>
    <dgm:cxn modelId="{66679B46-C09F-7D4F-8A22-5C59C2EB7A9D}" type="presOf" srcId="{8C1A8B9A-B63C-4563-BBDB-C18C50935BB2}" destId="{E284A42E-35F4-F443-BF63-208693A65AEA}" srcOrd="1" destOrd="0" presId="urn:microsoft.com/office/officeart/2016/7/layout/RepeatingBendingProcessNew"/>
    <dgm:cxn modelId="{96BE10A2-BF00-5B46-A692-68D03ABF1FBB}" type="presOf" srcId="{A81AABCC-862A-4AA2-AF72-8BAFE47C963F}" destId="{C9321C7B-A15A-5D45-9E73-F3A7416A7D31}" srcOrd="0" destOrd="0" presId="urn:microsoft.com/office/officeart/2016/7/layout/RepeatingBendingProcessNew"/>
    <dgm:cxn modelId="{536E762C-09D3-419A-B4A6-B3A54D846FDF}" srcId="{F3FDF21C-C78D-4771-B0F5-CDB69A489195}" destId="{4D01AEB0-D465-4B6F-B2CE-48433E8928AB}" srcOrd="2" destOrd="0" parTransId="{EACF3050-5C00-49B6-9DD2-4E951345BBB5}" sibTransId="{BB412FA8-0AD1-4740-8FCC-63D1A2CF9B96}"/>
    <dgm:cxn modelId="{C7F80BCA-7B72-DE47-9F47-D58171C931A6}" type="presOf" srcId="{BB412FA8-0AD1-4740-8FCC-63D1A2CF9B96}" destId="{FCBD4750-5281-3446-979E-92F8C52E016C}" srcOrd="1" destOrd="0" presId="urn:microsoft.com/office/officeart/2016/7/layout/RepeatingBendingProcessNew"/>
    <dgm:cxn modelId="{311BCA06-4E32-ED40-ADFA-0AF824FE7367}" type="presOf" srcId="{2E19913B-DB06-4EEB-BA83-717567E2FC1A}" destId="{95BCD52C-BFBA-094A-9357-EF9A987F790C}" srcOrd="0" destOrd="0" presId="urn:microsoft.com/office/officeart/2016/7/layout/RepeatingBendingProcessNew"/>
    <dgm:cxn modelId="{2E0B3CE5-AB76-4248-AFCA-76596958D45D}" srcId="{F3FDF21C-C78D-4771-B0F5-CDB69A489195}" destId="{E499F860-C4A2-456D-8F3B-30A58D942EC5}" srcOrd="1" destOrd="0" parTransId="{C0B2CB15-72B8-4A59-BFDB-FFB1931D7C47}" sibTransId="{FAC82136-7BDA-4729-ABE6-2572890AB3D7}"/>
    <dgm:cxn modelId="{91A35DD2-FCD4-AA4E-91CC-15EB11D2F2EA}" type="presOf" srcId="{81648D85-52DD-43AE-BE75-5A05B00DA69D}" destId="{F16D91A1-E6B0-A740-B0CB-853BF54B4E3F}" srcOrd="1" destOrd="0" presId="urn:microsoft.com/office/officeart/2016/7/layout/RepeatingBendingProcessNew"/>
    <dgm:cxn modelId="{71664D21-233F-43C0-8E47-38038B1DE5A7}" srcId="{F3FDF21C-C78D-4771-B0F5-CDB69A489195}" destId="{F8636109-0313-42D9-AF99-11252D7ADBC5}" srcOrd="7" destOrd="0" parTransId="{7290B410-A2C9-4AA7-8B0C-79856C56062D}" sibTransId="{FB9153FC-3949-4499-AEC2-F93BD402EDC5}"/>
    <dgm:cxn modelId="{A2BB3FEE-6C77-C644-8F68-CEDE8127C3D6}" type="presOf" srcId="{FAC82136-7BDA-4729-ABE6-2572890AB3D7}" destId="{8B229FC7-4479-BE40-B83A-A40B7AB24DF0}" srcOrd="0" destOrd="0" presId="urn:microsoft.com/office/officeart/2016/7/layout/RepeatingBendingProcessNew"/>
    <dgm:cxn modelId="{166795EB-FBB3-524B-A530-D5CBC87BE05D}" type="presOf" srcId="{B1884787-3947-4080-929D-C2E10B427E14}" destId="{BB606ABD-6FC9-274E-AA7B-15F84FA21728}" srcOrd="0" destOrd="0" presId="urn:microsoft.com/office/officeart/2016/7/layout/RepeatingBendingProcessNew"/>
    <dgm:cxn modelId="{3C381EA7-571E-DF41-B473-18E637A8CE67}" type="presOf" srcId="{FB9153FC-3949-4499-AEC2-F93BD402EDC5}" destId="{857EC8AB-9AA7-7749-9EA5-7804E4DE7BDA}" srcOrd="1" destOrd="0" presId="urn:microsoft.com/office/officeart/2016/7/layout/RepeatingBendingProcessNew"/>
    <dgm:cxn modelId="{37EE716A-CFB9-1A41-AE72-5B061998ABD9}" type="presOf" srcId="{5909A12C-3EA0-46FE-B7F4-55068F9CC866}" destId="{659C07FF-AC2E-A543-BFCF-554E90EA729F}" srcOrd="0" destOrd="0" presId="urn:microsoft.com/office/officeart/2016/7/layout/RepeatingBendingProcessNew"/>
    <dgm:cxn modelId="{2A04683F-448B-EC49-B618-BCC22682AC07}" type="presParOf" srcId="{5D7A0831-1A76-BC4D-BEFB-EFD4D65C50FD}" destId="{49AC9C0F-4942-2141-976D-21DBC066F22F}" srcOrd="0" destOrd="0" presId="urn:microsoft.com/office/officeart/2016/7/layout/RepeatingBendingProcessNew"/>
    <dgm:cxn modelId="{70E58EAC-D876-AD46-8136-0EAABDC4DD55}" type="presParOf" srcId="{5D7A0831-1A76-BC4D-BEFB-EFD4D65C50FD}" destId="{95BCD52C-BFBA-094A-9357-EF9A987F790C}" srcOrd="1" destOrd="0" presId="urn:microsoft.com/office/officeart/2016/7/layout/RepeatingBendingProcessNew"/>
    <dgm:cxn modelId="{B40DDBDC-BCEA-4843-92E2-31C904427307}" type="presParOf" srcId="{95BCD52C-BFBA-094A-9357-EF9A987F790C}" destId="{47F1BD4C-DFB5-7744-A7C2-CBF5F5CBF0F9}" srcOrd="0" destOrd="0" presId="urn:microsoft.com/office/officeart/2016/7/layout/RepeatingBendingProcessNew"/>
    <dgm:cxn modelId="{C9E6E4C5-1F21-FA40-9D5E-D37D1EB0504D}" type="presParOf" srcId="{5D7A0831-1A76-BC4D-BEFB-EFD4D65C50FD}" destId="{BE616A2F-BAA3-2E41-880B-5DEE6AC069AF}" srcOrd="2" destOrd="0" presId="urn:microsoft.com/office/officeart/2016/7/layout/RepeatingBendingProcessNew"/>
    <dgm:cxn modelId="{163328DF-F7F7-8D43-A5AF-D7E73DCCC0F6}" type="presParOf" srcId="{5D7A0831-1A76-BC4D-BEFB-EFD4D65C50FD}" destId="{8B229FC7-4479-BE40-B83A-A40B7AB24DF0}" srcOrd="3" destOrd="0" presId="urn:microsoft.com/office/officeart/2016/7/layout/RepeatingBendingProcessNew"/>
    <dgm:cxn modelId="{B997678F-90BD-5246-9AB2-945C1A773F51}" type="presParOf" srcId="{8B229FC7-4479-BE40-B83A-A40B7AB24DF0}" destId="{D524CDEA-0123-9E4C-A0A7-59638B9A0C02}" srcOrd="0" destOrd="0" presId="urn:microsoft.com/office/officeart/2016/7/layout/RepeatingBendingProcessNew"/>
    <dgm:cxn modelId="{D66056DA-BCEE-BC42-B2E3-7508BF7E0F04}" type="presParOf" srcId="{5D7A0831-1A76-BC4D-BEFB-EFD4D65C50FD}" destId="{D72C1F88-CB75-B047-BC3B-CBB28A799994}" srcOrd="4" destOrd="0" presId="urn:microsoft.com/office/officeart/2016/7/layout/RepeatingBendingProcessNew"/>
    <dgm:cxn modelId="{63A85A6A-046A-494E-96D5-4867F0483346}" type="presParOf" srcId="{5D7A0831-1A76-BC4D-BEFB-EFD4D65C50FD}" destId="{E72BA422-B022-1643-8078-32188C5D5CB6}" srcOrd="5" destOrd="0" presId="urn:microsoft.com/office/officeart/2016/7/layout/RepeatingBendingProcessNew"/>
    <dgm:cxn modelId="{473118AD-945E-CC4A-BEF3-933BD02B8E50}" type="presParOf" srcId="{E72BA422-B022-1643-8078-32188C5D5CB6}" destId="{FCBD4750-5281-3446-979E-92F8C52E016C}" srcOrd="0" destOrd="0" presId="urn:microsoft.com/office/officeart/2016/7/layout/RepeatingBendingProcessNew"/>
    <dgm:cxn modelId="{216D5EB5-F952-8545-B9B1-4D82836400B7}" type="presParOf" srcId="{5D7A0831-1A76-BC4D-BEFB-EFD4D65C50FD}" destId="{0C0A42B0-FDD2-4D4C-B58E-CB90DF3A3009}" srcOrd="6" destOrd="0" presId="urn:microsoft.com/office/officeart/2016/7/layout/RepeatingBendingProcessNew"/>
    <dgm:cxn modelId="{685FC5D4-0608-2343-B537-696FA2E1EFDC}" type="presParOf" srcId="{5D7A0831-1A76-BC4D-BEFB-EFD4D65C50FD}" destId="{BCCE0BBA-9675-324F-BB67-BD83BBA0C11C}" srcOrd="7" destOrd="0" presId="urn:microsoft.com/office/officeart/2016/7/layout/RepeatingBendingProcessNew"/>
    <dgm:cxn modelId="{E2266BCF-EE35-2145-B903-25A21899E3E2}" type="presParOf" srcId="{BCCE0BBA-9675-324F-BB67-BD83BBA0C11C}" destId="{E0B1DEA4-98C6-B74C-B986-4FF5081AFB56}" srcOrd="0" destOrd="0" presId="urn:microsoft.com/office/officeart/2016/7/layout/RepeatingBendingProcessNew"/>
    <dgm:cxn modelId="{638CEE8D-A632-E543-991A-5DC4689A1783}" type="presParOf" srcId="{5D7A0831-1A76-BC4D-BEFB-EFD4D65C50FD}" destId="{BB606ABD-6FC9-274E-AA7B-15F84FA21728}" srcOrd="8" destOrd="0" presId="urn:microsoft.com/office/officeart/2016/7/layout/RepeatingBendingProcessNew"/>
    <dgm:cxn modelId="{A3F18CCB-B50C-A145-A6A7-5E4FFED136AC}" type="presParOf" srcId="{5D7A0831-1A76-BC4D-BEFB-EFD4D65C50FD}" destId="{07817E29-118D-F949-874F-B37049636EB4}" srcOrd="9" destOrd="0" presId="urn:microsoft.com/office/officeart/2016/7/layout/RepeatingBendingProcessNew"/>
    <dgm:cxn modelId="{3100C972-DD80-4A4B-9D3E-9CA2DE1D51C3}" type="presParOf" srcId="{07817E29-118D-F949-874F-B37049636EB4}" destId="{F16D91A1-E6B0-A740-B0CB-853BF54B4E3F}" srcOrd="0" destOrd="0" presId="urn:microsoft.com/office/officeart/2016/7/layout/RepeatingBendingProcessNew"/>
    <dgm:cxn modelId="{FF670705-EC1C-5549-84E7-9B75FCD604AE}" type="presParOf" srcId="{5D7A0831-1A76-BC4D-BEFB-EFD4D65C50FD}" destId="{659C07FF-AC2E-A543-BFCF-554E90EA729F}" srcOrd="10" destOrd="0" presId="urn:microsoft.com/office/officeart/2016/7/layout/RepeatingBendingProcessNew"/>
    <dgm:cxn modelId="{4C4C1E45-9BC9-B94B-A9E9-6E78379194CF}" type="presParOf" srcId="{5D7A0831-1A76-BC4D-BEFB-EFD4D65C50FD}" destId="{8E46FF7B-9A73-2945-A208-ACF88CD8CA1A}" srcOrd="11" destOrd="0" presId="urn:microsoft.com/office/officeart/2016/7/layout/RepeatingBendingProcessNew"/>
    <dgm:cxn modelId="{FC4508CE-D6DD-DB4F-9DB4-45A2F12AA25D}" type="presParOf" srcId="{8E46FF7B-9A73-2945-A208-ACF88CD8CA1A}" destId="{E284A42E-35F4-F443-BF63-208693A65AEA}" srcOrd="0" destOrd="0" presId="urn:microsoft.com/office/officeart/2016/7/layout/RepeatingBendingProcessNew"/>
    <dgm:cxn modelId="{DE576358-8AFC-2C40-9862-355E9E8C52A5}" type="presParOf" srcId="{5D7A0831-1A76-BC4D-BEFB-EFD4D65C50FD}" destId="{36DAFC82-8AE4-7B4E-8863-3CE006167B59}" srcOrd="12" destOrd="0" presId="urn:microsoft.com/office/officeart/2016/7/layout/RepeatingBendingProcessNew"/>
    <dgm:cxn modelId="{E16EC956-51F5-7D4E-A0AC-79618C9AE967}" type="presParOf" srcId="{5D7A0831-1A76-BC4D-BEFB-EFD4D65C50FD}" destId="{95C039A3-B917-A248-8B89-F54E8D94F824}" srcOrd="13" destOrd="0" presId="urn:microsoft.com/office/officeart/2016/7/layout/RepeatingBendingProcessNew"/>
    <dgm:cxn modelId="{9F822B76-1556-B84A-9B23-37BC54AACDDD}" type="presParOf" srcId="{95C039A3-B917-A248-8B89-F54E8D94F824}" destId="{AE8D7B1F-EA32-A94F-A1A9-401E09C64FA3}" srcOrd="0" destOrd="0" presId="urn:microsoft.com/office/officeart/2016/7/layout/RepeatingBendingProcessNew"/>
    <dgm:cxn modelId="{A5E3383F-2762-FF42-A322-5066C16C028D}" type="presParOf" srcId="{5D7A0831-1A76-BC4D-BEFB-EFD4D65C50FD}" destId="{B12C2A26-142B-5E45-8640-C1E6F3AA5931}" srcOrd="14" destOrd="0" presId="urn:microsoft.com/office/officeart/2016/7/layout/RepeatingBendingProcessNew"/>
    <dgm:cxn modelId="{08093832-3649-9E4A-94EB-9FCDFFBE0D2E}" type="presParOf" srcId="{5D7A0831-1A76-BC4D-BEFB-EFD4D65C50FD}" destId="{C94E3AFF-6AC7-7E48-B0C4-72C1533D4087}" srcOrd="15" destOrd="0" presId="urn:microsoft.com/office/officeart/2016/7/layout/RepeatingBendingProcessNew"/>
    <dgm:cxn modelId="{8F17A335-C3E0-594F-8C64-3932CC4DEA18}" type="presParOf" srcId="{C94E3AFF-6AC7-7E48-B0C4-72C1533D4087}" destId="{857EC8AB-9AA7-7749-9EA5-7804E4DE7BDA}" srcOrd="0" destOrd="0" presId="urn:microsoft.com/office/officeart/2016/7/layout/RepeatingBendingProcessNew"/>
    <dgm:cxn modelId="{0C125CF7-58C2-E143-B7FA-C21EB5B89FD9}" type="presParOf" srcId="{5D7A0831-1A76-BC4D-BEFB-EFD4D65C50FD}" destId="{C9321C7B-A15A-5D45-9E73-F3A7416A7D31}" srcOrd="16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62330D-2055-4B80-9A74-4FE3FE7493B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B42A34DE-9D6F-4208-83F5-966ACDC97186}">
      <dgm:prSet/>
      <dgm:spPr/>
      <dgm:t>
        <a:bodyPr/>
        <a:lstStyle/>
        <a:p>
          <a:pPr>
            <a:defRPr cap="all"/>
          </a:pPr>
          <a:r>
            <a:rPr lang="en-US" b="1"/>
            <a:t>Step 6:</a:t>
          </a:r>
          <a:r>
            <a:rPr lang="en-US"/>
            <a:t> Make it adaptable based on your audience</a:t>
          </a:r>
        </a:p>
      </dgm:t>
    </dgm:pt>
    <dgm:pt modelId="{D6B18D6C-BEC7-42DE-BD76-2C0B6F715857}" type="parTrans" cxnId="{B62A33CA-055D-4B0A-B9CC-19E071D4043F}">
      <dgm:prSet/>
      <dgm:spPr/>
      <dgm:t>
        <a:bodyPr/>
        <a:lstStyle/>
        <a:p>
          <a:endParaRPr lang="en-US"/>
        </a:p>
      </dgm:t>
    </dgm:pt>
    <dgm:pt modelId="{1F5A39B3-A99C-4BBF-8981-2DC7D3BC415C}" type="sibTrans" cxnId="{B62A33CA-055D-4B0A-B9CC-19E071D4043F}">
      <dgm:prSet/>
      <dgm:spPr/>
      <dgm:t>
        <a:bodyPr/>
        <a:lstStyle/>
        <a:p>
          <a:endParaRPr lang="en-US"/>
        </a:p>
      </dgm:t>
    </dgm:pt>
    <dgm:pt modelId="{DF8FCB6D-3D56-48E8-9787-873310423AB9}">
      <dgm:prSet/>
      <dgm:spPr/>
      <dgm:t>
        <a:bodyPr/>
        <a:lstStyle/>
        <a:p>
          <a:pPr>
            <a:defRPr cap="all"/>
          </a:pPr>
          <a:r>
            <a:rPr lang="en-US"/>
            <a:t>Prepare the business plan based on your audience (bank, investor, etc.)</a:t>
          </a:r>
        </a:p>
      </dgm:t>
    </dgm:pt>
    <dgm:pt modelId="{49437B77-55AD-4C88-9A83-778421C71C46}" type="parTrans" cxnId="{C6253CFD-2DD6-4D1C-91DD-976ADA8E3A7F}">
      <dgm:prSet/>
      <dgm:spPr/>
      <dgm:t>
        <a:bodyPr/>
        <a:lstStyle/>
        <a:p>
          <a:endParaRPr lang="en-US"/>
        </a:p>
      </dgm:t>
    </dgm:pt>
    <dgm:pt modelId="{69F81B0A-4FD6-4C25-963B-AA3248E701EA}" type="sibTrans" cxnId="{C6253CFD-2DD6-4D1C-91DD-976ADA8E3A7F}">
      <dgm:prSet/>
      <dgm:spPr/>
      <dgm:t>
        <a:bodyPr/>
        <a:lstStyle/>
        <a:p>
          <a:endParaRPr lang="en-US"/>
        </a:p>
      </dgm:t>
    </dgm:pt>
    <dgm:pt modelId="{A7847230-2787-47D1-8557-BE5D5DB6C959}">
      <dgm:prSet/>
      <dgm:spPr/>
      <dgm:t>
        <a:bodyPr/>
        <a:lstStyle/>
        <a:p>
          <a:pPr>
            <a:defRPr cap="all"/>
          </a:pPr>
          <a:r>
            <a:rPr lang="en-US"/>
            <a:t>Keep financial projection data consistent </a:t>
          </a:r>
        </a:p>
      </dgm:t>
    </dgm:pt>
    <dgm:pt modelId="{216876CD-1863-4F5B-A681-B8721F2049B1}" type="parTrans" cxnId="{CB7333B4-F89F-407B-ACB8-914DA4006703}">
      <dgm:prSet/>
      <dgm:spPr/>
      <dgm:t>
        <a:bodyPr/>
        <a:lstStyle/>
        <a:p>
          <a:endParaRPr lang="en-US"/>
        </a:p>
      </dgm:t>
    </dgm:pt>
    <dgm:pt modelId="{D8831203-9E86-4647-B652-8E81192300A6}" type="sibTrans" cxnId="{CB7333B4-F89F-407B-ACB8-914DA4006703}">
      <dgm:prSet/>
      <dgm:spPr/>
      <dgm:t>
        <a:bodyPr/>
        <a:lstStyle/>
        <a:p>
          <a:endParaRPr lang="en-US"/>
        </a:p>
      </dgm:t>
    </dgm:pt>
    <dgm:pt modelId="{ADC55D75-D580-49AE-9325-B88F2C082939}" type="pres">
      <dgm:prSet presAssocID="{BE62330D-2055-4B80-9A74-4FE3FE7493B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5CEAA3-AD8B-41CE-A1C2-4A067CBA5F11}" type="pres">
      <dgm:prSet presAssocID="{B42A34DE-9D6F-4208-83F5-966ACDC97186}" presName="compNode" presStyleCnt="0"/>
      <dgm:spPr/>
    </dgm:pt>
    <dgm:pt modelId="{3163647E-E3CD-41D3-914C-6432F0584BC2}" type="pres">
      <dgm:prSet presAssocID="{B42A34DE-9D6F-4208-83F5-966ACDC97186}" presName="iconBgRect" presStyleLbl="bgShp" presStyleIdx="0" presStyleCnt="3"/>
      <dgm:spPr/>
    </dgm:pt>
    <dgm:pt modelId="{ECE94B61-3C5D-4FA0-975E-4C75ECD09667}" type="pres">
      <dgm:prSet presAssocID="{B42A34DE-9D6F-4208-83F5-966ACDC9718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6DFFB23B-2EEC-4CC4-9B03-F695E9D26BD2}" type="pres">
      <dgm:prSet presAssocID="{B42A34DE-9D6F-4208-83F5-966ACDC97186}" presName="spaceRect" presStyleCnt="0"/>
      <dgm:spPr/>
    </dgm:pt>
    <dgm:pt modelId="{0121F751-1CFA-4065-93A4-71C2850A4D40}" type="pres">
      <dgm:prSet presAssocID="{B42A34DE-9D6F-4208-83F5-966ACDC97186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82959311-B6BC-4795-ADC4-FE2F9E48F38A}" type="pres">
      <dgm:prSet presAssocID="{1F5A39B3-A99C-4BBF-8981-2DC7D3BC415C}" presName="sibTrans" presStyleCnt="0"/>
      <dgm:spPr/>
    </dgm:pt>
    <dgm:pt modelId="{7C3D2940-30AC-4ED5-963D-C061A9A4FF76}" type="pres">
      <dgm:prSet presAssocID="{DF8FCB6D-3D56-48E8-9787-873310423AB9}" presName="compNode" presStyleCnt="0"/>
      <dgm:spPr/>
    </dgm:pt>
    <dgm:pt modelId="{5BBFC682-060F-4496-8CCF-CEF7102BAF06}" type="pres">
      <dgm:prSet presAssocID="{DF8FCB6D-3D56-48E8-9787-873310423AB9}" presName="iconBgRect" presStyleLbl="bgShp" presStyleIdx="1" presStyleCnt="3"/>
      <dgm:spPr/>
    </dgm:pt>
    <dgm:pt modelId="{BFE10C4F-7BFB-40EA-B441-9125884F72D7}" type="pres">
      <dgm:prSet presAssocID="{DF8FCB6D-3D56-48E8-9787-873310423AB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ancial"/>
        </a:ext>
      </dgm:extLst>
    </dgm:pt>
    <dgm:pt modelId="{A189B13E-5801-4D52-ABE7-6F8A31F7A127}" type="pres">
      <dgm:prSet presAssocID="{DF8FCB6D-3D56-48E8-9787-873310423AB9}" presName="spaceRect" presStyleCnt="0"/>
      <dgm:spPr/>
    </dgm:pt>
    <dgm:pt modelId="{BAED9863-5B79-4936-82D9-FC971E5DD0CD}" type="pres">
      <dgm:prSet presAssocID="{DF8FCB6D-3D56-48E8-9787-873310423AB9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F451C41-2D52-400E-B63C-04D80D5584CD}" type="pres">
      <dgm:prSet presAssocID="{69F81B0A-4FD6-4C25-963B-AA3248E701EA}" presName="sibTrans" presStyleCnt="0"/>
      <dgm:spPr/>
    </dgm:pt>
    <dgm:pt modelId="{E758D368-F91D-4274-97A7-756EDCBB35A4}" type="pres">
      <dgm:prSet presAssocID="{A7847230-2787-47D1-8557-BE5D5DB6C959}" presName="compNode" presStyleCnt="0"/>
      <dgm:spPr/>
    </dgm:pt>
    <dgm:pt modelId="{29FD92FE-89F9-44C0-9ECA-2E6B6B3FAC47}" type="pres">
      <dgm:prSet presAssocID="{A7847230-2787-47D1-8557-BE5D5DB6C959}" presName="iconBgRect" presStyleLbl="bgShp" presStyleIdx="2" presStyleCnt="3"/>
      <dgm:spPr/>
    </dgm:pt>
    <dgm:pt modelId="{D9EA7A1E-8D7B-4363-AD87-9ED0E98FA90E}" type="pres">
      <dgm:prSet presAssocID="{A7847230-2787-47D1-8557-BE5D5DB6C95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B88BCFEE-C39F-4386-87EB-101B0CF7AC7F}" type="pres">
      <dgm:prSet presAssocID="{A7847230-2787-47D1-8557-BE5D5DB6C959}" presName="spaceRect" presStyleCnt="0"/>
      <dgm:spPr/>
    </dgm:pt>
    <dgm:pt modelId="{E880DB6A-8C39-4BE1-BC85-B640754AD93C}" type="pres">
      <dgm:prSet presAssocID="{A7847230-2787-47D1-8557-BE5D5DB6C959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FC7DEC-69D6-4B0C-9AB2-343E2D755242}" type="presOf" srcId="{DF8FCB6D-3D56-48E8-9787-873310423AB9}" destId="{BAED9863-5B79-4936-82D9-FC971E5DD0CD}" srcOrd="0" destOrd="0" presId="urn:microsoft.com/office/officeart/2018/5/layout/IconCircleLabelList"/>
    <dgm:cxn modelId="{2DA3A6AF-3712-41F7-8FAF-1EFF650E004C}" type="presOf" srcId="{B42A34DE-9D6F-4208-83F5-966ACDC97186}" destId="{0121F751-1CFA-4065-93A4-71C2850A4D40}" srcOrd="0" destOrd="0" presId="urn:microsoft.com/office/officeart/2018/5/layout/IconCircleLabelList"/>
    <dgm:cxn modelId="{B62A33CA-055D-4B0A-B9CC-19E071D4043F}" srcId="{BE62330D-2055-4B80-9A74-4FE3FE7493B7}" destId="{B42A34DE-9D6F-4208-83F5-966ACDC97186}" srcOrd="0" destOrd="0" parTransId="{D6B18D6C-BEC7-42DE-BD76-2C0B6F715857}" sibTransId="{1F5A39B3-A99C-4BBF-8981-2DC7D3BC415C}"/>
    <dgm:cxn modelId="{BF50F68B-7523-4896-BD07-C12BC67D7A43}" type="presOf" srcId="{A7847230-2787-47D1-8557-BE5D5DB6C959}" destId="{E880DB6A-8C39-4BE1-BC85-B640754AD93C}" srcOrd="0" destOrd="0" presId="urn:microsoft.com/office/officeart/2018/5/layout/IconCircleLabelList"/>
    <dgm:cxn modelId="{C6253CFD-2DD6-4D1C-91DD-976ADA8E3A7F}" srcId="{BE62330D-2055-4B80-9A74-4FE3FE7493B7}" destId="{DF8FCB6D-3D56-48E8-9787-873310423AB9}" srcOrd="1" destOrd="0" parTransId="{49437B77-55AD-4C88-9A83-778421C71C46}" sibTransId="{69F81B0A-4FD6-4C25-963B-AA3248E701EA}"/>
    <dgm:cxn modelId="{CB7333B4-F89F-407B-ACB8-914DA4006703}" srcId="{BE62330D-2055-4B80-9A74-4FE3FE7493B7}" destId="{A7847230-2787-47D1-8557-BE5D5DB6C959}" srcOrd="2" destOrd="0" parTransId="{216876CD-1863-4F5B-A681-B8721F2049B1}" sibTransId="{D8831203-9E86-4647-B652-8E81192300A6}"/>
    <dgm:cxn modelId="{06285562-C0F2-47DE-99C3-E31DC636E0F7}" type="presOf" srcId="{BE62330D-2055-4B80-9A74-4FE3FE7493B7}" destId="{ADC55D75-D580-49AE-9325-B88F2C082939}" srcOrd="0" destOrd="0" presId="urn:microsoft.com/office/officeart/2018/5/layout/IconCircleLabelList"/>
    <dgm:cxn modelId="{763A7BC8-0F5E-47F6-A27E-C7F859067056}" type="presParOf" srcId="{ADC55D75-D580-49AE-9325-B88F2C082939}" destId="{BA5CEAA3-AD8B-41CE-A1C2-4A067CBA5F11}" srcOrd="0" destOrd="0" presId="urn:microsoft.com/office/officeart/2018/5/layout/IconCircleLabelList"/>
    <dgm:cxn modelId="{6FE68653-C454-41D1-BF8D-DBC501B7E004}" type="presParOf" srcId="{BA5CEAA3-AD8B-41CE-A1C2-4A067CBA5F11}" destId="{3163647E-E3CD-41D3-914C-6432F0584BC2}" srcOrd="0" destOrd="0" presId="urn:microsoft.com/office/officeart/2018/5/layout/IconCircleLabelList"/>
    <dgm:cxn modelId="{93B847CB-E89C-4A6B-94D0-96FA85CC1DAF}" type="presParOf" srcId="{BA5CEAA3-AD8B-41CE-A1C2-4A067CBA5F11}" destId="{ECE94B61-3C5D-4FA0-975E-4C75ECD09667}" srcOrd="1" destOrd="0" presId="urn:microsoft.com/office/officeart/2018/5/layout/IconCircleLabelList"/>
    <dgm:cxn modelId="{A532A030-8230-4CF2-9F5E-C341DFF30E74}" type="presParOf" srcId="{BA5CEAA3-AD8B-41CE-A1C2-4A067CBA5F11}" destId="{6DFFB23B-2EEC-4CC4-9B03-F695E9D26BD2}" srcOrd="2" destOrd="0" presId="urn:microsoft.com/office/officeart/2018/5/layout/IconCircleLabelList"/>
    <dgm:cxn modelId="{4AA5F8B9-2F83-48A2-88A9-36B81F13F554}" type="presParOf" srcId="{BA5CEAA3-AD8B-41CE-A1C2-4A067CBA5F11}" destId="{0121F751-1CFA-4065-93A4-71C2850A4D40}" srcOrd="3" destOrd="0" presId="urn:microsoft.com/office/officeart/2018/5/layout/IconCircleLabelList"/>
    <dgm:cxn modelId="{7758EEA8-7260-40B3-8531-EB4C68777015}" type="presParOf" srcId="{ADC55D75-D580-49AE-9325-B88F2C082939}" destId="{82959311-B6BC-4795-ADC4-FE2F9E48F38A}" srcOrd="1" destOrd="0" presId="urn:microsoft.com/office/officeart/2018/5/layout/IconCircleLabelList"/>
    <dgm:cxn modelId="{DC440850-CFF3-4691-911D-FA0C50A7590E}" type="presParOf" srcId="{ADC55D75-D580-49AE-9325-B88F2C082939}" destId="{7C3D2940-30AC-4ED5-963D-C061A9A4FF76}" srcOrd="2" destOrd="0" presId="urn:microsoft.com/office/officeart/2018/5/layout/IconCircleLabelList"/>
    <dgm:cxn modelId="{E68156CC-D4AF-40C1-9C7D-AD0DEBCC157D}" type="presParOf" srcId="{7C3D2940-30AC-4ED5-963D-C061A9A4FF76}" destId="{5BBFC682-060F-4496-8CCF-CEF7102BAF06}" srcOrd="0" destOrd="0" presId="urn:microsoft.com/office/officeart/2018/5/layout/IconCircleLabelList"/>
    <dgm:cxn modelId="{CA449818-3371-4D43-83FB-1FFF32942862}" type="presParOf" srcId="{7C3D2940-30AC-4ED5-963D-C061A9A4FF76}" destId="{BFE10C4F-7BFB-40EA-B441-9125884F72D7}" srcOrd="1" destOrd="0" presId="urn:microsoft.com/office/officeart/2018/5/layout/IconCircleLabelList"/>
    <dgm:cxn modelId="{C68A04BA-D45A-4E4F-85FE-E90764ED1535}" type="presParOf" srcId="{7C3D2940-30AC-4ED5-963D-C061A9A4FF76}" destId="{A189B13E-5801-4D52-ABE7-6F8A31F7A127}" srcOrd="2" destOrd="0" presId="urn:microsoft.com/office/officeart/2018/5/layout/IconCircleLabelList"/>
    <dgm:cxn modelId="{E092BFB7-A9E4-47AE-B63B-2AF8E0FA8629}" type="presParOf" srcId="{7C3D2940-30AC-4ED5-963D-C061A9A4FF76}" destId="{BAED9863-5B79-4936-82D9-FC971E5DD0CD}" srcOrd="3" destOrd="0" presId="urn:microsoft.com/office/officeart/2018/5/layout/IconCircleLabelList"/>
    <dgm:cxn modelId="{74CB2526-FCCF-41ED-9961-BEAA20865686}" type="presParOf" srcId="{ADC55D75-D580-49AE-9325-B88F2C082939}" destId="{9F451C41-2D52-400E-B63C-04D80D5584CD}" srcOrd="3" destOrd="0" presId="urn:microsoft.com/office/officeart/2018/5/layout/IconCircleLabelList"/>
    <dgm:cxn modelId="{7EC6124F-22CF-484B-89BB-53167A35FE83}" type="presParOf" srcId="{ADC55D75-D580-49AE-9325-B88F2C082939}" destId="{E758D368-F91D-4274-97A7-756EDCBB35A4}" srcOrd="4" destOrd="0" presId="urn:microsoft.com/office/officeart/2018/5/layout/IconCircleLabelList"/>
    <dgm:cxn modelId="{1B4B9F60-76DB-419F-8306-E21B0381DAEE}" type="presParOf" srcId="{E758D368-F91D-4274-97A7-756EDCBB35A4}" destId="{29FD92FE-89F9-44C0-9ECA-2E6B6B3FAC47}" srcOrd="0" destOrd="0" presId="urn:microsoft.com/office/officeart/2018/5/layout/IconCircleLabelList"/>
    <dgm:cxn modelId="{FC6BD59C-9C47-4B4E-A0BF-71577F16ED10}" type="presParOf" srcId="{E758D368-F91D-4274-97A7-756EDCBB35A4}" destId="{D9EA7A1E-8D7B-4363-AD87-9ED0E98FA90E}" srcOrd="1" destOrd="0" presId="urn:microsoft.com/office/officeart/2018/5/layout/IconCircleLabelList"/>
    <dgm:cxn modelId="{D5BD40FC-1032-49D4-9552-F6B5887941BD}" type="presParOf" srcId="{E758D368-F91D-4274-97A7-756EDCBB35A4}" destId="{B88BCFEE-C39F-4386-87EB-101B0CF7AC7F}" srcOrd="2" destOrd="0" presId="urn:microsoft.com/office/officeart/2018/5/layout/IconCircleLabelList"/>
    <dgm:cxn modelId="{3F874390-6873-4AA5-A467-7049D3A84BA0}" type="presParOf" srcId="{E758D368-F91D-4274-97A7-756EDCBB35A4}" destId="{E880DB6A-8C39-4BE1-BC85-B640754AD93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2681962-FE0B-477E-B73B-D3975A4F5D00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DA8E6079-3C18-4DDA-BE23-C2F42D800767}">
      <dgm:prSet custT="1"/>
      <dgm:spPr/>
      <dgm:t>
        <a:bodyPr/>
        <a:lstStyle/>
        <a:p>
          <a:pPr>
            <a:defRPr cap="all"/>
          </a:pPr>
          <a:r>
            <a:rPr lang="en-US" sz="2000"/>
            <a:t>Fusion Consulting Associates, LLC</a:t>
          </a:r>
        </a:p>
      </dgm:t>
    </dgm:pt>
    <dgm:pt modelId="{8FD8270B-1BA9-4071-8926-82460ABDA4C2}" type="parTrans" cxnId="{305A0826-8413-4A83-B2B4-CBC31EE0E68E}">
      <dgm:prSet/>
      <dgm:spPr/>
      <dgm:t>
        <a:bodyPr/>
        <a:lstStyle/>
        <a:p>
          <a:endParaRPr lang="en-US"/>
        </a:p>
      </dgm:t>
    </dgm:pt>
    <dgm:pt modelId="{58361DD8-AE02-4ABE-B2C6-A86C08A9A028}" type="sibTrans" cxnId="{305A0826-8413-4A83-B2B4-CBC31EE0E68E}">
      <dgm:prSet/>
      <dgm:spPr/>
      <dgm:t>
        <a:bodyPr/>
        <a:lstStyle/>
        <a:p>
          <a:endParaRPr lang="en-US"/>
        </a:p>
      </dgm:t>
    </dgm:pt>
    <dgm:pt modelId="{9FD46FFD-243E-4705-95F9-7F92FA7A2CA4}">
      <dgm:prSet custT="1"/>
      <dgm:spPr/>
      <dgm:t>
        <a:bodyPr/>
        <a:lstStyle/>
        <a:p>
          <a:pPr>
            <a:defRPr cap="all"/>
          </a:pPr>
          <a:r>
            <a:rPr lang="en-US" sz="1800">
              <a:hlinkClick xmlns:r="http://schemas.openxmlformats.org/officeDocument/2006/relationships" r:id="rId1"/>
            </a:rPr>
            <a:t>info@fusionconsulting.b</a:t>
          </a:r>
          <a:r>
            <a:rPr lang="en-US" sz="1500">
              <a:hlinkClick xmlns:r="http://schemas.openxmlformats.org/officeDocument/2006/relationships" r:id="rId1"/>
            </a:rPr>
            <a:t>z</a:t>
          </a:r>
          <a:endParaRPr lang="en-US" sz="1500"/>
        </a:p>
      </dgm:t>
    </dgm:pt>
    <dgm:pt modelId="{833EA22A-412A-4C29-BFFA-3804E46E43CE}" type="parTrans" cxnId="{8392A0D3-F1D7-4D40-B5B3-A12EB336D479}">
      <dgm:prSet/>
      <dgm:spPr/>
      <dgm:t>
        <a:bodyPr/>
        <a:lstStyle/>
        <a:p>
          <a:endParaRPr lang="en-US"/>
        </a:p>
      </dgm:t>
    </dgm:pt>
    <dgm:pt modelId="{85ACACC1-2A0A-48E4-813E-7D71687A5E39}" type="sibTrans" cxnId="{8392A0D3-F1D7-4D40-B5B3-A12EB336D479}">
      <dgm:prSet/>
      <dgm:spPr/>
      <dgm:t>
        <a:bodyPr/>
        <a:lstStyle/>
        <a:p>
          <a:endParaRPr lang="en-US"/>
        </a:p>
      </dgm:t>
    </dgm:pt>
    <dgm:pt modelId="{446C8E06-A7B0-44D2-920B-E52C6010E565}">
      <dgm:prSet custT="1"/>
      <dgm:spPr/>
      <dgm:t>
        <a:bodyPr/>
        <a:lstStyle/>
        <a:p>
          <a:pPr>
            <a:defRPr cap="all"/>
          </a:pPr>
          <a:r>
            <a:rPr lang="en-US" sz="2400"/>
            <a:t>(954)544-7000</a:t>
          </a:r>
        </a:p>
      </dgm:t>
    </dgm:pt>
    <dgm:pt modelId="{5F4FF21B-EE1A-4923-A7E4-0844E7BE6905}" type="parTrans" cxnId="{4B398F31-50CF-401A-B781-2E041CE4E1A2}">
      <dgm:prSet/>
      <dgm:spPr/>
      <dgm:t>
        <a:bodyPr/>
        <a:lstStyle/>
        <a:p>
          <a:endParaRPr lang="en-US"/>
        </a:p>
      </dgm:t>
    </dgm:pt>
    <dgm:pt modelId="{73359EC8-894B-41B0-9567-32FC2003593D}" type="sibTrans" cxnId="{4B398F31-50CF-401A-B781-2E041CE4E1A2}">
      <dgm:prSet/>
      <dgm:spPr/>
      <dgm:t>
        <a:bodyPr/>
        <a:lstStyle/>
        <a:p>
          <a:endParaRPr lang="en-US"/>
        </a:p>
      </dgm:t>
    </dgm:pt>
    <dgm:pt modelId="{AB490152-7F37-4CDB-BB1A-9BA0D25C79DA}" type="pres">
      <dgm:prSet presAssocID="{12681962-FE0B-477E-B73B-D3975A4F5D00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5D8129-8ACF-4115-8B8E-75C7696F3724}" type="pres">
      <dgm:prSet presAssocID="{DA8E6079-3C18-4DDA-BE23-C2F42D800767}" presName="compNode" presStyleCnt="0"/>
      <dgm:spPr/>
    </dgm:pt>
    <dgm:pt modelId="{14C057C8-DB7D-46D7-A794-AFED0C07F14C}" type="pres">
      <dgm:prSet presAssocID="{DA8E6079-3C18-4DDA-BE23-C2F42D800767}" presName="iconBgRect" presStyleLbl="bgShp" presStyleIdx="0" presStyleCnt="3"/>
      <dgm:spPr/>
    </dgm:pt>
    <dgm:pt modelId="{5236E5CC-A6BC-45F1-BA12-5C95187827F8}" type="pres">
      <dgm:prSet presAssocID="{DA8E6079-3C18-4DDA-BE23-C2F42D800767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7743E25-0D4B-4E19-9A7A-F556CF94EA2E}" type="pres">
      <dgm:prSet presAssocID="{DA8E6079-3C18-4DDA-BE23-C2F42D800767}" presName="spaceRect" presStyleCnt="0"/>
      <dgm:spPr/>
    </dgm:pt>
    <dgm:pt modelId="{EF5D93DA-C920-4612-82FD-2A96C5DDFE16}" type="pres">
      <dgm:prSet presAssocID="{DA8E6079-3C18-4DDA-BE23-C2F42D800767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6F78956-D70D-446C-8EDD-564E1F17CDE5}" type="pres">
      <dgm:prSet presAssocID="{58361DD8-AE02-4ABE-B2C6-A86C08A9A028}" presName="sibTrans" presStyleCnt="0"/>
      <dgm:spPr/>
    </dgm:pt>
    <dgm:pt modelId="{51759EE0-1340-47B2-950C-9FE6BD834F10}" type="pres">
      <dgm:prSet presAssocID="{9FD46FFD-243E-4705-95F9-7F92FA7A2CA4}" presName="compNode" presStyleCnt="0"/>
      <dgm:spPr/>
    </dgm:pt>
    <dgm:pt modelId="{8CA3AEF7-7A4D-4C6C-827A-4C858EAAEF68}" type="pres">
      <dgm:prSet presAssocID="{9FD46FFD-243E-4705-95F9-7F92FA7A2CA4}" presName="iconBgRect" presStyleLbl="bgShp" presStyleIdx="1" presStyleCnt="3"/>
      <dgm:spPr/>
    </dgm:pt>
    <dgm:pt modelId="{4D6B08DD-2AD6-45B9-BC74-26D4EC6EFF22}" type="pres">
      <dgm:prSet presAssocID="{9FD46FFD-243E-4705-95F9-7F92FA7A2CA4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A87B5A7C-1B98-4C44-AD20-4E843311539E}" type="pres">
      <dgm:prSet presAssocID="{9FD46FFD-243E-4705-95F9-7F92FA7A2CA4}" presName="spaceRect" presStyleCnt="0"/>
      <dgm:spPr/>
    </dgm:pt>
    <dgm:pt modelId="{825FF82F-C60E-40C5-80A0-E92A13144717}" type="pres">
      <dgm:prSet presAssocID="{9FD46FFD-243E-4705-95F9-7F92FA7A2CA4}" presName="textRect" presStyleLbl="revTx" presStyleIdx="1" presStyleCnt="3" custScaleX="126789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2478DDC6-FA46-4CED-A6DF-6A21057FBC5D}" type="pres">
      <dgm:prSet presAssocID="{85ACACC1-2A0A-48E4-813E-7D71687A5E39}" presName="sibTrans" presStyleCnt="0"/>
      <dgm:spPr/>
    </dgm:pt>
    <dgm:pt modelId="{A009F631-511C-415A-89C8-66FD1B70A564}" type="pres">
      <dgm:prSet presAssocID="{446C8E06-A7B0-44D2-920B-E52C6010E565}" presName="compNode" presStyleCnt="0"/>
      <dgm:spPr/>
    </dgm:pt>
    <dgm:pt modelId="{6C3C35D7-FE66-4CDE-85F4-88DD110EB7C6}" type="pres">
      <dgm:prSet presAssocID="{446C8E06-A7B0-44D2-920B-E52C6010E565}" presName="iconBgRect" presStyleLbl="bgShp" presStyleIdx="2" presStyleCnt="3"/>
      <dgm:spPr/>
    </dgm:pt>
    <dgm:pt modelId="{9AF20D47-7BBF-49D1-AAC7-4660A42A2BAA}" type="pres">
      <dgm:prSet presAssocID="{446C8E06-A7B0-44D2-920B-E52C6010E565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A1A3D9BC-24A5-4D3B-83E9-28E4419A45EF}" type="pres">
      <dgm:prSet presAssocID="{446C8E06-A7B0-44D2-920B-E52C6010E565}" presName="spaceRect" presStyleCnt="0"/>
      <dgm:spPr/>
    </dgm:pt>
    <dgm:pt modelId="{6DCC1219-D3E8-4ADE-B6DC-373C54A03D57}" type="pres">
      <dgm:prSet presAssocID="{446C8E06-A7B0-44D2-920B-E52C6010E565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92A0D3-F1D7-4D40-B5B3-A12EB336D479}" srcId="{12681962-FE0B-477E-B73B-D3975A4F5D00}" destId="{9FD46FFD-243E-4705-95F9-7F92FA7A2CA4}" srcOrd="1" destOrd="0" parTransId="{833EA22A-412A-4C29-BFFA-3804E46E43CE}" sibTransId="{85ACACC1-2A0A-48E4-813E-7D71687A5E39}"/>
    <dgm:cxn modelId="{4B398F31-50CF-401A-B781-2E041CE4E1A2}" srcId="{12681962-FE0B-477E-B73B-D3975A4F5D00}" destId="{446C8E06-A7B0-44D2-920B-E52C6010E565}" srcOrd="2" destOrd="0" parTransId="{5F4FF21B-EE1A-4923-A7E4-0844E7BE6905}" sibTransId="{73359EC8-894B-41B0-9567-32FC2003593D}"/>
    <dgm:cxn modelId="{82B86E93-25C2-41AA-9D75-8EBAEB41BED7}" type="presOf" srcId="{9FD46FFD-243E-4705-95F9-7F92FA7A2CA4}" destId="{825FF82F-C60E-40C5-80A0-E92A13144717}" srcOrd="0" destOrd="0" presId="urn:microsoft.com/office/officeart/2018/5/layout/IconCircleLabelList"/>
    <dgm:cxn modelId="{C2992C58-06C4-4C73-B4BB-B47CF416E771}" type="presOf" srcId="{12681962-FE0B-477E-B73B-D3975A4F5D00}" destId="{AB490152-7F37-4CDB-BB1A-9BA0D25C79DA}" srcOrd="0" destOrd="0" presId="urn:microsoft.com/office/officeart/2018/5/layout/IconCircleLabelList"/>
    <dgm:cxn modelId="{305A0826-8413-4A83-B2B4-CBC31EE0E68E}" srcId="{12681962-FE0B-477E-B73B-D3975A4F5D00}" destId="{DA8E6079-3C18-4DDA-BE23-C2F42D800767}" srcOrd="0" destOrd="0" parTransId="{8FD8270B-1BA9-4071-8926-82460ABDA4C2}" sibTransId="{58361DD8-AE02-4ABE-B2C6-A86C08A9A028}"/>
    <dgm:cxn modelId="{0B410767-E111-4688-970D-1AA87064CDC1}" type="presOf" srcId="{DA8E6079-3C18-4DDA-BE23-C2F42D800767}" destId="{EF5D93DA-C920-4612-82FD-2A96C5DDFE16}" srcOrd="0" destOrd="0" presId="urn:microsoft.com/office/officeart/2018/5/layout/IconCircleLabelList"/>
    <dgm:cxn modelId="{3CD31D5A-F7C8-4452-BD01-549CE1788EA8}" type="presOf" srcId="{446C8E06-A7B0-44D2-920B-E52C6010E565}" destId="{6DCC1219-D3E8-4ADE-B6DC-373C54A03D57}" srcOrd="0" destOrd="0" presId="urn:microsoft.com/office/officeart/2018/5/layout/IconCircleLabelList"/>
    <dgm:cxn modelId="{CB400843-2BF5-4400-84F1-C0AA27EB0604}" type="presParOf" srcId="{AB490152-7F37-4CDB-BB1A-9BA0D25C79DA}" destId="{1C5D8129-8ACF-4115-8B8E-75C7696F3724}" srcOrd="0" destOrd="0" presId="urn:microsoft.com/office/officeart/2018/5/layout/IconCircleLabelList"/>
    <dgm:cxn modelId="{062FEF57-F9FD-4AAC-AB42-00B62CE74C27}" type="presParOf" srcId="{1C5D8129-8ACF-4115-8B8E-75C7696F3724}" destId="{14C057C8-DB7D-46D7-A794-AFED0C07F14C}" srcOrd="0" destOrd="0" presId="urn:microsoft.com/office/officeart/2018/5/layout/IconCircleLabelList"/>
    <dgm:cxn modelId="{5C9338E5-78D8-40A4-8636-F73072116188}" type="presParOf" srcId="{1C5D8129-8ACF-4115-8B8E-75C7696F3724}" destId="{5236E5CC-A6BC-45F1-BA12-5C95187827F8}" srcOrd="1" destOrd="0" presId="urn:microsoft.com/office/officeart/2018/5/layout/IconCircleLabelList"/>
    <dgm:cxn modelId="{33F94219-E8F5-487D-B19F-47DA1672688B}" type="presParOf" srcId="{1C5D8129-8ACF-4115-8B8E-75C7696F3724}" destId="{A7743E25-0D4B-4E19-9A7A-F556CF94EA2E}" srcOrd="2" destOrd="0" presId="urn:microsoft.com/office/officeart/2018/5/layout/IconCircleLabelList"/>
    <dgm:cxn modelId="{7904FC8F-EB64-46C9-985F-7F0360473CEB}" type="presParOf" srcId="{1C5D8129-8ACF-4115-8B8E-75C7696F3724}" destId="{EF5D93DA-C920-4612-82FD-2A96C5DDFE16}" srcOrd="3" destOrd="0" presId="urn:microsoft.com/office/officeart/2018/5/layout/IconCircleLabelList"/>
    <dgm:cxn modelId="{9FE29085-F84B-4E92-BBD5-48B0F361E6B6}" type="presParOf" srcId="{AB490152-7F37-4CDB-BB1A-9BA0D25C79DA}" destId="{C6F78956-D70D-446C-8EDD-564E1F17CDE5}" srcOrd="1" destOrd="0" presId="urn:microsoft.com/office/officeart/2018/5/layout/IconCircleLabelList"/>
    <dgm:cxn modelId="{9F79C629-29D0-4292-B7B0-5A78DFFE87DB}" type="presParOf" srcId="{AB490152-7F37-4CDB-BB1A-9BA0D25C79DA}" destId="{51759EE0-1340-47B2-950C-9FE6BD834F10}" srcOrd="2" destOrd="0" presId="urn:microsoft.com/office/officeart/2018/5/layout/IconCircleLabelList"/>
    <dgm:cxn modelId="{E5E522F8-DAA5-445D-8EE4-01EDBF2DAD31}" type="presParOf" srcId="{51759EE0-1340-47B2-950C-9FE6BD834F10}" destId="{8CA3AEF7-7A4D-4C6C-827A-4C858EAAEF68}" srcOrd="0" destOrd="0" presId="urn:microsoft.com/office/officeart/2018/5/layout/IconCircleLabelList"/>
    <dgm:cxn modelId="{8BAD72E9-AD44-47F9-955D-B22C9D0730C3}" type="presParOf" srcId="{51759EE0-1340-47B2-950C-9FE6BD834F10}" destId="{4D6B08DD-2AD6-45B9-BC74-26D4EC6EFF22}" srcOrd="1" destOrd="0" presId="urn:microsoft.com/office/officeart/2018/5/layout/IconCircleLabelList"/>
    <dgm:cxn modelId="{3C85383D-F817-44DD-B2A9-1447CD8E7029}" type="presParOf" srcId="{51759EE0-1340-47B2-950C-9FE6BD834F10}" destId="{A87B5A7C-1B98-4C44-AD20-4E843311539E}" srcOrd="2" destOrd="0" presId="urn:microsoft.com/office/officeart/2018/5/layout/IconCircleLabelList"/>
    <dgm:cxn modelId="{EEC6B2C2-B1A7-4949-B5B1-5F5B78F71BCD}" type="presParOf" srcId="{51759EE0-1340-47B2-950C-9FE6BD834F10}" destId="{825FF82F-C60E-40C5-80A0-E92A13144717}" srcOrd="3" destOrd="0" presId="urn:microsoft.com/office/officeart/2018/5/layout/IconCircleLabelList"/>
    <dgm:cxn modelId="{CABA26E4-EEBD-42EE-ABC9-163E46EC60B2}" type="presParOf" srcId="{AB490152-7F37-4CDB-BB1A-9BA0D25C79DA}" destId="{2478DDC6-FA46-4CED-A6DF-6A21057FBC5D}" srcOrd="3" destOrd="0" presId="urn:microsoft.com/office/officeart/2018/5/layout/IconCircleLabelList"/>
    <dgm:cxn modelId="{DCCF8C21-15A4-4CBA-B910-2D550FCAE811}" type="presParOf" srcId="{AB490152-7F37-4CDB-BB1A-9BA0D25C79DA}" destId="{A009F631-511C-415A-89C8-66FD1B70A564}" srcOrd="4" destOrd="0" presId="urn:microsoft.com/office/officeart/2018/5/layout/IconCircleLabelList"/>
    <dgm:cxn modelId="{0DBB4AEF-DF52-4A1D-8373-CD69EED11672}" type="presParOf" srcId="{A009F631-511C-415A-89C8-66FD1B70A564}" destId="{6C3C35D7-FE66-4CDE-85F4-88DD110EB7C6}" srcOrd="0" destOrd="0" presId="urn:microsoft.com/office/officeart/2018/5/layout/IconCircleLabelList"/>
    <dgm:cxn modelId="{9C0D30B0-2C56-41C6-B69D-FDBCD17CC466}" type="presParOf" srcId="{A009F631-511C-415A-89C8-66FD1B70A564}" destId="{9AF20D47-7BBF-49D1-AAC7-4660A42A2BAA}" srcOrd="1" destOrd="0" presId="urn:microsoft.com/office/officeart/2018/5/layout/IconCircleLabelList"/>
    <dgm:cxn modelId="{7823A088-FA12-4A80-958C-39588A7E8ABE}" type="presParOf" srcId="{A009F631-511C-415A-89C8-66FD1B70A564}" destId="{A1A3D9BC-24A5-4D3B-83E9-28E4419A45EF}" srcOrd="2" destOrd="0" presId="urn:microsoft.com/office/officeart/2018/5/layout/IconCircleLabelList"/>
    <dgm:cxn modelId="{87680023-7BB2-426B-A119-B4AE14C91A29}" type="presParOf" srcId="{A009F631-511C-415A-89C8-66FD1B70A564}" destId="{6DCC1219-D3E8-4ADE-B6DC-373C54A03D5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3A36E-A0A2-43BE-867F-30165F54822C}">
      <dsp:nvSpPr>
        <dsp:cNvPr id="0" name=""/>
        <dsp:cNvSpPr/>
      </dsp:nvSpPr>
      <dsp:spPr>
        <a:xfrm>
          <a:off x="134825" y="205495"/>
          <a:ext cx="1295909" cy="129590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EB1432-D8C5-4C3D-A25D-050F04812346}">
      <dsp:nvSpPr>
        <dsp:cNvPr id="0" name=""/>
        <dsp:cNvSpPr/>
      </dsp:nvSpPr>
      <dsp:spPr>
        <a:xfrm>
          <a:off x="406966" y="477636"/>
          <a:ext cx="751627" cy="7516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C9FD08-1EEE-4C52-9FF2-713302DEF8EE}">
      <dsp:nvSpPr>
        <dsp:cNvPr id="0" name=""/>
        <dsp:cNvSpPr/>
      </dsp:nvSpPr>
      <dsp:spPr>
        <a:xfrm>
          <a:off x="1708430" y="205495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Government contracting is a competitive market with infinite profitability opportunities.  Businesses of all sizes and capacity are able to sell products and services at the local, state, and federal levels</a:t>
          </a:r>
          <a:r>
            <a:rPr lang="en-US" sz="1400" kern="1200" dirty="0"/>
            <a:t>.</a:t>
          </a:r>
        </a:p>
      </dsp:txBody>
      <dsp:txXfrm>
        <a:off x="1708430" y="205495"/>
        <a:ext cx="3054644" cy="1295909"/>
      </dsp:txXfrm>
    </dsp:sp>
    <dsp:sp modelId="{7A39202F-5923-4217-9503-D5A6D7C323F1}">
      <dsp:nvSpPr>
        <dsp:cNvPr id="0" name=""/>
        <dsp:cNvSpPr/>
      </dsp:nvSpPr>
      <dsp:spPr>
        <a:xfrm>
          <a:off x="5295324" y="205495"/>
          <a:ext cx="1295909" cy="129590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103D0-A3E7-4A82-A0A7-35190A0C342A}">
      <dsp:nvSpPr>
        <dsp:cNvPr id="0" name=""/>
        <dsp:cNvSpPr/>
      </dsp:nvSpPr>
      <dsp:spPr>
        <a:xfrm>
          <a:off x="5567465" y="477636"/>
          <a:ext cx="751627" cy="7516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53716-5496-46BF-AC36-21AE6A5914B7}">
      <dsp:nvSpPr>
        <dsp:cNvPr id="0" name=""/>
        <dsp:cNvSpPr/>
      </dsp:nvSpPr>
      <dsp:spPr>
        <a:xfrm>
          <a:off x="6868929" y="205495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Be competitive and innovative in highlighting product and/or services to agencies as well as potential primes/partners……</a:t>
          </a:r>
        </a:p>
      </dsp:txBody>
      <dsp:txXfrm>
        <a:off x="6868929" y="205495"/>
        <a:ext cx="3054644" cy="1295909"/>
      </dsp:txXfrm>
    </dsp:sp>
    <dsp:sp modelId="{8C7DB013-85D0-4678-8466-4DD70B734F8D}">
      <dsp:nvSpPr>
        <dsp:cNvPr id="0" name=""/>
        <dsp:cNvSpPr/>
      </dsp:nvSpPr>
      <dsp:spPr>
        <a:xfrm>
          <a:off x="134825" y="2116439"/>
          <a:ext cx="1295909" cy="129590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FF386A-4EF0-469F-8E14-C4B1D75863D5}">
      <dsp:nvSpPr>
        <dsp:cNvPr id="0" name=""/>
        <dsp:cNvSpPr/>
      </dsp:nvSpPr>
      <dsp:spPr>
        <a:xfrm>
          <a:off x="406966" y="2388580"/>
          <a:ext cx="751627" cy="7516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680BB3-2534-4198-A1F6-CF035D65BCA8}">
      <dsp:nvSpPr>
        <dsp:cNvPr id="0" name=""/>
        <dsp:cNvSpPr/>
      </dsp:nvSpPr>
      <dsp:spPr>
        <a:xfrm>
          <a:off x="1708430" y="2116439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 Powerful Capability Statement can open doors to contracting and team opportunities with the government. </a:t>
          </a:r>
        </a:p>
      </dsp:txBody>
      <dsp:txXfrm>
        <a:off x="1708430" y="2116439"/>
        <a:ext cx="3054644" cy="1295909"/>
      </dsp:txXfrm>
    </dsp:sp>
    <dsp:sp modelId="{5D18D4DC-5476-4626-87D6-41D69465E325}">
      <dsp:nvSpPr>
        <dsp:cNvPr id="0" name=""/>
        <dsp:cNvSpPr/>
      </dsp:nvSpPr>
      <dsp:spPr>
        <a:xfrm>
          <a:off x="5295324" y="2116439"/>
          <a:ext cx="1295909" cy="12959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966800-F468-4630-BA44-C248757FC18A}">
      <dsp:nvSpPr>
        <dsp:cNvPr id="0" name=""/>
        <dsp:cNvSpPr/>
      </dsp:nvSpPr>
      <dsp:spPr>
        <a:xfrm>
          <a:off x="5567465" y="2388580"/>
          <a:ext cx="751627" cy="75162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CC0C7-511D-4403-AD50-97CA9451A592}">
      <dsp:nvSpPr>
        <dsp:cNvPr id="0" name=""/>
        <dsp:cNvSpPr/>
      </dsp:nvSpPr>
      <dsp:spPr>
        <a:xfrm>
          <a:off x="6868929" y="2116439"/>
          <a:ext cx="3054644" cy="1295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The document is key to building relationships with key decision-makers.</a:t>
          </a:r>
        </a:p>
      </dsp:txBody>
      <dsp:txXfrm>
        <a:off x="6868929" y="2116439"/>
        <a:ext cx="3054644" cy="1295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87371-0AF5-6E4B-B960-1B8D7349F4B4}">
      <dsp:nvSpPr>
        <dsp:cNvPr id="0" name=""/>
        <dsp:cNvSpPr/>
      </dsp:nvSpPr>
      <dsp:spPr>
        <a:xfrm>
          <a:off x="3437" y="599016"/>
          <a:ext cx="1861393" cy="11168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/>
            <a:t>DUN and BRADSTREET NUMBER 	</a:t>
          </a:r>
          <a:r>
            <a:rPr lang="en-US" sz="1200" kern="1200" dirty="0"/>
            <a:t>						</a:t>
          </a:r>
        </a:p>
      </dsp:txBody>
      <dsp:txXfrm>
        <a:off x="3437" y="599016"/>
        <a:ext cx="1861393" cy="1116836"/>
      </dsp:txXfrm>
    </dsp:sp>
    <dsp:sp modelId="{A48414B1-4FA2-F441-81EC-99928583AA0E}">
      <dsp:nvSpPr>
        <dsp:cNvPr id="0" name=""/>
        <dsp:cNvSpPr/>
      </dsp:nvSpPr>
      <dsp:spPr>
        <a:xfrm>
          <a:off x="2050970" y="599016"/>
          <a:ext cx="1861393" cy="1116836"/>
        </a:xfrm>
        <a:prstGeom prst="rect">
          <a:avLst/>
        </a:prstGeom>
        <a:solidFill>
          <a:schemeClr val="accent2">
            <a:hueOff val="211977"/>
            <a:satOff val="-4836"/>
            <a:lumOff val="17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Socio-economic Certifications: 8(a), HUB Zone, DBE, ACDBE, SBE, etc.</a:t>
          </a:r>
        </a:p>
      </dsp:txBody>
      <dsp:txXfrm>
        <a:off x="2050970" y="599016"/>
        <a:ext cx="1861393" cy="1116836"/>
      </dsp:txXfrm>
    </dsp:sp>
    <dsp:sp modelId="{C2B3F5E6-1CA3-BE4E-A76F-587658F0A1BB}">
      <dsp:nvSpPr>
        <dsp:cNvPr id="0" name=""/>
        <dsp:cNvSpPr/>
      </dsp:nvSpPr>
      <dsp:spPr>
        <a:xfrm>
          <a:off x="4098503" y="599016"/>
          <a:ext cx="1861393" cy="1116836"/>
        </a:xfrm>
        <a:prstGeom prst="rect">
          <a:avLst/>
        </a:prstGeom>
        <a:solidFill>
          <a:schemeClr val="accent2">
            <a:hueOff val="423953"/>
            <a:satOff val="-9673"/>
            <a:lumOff val="35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NAICS (include ALL codes)</a:t>
          </a:r>
        </a:p>
      </dsp:txBody>
      <dsp:txXfrm>
        <a:off x="4098503" y="599016"/>
        <a:ext cx="1861393" cy="1116836"/>
      </dsp:txXfrm>
    </dsp:sp>
    <dsp:sp modelId="{5969F613-95E2-8C42-A91E-84AD5C2C88ED}">
      <dsp:nvSpPr>
        <dsp:cNvPr id="0" name=""/>
        <dsp:cNvSpPr/>
      </dsp:nvSpPr>
      <dsp:spPr>
        <a:xfrm>
          <a:off x="6146036" y="599016"/>
          <a:ext cx="1861393" cy="1116836"/>
        </a:xfrm>
        <a:prstGeom prst="rect">
          <a:avLst/>
        </a:prstGeom>
        <a:solidFill>
          <a:schemeClr val="accent2">
            <a:hueOff val="635930"/>
            <a:satOff val="-14509"/>
            <a:lumOff val="53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CAGE Code </a:t>
          </a:r>
        </a:p>
      </dsp:txBody>
      <dsp:txXfrm>
        <a:off x="6146036" y="599016"/>
        <a:ext cx="1861393" cy="1116836"/>
      </dsp:txXfrm>
    </dsp:sp>
    <dsp:sp modelId="{9A7C4D09-1590-4644-BBF7-B6DEC775DB3E}">
      <dsp:nvSpPr>
        <dsp:cNvPr id="0" name=""/>
        <dsp:cNvSpPr/>
      </dsp:nvSpPr>
      <dsp:spPr>
        <a:xfrm>
          <a:off x="8193568" y="599016"/>
          <a:ext cx="1861393" cy="1116836"/>
        </a:xfrm>
        <a:prstGeom prst="rect">
          <a:avLst/>
        </a:prstGeom>
        <a:solidFill>
          <a:schemeClr val="accent2">
            <a:hueOff val="847906"/>
            <a:satOff val="-19346"/>
            <a:lumOff val="71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Accepted Payment Methods</a:t>
          </a:r>
        </a:p>
      </dsp:txBody>
      <dsp:txXfrm>
        <a:off x="8193568" y="599016"/>
        <a:ext cx="1861393" cy="1116836"/>
      </dsp:txXfrm>
    </dsp:sp>
    <dsp:sp modelId="{9BC8949A-0A47-934B-833D-804587D20587}">
      <dsp:nvSpPr>
        <dsp:cNvPr id="0" name=""/>
        <dsp:cNvSpPr/>
      </dsp:nvSpPr>
      <dsp:spPr>
        <a:xfrm>
          <a:off x="3437" y="1901992"/>
          <a:ext cx="1861393" cy="1116836"/>
        </a:xfrm>
        <a:prstGeom prst="rect">
          <a:avLst/>
        </a:prstGeom>
        <a:solidFill>
          <a:schemeClr val="accent2">
            <a:hueOff val="1059883"/>
            <a:satOff val="-24182"/>
            <a:lumOff val="89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GSA Schedule Contract Number (s)</a:t>
          </a:r>
        </a:p>
      </dsp:txBody>
      <dsp:txXfrm>
        <a:off x="3437" y="1901992"/>
        <a:ext cx="1861393" cy="1116836"/>
      </dsp:txXfrm>
    </dsp:sp>
    <dsp:sp modelId="{6E5B8E47-E1D4-324F-89BE-18DE4997F23A}">
      <dsp:nvSpPr>
        <dsp:cNvPr id="0" name=""/>
        <dsp:cNvSpPr/>
      </dsp:nvSpPr>
      <dsp:spPr>
        <a:xfrm>
          <a:off x="2050970" y="1901992"/>
          <a:ext cx="1861393" cy="1116836"/>
        </a:xfrm>
        <a:prstGeom prst="rect">
          <a:avLst/>
        </a:prstGeom>
        <a:solidFill>
          <a:schemeClr val="accent2">
            <a:hueOff val="1271860"/>
            <a:satOff val="-29019"/>
            <a:lumOff val="10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Name (Contact Person)</a:t>
          </a:r>
        </a:p>
      </dsp:txBody>
      <dsp:txXfrm>
        <a:off x="2050970" y="1901992"/>
        <a:ext cx="1861393" cy="1116836"/>
      </dsp:txXfrm>
    </dsp:sp>
    <dsp:sp modelId="{624D0E94-1F82-D144-805F-575CA61A826C}">
      <dsp:nvSpPr>
        <dsp:cNvPr id="0" name=""/>
        <dsp:cNvSpPr/>
      </dsp:nvSpPr>
      <dsp:spPr>
        <a:xfrm>
          <a:off x="4098503" y="1901992"/>
          <a:ext cx="1861393" cy="1116836"/>
        </a:xfrm>
        <a:prstGeom prst="rect">
          <a:avLst/>
        </a:prstGeom>
        <a:solidFill>
          <a:schemeClr val="accent2">
            <a:hueOff val="1483836"/>
            <a:satOff val="-33855"/>
            <a:lumOff val="125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Address</a:t>
          </a:r>
        </a:p>
      </dsp:txBody>
      <dsp:txXfrm>
        <a:off x="4098503" y="1901992"/>
        <a:ext cx="1861393" cy="1116836"/>
      </dsp:txXfrm>
    </dsp:sp>
    <dsp:sp modelId="{0A0727FE-4BB7-0B46-876A-78B94CC03D9C}">
      <dsp:nvSpPr>
        <dsp:cNvPr id="0" name=""/>
        <dsp:cNvSpPr/>
      </dsp:nvSpPr>
      <dsp:spPr>
        <a:xfrm>
          <a:off x="6146036" y="1901992"/>
          <a:ext cx="1861393" cy="1116836"/>
        </a:xfrm>
        <a:prstGeom prst="rect">
          <a:avLst/>
        </a:prstGeom>
        <a:solidFill>
          <a:schemeClr val="accent2">
            <a:hueOff val="1695813"/>
            <a:satOff val="-38692"/>
            <a:lumOff val="142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Phone (main and cell)</a:t>
          </a:r>
        </a:p>
      </dsp:txBody>
      <dsp:txXfrm>
        <a:off x="6146036" y="1901992"/>
        <a:ext cx="1861393" cy="1116836"/>
      </dsp:txXfrm>
    </dsp:sp>
    <dsp:sp modelId="{E9C28916-CB14-1749-8E53-8C00AA9976B9}">
      <dsp:nvSpPr>
        <dsp:cNvPr id="0" name=""/>
        <dsp:cNvSpPr/>
      </dsp:nvSpPr>
      <dsp:spPr>
        <a:xfrm>
          <a:off x="8193568" y="1901992"/>
          <a:ext cx="1861393" cy="1116836"/>
        </a:xfrm>
        <a:prstGeom prst="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Company Logo/Branding/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Website</a:t>
          </a:r>
        </a:p>
      </dsp:txBody>
      <dsp:txXfrm>
        <a:off x="8193568" y="1901992"/>
        <a:ext cx="1861393" cy="11168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087451-CAB4-5D4C-B384-E24792852243}">
      <dsp:nvSpPr>
        <dsp:cNvPr id="0" name=""/>
        <dsp:cNvSpPr/>
      </dsp:nvSpPr>
      <dsp:spPr>
        <a:xfrm>
          <a:off x="0" y="200887"/>
          <a:ext cx="4869179" cy="139932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dk2">
                <a:hueOff val="0"/>
                <a:satOff val="0"/>
                <a:lumOff val="0"/>
                <a:alphaOff val="0"/>
                <a:shade val="36000"/>
                <a:satMod val="120000"/>
              </a:schemeClr>
              <a:schemeClr val="dk2">
                <a:hueOff val="0"/>
                <a:satOff val="0"/>
                <a:lumOff val="0"/>
                <a:alphaOff val="0"/>
                <a:tint val="40000"/>
              </a:schemeClr>
            </a:duotone>
          </a:blip>
          <a:tile tx="0" ty="0" sx="60000" sy="59000" flip="none" algn="tl"/>
        </a:blipFill>
        <a:ln>
          <a:noFill/>
        </a:ln>
        <a:effectLst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0" i="0" kern="1200" dirty="0"/>
            <a:t>Every business should have a business plan. Business plans are essential to:</a:t>
          </a:r>
          <a:endParaRPr lang="en-US" sz="2600" kern="1200" dirty="0"/>
        </a:p>
      </dsp:txBody>
      <dsp:txXfrm>
        <a:off x="68309" y="269196"/>
        <a:ext cx="4732561" cy="1262702"/>
      </dsp:txXfrm>
    </dsp:sp>
    <dsp:sp modelId="{B0EDB3E7-71E4-4F47-9E14-88ED9F56ABFE}">
      <dsp:nvSpPr>
        <dsp:cNvPr id="0" name=""/>
        <dsp:cNvSpPr/>
      </dsp:nvSpPr>
      <dsp:spPr>
        <a:xfrm>
          <a:off x="0" y="1600207"/>
          <a:ext cx="4869179" cy="1264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596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i="0" kern="1200" dirty="0"/>
            <a:t>Providing a road map to better help organizations for future planning.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i="0" kern="1200" dirty="0"/>
            <a:t>Used to attract potential investors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b="0" i="0" kern="1200" dirty="0"/>
            <a:t>Clearly define goals and mission </a:t>
          </a:r>
          <a:endParaRPr lang="en-US" sz="2000" kern="1200" dirty="0"/>
        </a:p>
      </dsp:txBody>
      <dsp:txXfrm>
        <a:off x="0" y="1600207"/>
        <a:ext cx="4869179" cy="12647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BCD52C-BFBA-094A-9357-EF9A987F790C}">
      <dsp:nvSpPr>
        <dsp:cNvPr id="0" name=""/>
        <dsp:cNvSpPr/>
      </dsp:nvSpPr>
      <dsp:spPr>
        <a:xfrm>
          <a:off x="2619609" y="493827"/>
          <a:ext cx="3811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1141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799886" y="537488"/>
        <a:ext cx="20587" cy="4117"/>
      </dsp:txXfrm>
    </dsp:sp>
    <dsp:sp modelId="{49AC9C0F-4942-2141-976D-21DBC066F22F}">
      <dsp:nvSpPr>
        <dsp:cNvPr id="0" name=""/>
        <dsp:cNvSpPr/>
      </dsp:nvSpPr>
      <dsp:spPr>
        <a:xfrm>
          <a:off x="831230" y="2493"/>
          <a:ext cx="1790179" cy="1074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Executive summary</a:t>
          </a:r>
        </a:p>
      </dsp:txBody>
      <dsp:txXfrm>
        <a:off x="831230" y="2493"/>
        <a:ext cx="1790179" cy="1074107"/>
      </dsp:txXfrm>
    </dsp:sp>
    <dsp:sp modelId="{8B229FC7-4479-BE40-B83A-A40B7AB24DF0}">
      <dsp:nvSpPr>
        <dsp:cNvPr id="0" name=""/>
        <dsp:cNvSpPr/>
      </dsp:nvSpPr>
      <dsp:spPr>
        <a:xfrm>
          <a:off x="4821529" y="493827"/>
          <a:ext cx="3811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1141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001806" y="537488"/>
        <a:ext cx="20587" cy="4117"/>
      </dsp:txXfrm>
    </dsp:sp>
    <dsp:sp modelId="{BE616A2F-BAA3-2E41-880B-5DEE6AC069AF}">
      <dsp:nvSpPr>
        <dsp:cNvPr id="0" name=""/>
        <dsp:cNvSpPr/>
      </dsp:nvSpPr>
      <dsp:spPr>
        <a:xfrm>
          <a:off x="3033150" y="2493"/>
          <a:ext cx="1790179" cy="10741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Company description</a:t>
          </a:r>
        </a:p>
      </dsp:txBody>
      <dsp:txXfrm>
        <a:off x="3033150" y="2493"/>
        <a:ext cx="1790179" cy="1074107"/>
      </dsp:txXfrm>
    </dsp:sp>
    <dsp:sp modelId="{E72BA422-B022-1643-8078-32188C5D5CB6}">
      <dsp:nvSpPr>
        <dsp:cNvPr id="0" name=""/>
        <dsp:cNvSpPr/>
      </dsp:nvSpPr>
      <dsp:spPr>
        <a:xfrm>
          <a:off x="7023449" y="493827"/>
          <a:ext cx="3811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1141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7203726" y="537488"/>
        <a:ext cx="20587" cy="4117"/>
      </dsp:txXfrm>
    </dsp:sp>
    <dsp:sp modelId="{D72C1F88-CB75-B047-BC3B-CBB28A799994}">
      <dsp:nvSpPr>
        <dsp:cNvPr id="0" name=""/>
        <dsp:cNvSpPr/>
      </dsp:nvSpPr>
      <dsp:spPr>
        <a:xfrm>
          <a:off x="5235070" y="2493"/>
          <a:ext cx="1790179" cy="10741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Market analysis</a:t>
          </a:r>
        </a:p>
      </dsp:txBody>
      <dsp:txXfrm>
        <a:off x="5235070" y="2493"/>
        <a:ext cx="1790179" cy="1074107"/>
      </dsp:txXfrm>
    </dsp:sp>
    <dsp:sp modelId="{BCCE0BBA-9675-324F-BB67-BD83BBA0C11C}">
      <dsp:nvSpPr>
        <dsp:cNvPr id="0" name=""/>
        <dsp:cNvSpPr/>
      </dsp:nvSpPr>
      <dsp:spPr>
        <a:xfrm>
          <a:off x="1726319" y="1074801"/>
          <a:ext cx="6605760" cy="381141"/>
        </a:xfrm>
        <a:custGeom>
          <a:avLst/>
          <a:gdLst/>
          <a:ahLst/>
          <a:cxnLst/>
          <a:rect l="0" t="0" r="0" b="0"/>
          <a:pathLst>
            <a:path>
              <a:moveTo>
                <a:pt x="6605760" y="0"/>
              </a:moveTo>
              <a:lnTo>
                <a:pt x="6605760" y="207670"/>
              </a:lnTo>
              <a:lnTo>
                <a:pt x="0" y="207670"/>
              </a:lnTo>
              <a:lnTo>
                <a:pt x="0" y="381141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63735" y="1263312"/>
        <a:ext cx="330929" cy="4117"/>
      </dsp:txXfrm>
    </dsp:sp>
    <dsp:sp modelId="{0C0A42B0-FDD2-4D4C-B58E-CB90DF3A3009}">
      <dsp:nvSpPr>
        <dsp:cNvPr id="0" name=""/>
        <dsp:cNvSpPr/>
      </dsp:nvSpPr>
      <dsp:spPr>
        <a:xfrm>
          <a:off x="7436990" y="2493"/>
          <a:ext cx="1790179" cy="10741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Organization and Management</a:t>
          </a:r>
        </a:p>
      </dsp:txBody>
      <dsp:txXfrm>
        <a:off x="7436990" y="2493"/>
        <a:ext cx="1790179" cy="1074107"/>
      </dsp:txXfrm>
    </dsp:sp>
    <dsp:sp modelId="{07817E29-118D-F949-874F-B37049636EB4}">
      <dsp:nvSpPr>
        <dsp:cNvPr id="0" name=""/>
        <dsp:cNvSpPr/>
      </dsp:nvSpPr>
      <dsp:spPr>
        <a:xfrm>
          <a:off x="2619609" y="1979676"/>
          <a:ext cx="3811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1141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2799886" y="2023337"/>
        <a:ext cx="20587" cy="4117"/>
      </dsp:txXfrm>
    </dsp:sp>
    <dsp:sp modelId="{BB606ABD-6FC9-274E-AA7B-15F84FA21728}">
      <dsp:nvSpPr>
        <dsp:cNvPr id="0" name=""/>
        <dsp:cNvSpPr/>
      </dsp:nvSpPr>
      <dsp:spPr>
        <a:xfrm>
          <a:off x="831230" y="1488342"/>
          <a:ext cx="1790179" cy="107410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Service or product</a:t>
          </a:r>
        </a:p>
      </dsp:txBody>
      <dsp:txXfrm>
        <a:off x="831230" y="1488342"/>
        <a:ext cx="1790179" cy="1074107"/>
      </dsp:txXfrm>
    </dsp:sp>
    <dsp:sp modelId="{8E46FF7B-9A73-2945-A208-ACF88CD8CA1A}">
      <dsp:nvSpPr>
        <dsp:cNvPr id="0" name=""/>
        <dsp:cNvSpPr/>
      </dsp:nvSpPr>
      <dsp:spPr>
        <a:xfrm>
          <a:off x="4821529" y="1979676"/>
          <a:ext cx="3811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1141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001806" y="2023337"/>
        <a:ext cx="20587" cy="4117"/>
      </dsp:txXfrm>
    </dsp:sp>
    <dsp:sp modelId="{659C07FF-AC2E-A543-BFCF-554E90EA729F}">
      <dsp:nvSpPr>
        <dsp:cNvPr id="0" name=""/>
        <dsp:cNvSpPr/>
      </dsp:nvSpPr>
      <dsp:spPr>
        <a:xfrm>
          <a:off x="3033150" y="1488342"/>
          <a:ext cx="1790179" cy="107410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Marketing and sales</a:t>
          </a:r>
        </a:p>
      </dsp:txBody>
      <dsp:txXfrm>
        <a:off x="3033150" y="1488342"/>
        <a:ext cx="1790179" cy="1074107"/>
      </dsp:txXfrm>
    </dsp:sp>
    <dsp:sp modelId="{95C039A3-B917-A248-8B89-F54E8D94F824}">
      <dsp:nvSpPr>
        <dsp:cNvPr id="0" name=""/>
        <dsp:cNvSpPr/>
      </dsp:nvSpPr>
      <dsp:spPr>
        <a:xfrm>
          <a:off x="7023449" y="1979676"/>
          <a:ext cx="3811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1141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7203726" y="2023337"/>
        <a:ext cx="20587" cy="4117"/>
      </dsp:txXfrm>
    </dsp:sp>
    <dsp:sp modelId="{36DAFC82-8AE4-7B4E-8863-3CE006167B59}">
      <dsp:nvSpPr>
        <dsp:cNvPr id="0" name=""/>
        <dsp:cNvSpPr/>
      </dsp:nvSpPr>
      <dsp:spPr>
        <a:xfrm>
          <a:off x="5235070" y="1488342"/>
          <a:ext cx="1790179" cy="107410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Funding requests</a:t>
          </a:r>
        </a:p>
      </dsp:txBody>
      <dsp:txXfrm>
        <a:off x="5235070" y="1488342"/>
        <a:ext cx="1790179" cy="1074107"/>
      </dsp:txXfrm>
    </dsp:sp>
    <dsp:sp modelId="{C94E3AFF-6AC7-7E48-B0C4-72C1533D4087}">
      <dsp:nvSpPr>
        <dsp:cNvPr id="0" name=""/>
        <dsp:cNvSpPr/>
      </dsp:nvSpPr>
      <dsp:spPr>
        <a:xfrm>
          <a:off x="1726319" y="2560649"/>
          <a:ext cx="6605760" cy="381141"/>
        </a:xfrm>
        <a:custGeom>
          <a:avLst/>
          <a:gdLst/>
          <a:ahLst/>
          <a:cxnLst/>
          <a:rect l="0" t="0" r="0" b="0"/>
          <a:pathLst>
            <a:path>
              <a:moveTo>
                <a:pt x="6605760" y="0"/>
              </a:moveTo>
              <a:lnTo>
                <a:pt x="6605760" y="207670"/>
              </a:lnTo>
              <a:lnTo>
                <a:pt x="0" y="207670"/>
              </a:lnTo>
              <a:lnTo>
                <a:pt x="0" y="381141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63735" y="2749161"/>
        <a:ext cx="330929" cy="4117"/>
      </dsp:txXfrm>
    </dsp:sp>
    <dsp:sp modelId="{B12C2A26-142B-5E45-8640-C1E6F3AA5931}">
      <dsp:nvSpPr>
        <dsp:cNvPr id="0" name=""/>
        <dsp:cNvSpPr/>
      </dsp:nvSpPr>
      <dsp:spPr>
        <a:xfrm>
          <a:off x="7436990" y="1488342"/>
          <a:ext cx="1790179" cy="107410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Financial projections</a:t>
          </a:r>
        </a:p>
      </dsp:txBody>
      <dsp:txXfrm>
        <a:off x="7436990" y="1488342"/>
        <a:ext cx="1790179" cy="1074107"/>
      </dsp:txXfrm>
    </dsp:sp>
    <dsp:sp modelId="{C9321C7B-A15A-5D45-9E73-F3A7416A7D31}">
      <dsp:nvSpPr>
        <dsp:cNvPr id="0" name=""/>
        <dsp:cNvSpPr/>
      </dsp:nvSpPr>
      <dsp:spPr>
        <a:xfrm>
          <a:off x="831230" y="2974190"/>
          <a:ext cx="1790179" cy="107410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7720" tIns="92078" rIns="87720" bIns="92078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Appendix</a:t>
          </a:r>
        </a:p>
      </dsp:txBody>
      <dsp:txXfrm>
        <a:off x="831230" y="2974190"/>
        <a:ext cx="1790179" cy="10741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63647E-E3CD-41D3-914C-6432F0584BC2}">
      <dsp:nvSpPr>
        <dsp:cNvPr id="0" name=""/>
        <dsp:cNvSpPr/>
      </dsp:nvSpPr>
      <dsp:spPr>
        <a:xfrm>
          <a:off x="616949" y="256422"/>
          <a:ext cx="1818562" cy="181856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E94B61-3C5D-4FA0-975E-4C75ECD09667}">
      <dsp:nvSpPr>
        <dsp:cNvPr id="0" name=""/>
        <dsp:cNvSpPr/>
      </dsp:nvSpPr>
      <dsp:spPr>
        <a:xfrm>
          <a:off x="1004512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21F751-1CFA-4065-93A4-71C2850A4D40}">
      <dsp:nvSpPr>
        <dsp:cNvPr id="0" name=""/>
        <dsp:cNvSpPr/>
      </dsp:nvSpPr>
      <dsp:spPr>
        <a:xfrm>
          <a:off x="35606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600" b="1" kern="1200"/>
            <a:t>Step 6:</a:t>
          </a:r>
          <a:r>
            <a:rPr lang="en-US" sz="1600" kern="1200"/>
            <a:t> Make it adaptable based on your audience</a:t>
          </a:r>
        </a:p>
      </dsp:txBody>
      <dsp:txXfrm>
        <a:off x="35606" y="2641422"/>
        <a:ext cx="2981250" cy="720000"/>
      </dsp:txXfrm>
    </dsp:sp>
    <dsp:sp modelId="{5BBFC682-060F-4496-8CCF-CEF7102BAF06}">
      <dsp:nvSpPr>
        <dsp:cNvPr id="0" name=""/>
        <dsp:cNvSpPr/>
      </dsp:nvSpPr>
      <dsp:spPr>
        <a:xfrm>
          <a:off x="4119918" y="256422"/>
          <a:ext cx="1818562" cy="181856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E10C4F-7BFB-40EA-B441-9125884F72D7}">
      <dsp:nvSpPr>
        <dsp:cNvPr id="0" name=""/>
        <dsp:cNvSpPr/>
      </dsp:nvSpPr>
      <dsp:spPr>
        <a:xfrm>
          <a:off x="4507481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D9863-5B79-4936-82D9-FC971E5DD0CD}">
      <dsp:nvSpPr>
        <dsp:cNvPr id="0" name=""/>
        <dsp:cNvSpPr/>
      </dsp:nvSpPr>
      <dsp:spPr>
        <a:xfrm>
          <a:off x="3538574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600" kern="1200"/>
            <a:t>Prepare the business plan based on your audience (bank, investor, etc.)</a:t>
          </a:r>
        </a:p>
      </dsp:txBody>
      <dsp:txXfrm>
        <a:off x="3538574" y="2641422"/>
        <a:ext cx="2981250" cy="720000"/>
      </dsp:txXfrm>
    </dsp:sp>
    <dsp:sp modelId="{29FD92FE-89F9-44C0-9ECA-2E6B6B3FAC47}">
      <dsp:nvSpPr>
        <dsp:cNvPr id="0" name=""/>
        <dsp:cNvSpPr/>
      </dsp:nvSpPr>
      <dsp:spPr>
        <a:xfrm>
          <a:off x="7622887" y="256422"/>
          <a:ext cx="1818562" cy="181856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EA7A1E-8D7B-4363-AD87-9ED0E98FA90E}">
      <dsp:nvSpPr>
        <dsp:cNvPr id="0" name=""/>
        <dsp:cNvSpPr/>
      </dsp:nvSpPr>
      <dsp:spPr>
        <a:xfrm>
          <a:off x="8010450" y="643984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0DB6A-8C39-4BE1-BC85-B640754AD93C}">
      <dsp:nvSpPr>
        <dsp:cNvPr id="0" name=""/>
        <dsp:cNvSpPr/>
      </dsp:nvSpPr>
      <dsp:spPr>
        <a:xfrm>
          <a:off x="7041543" y="2641422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600" kern="1200"/>
            <a:t>Keep financial projection data consistent </a:t>
          </a:r>
        </a:p>
      </dsp:txBody>
      <dsp:txXfrm>
        <a:off x="7041543" y="2641422"/>
        <a:ext cx="29812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057C8-DB7D-46D7-A794-AFED0C07F14C}">
      <dsp:nvSpPr>
        <dsp:cNvPr id="0" name=""/>
        <dsp:cNvSpPr/>
      </dsp:nvSpPr>
      <dsp:spPr>
        <a:xfrm>
          <a:off x="580764" y="346422"/>
          <a:ext cx="1681312" cy="16813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36E5CC-A6BC-45F1-BA12-5C95187827F8}">
      <dsp:nvSpPr>
        <dsp:cNvPr id="0" name=""/>
        <dsp:cNvSpPr/>
      </dsp:nvSpPr>
      <dsp:spPr>
        <a:xfrm>
          <a:off x="939076" y="704734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5D93DA-C920-4612-82FD-2A96C5DDFE16}">
      <dsp:nvSpPr>
        <dsp:cNvPr id="0" name=""/>
        <dsp:cNvSpPr/>
      </dsp:nvSpPr>
      <dsp:spPr>
        <a:xfrm>
          <a:off x="43295" y="2551422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000" kern="1200"/>
            <a:t>Fusion Consulting Associates, LLC</a:t>
          </a:r>
        </a:p>
      </dsp:txBody>
      <dsp:txXfrm>
        <a:off x="43295" y="2551422"/>
        <a:ext cx="2756250" cy="720000"/>
      </dsp:txXfrm>
    </dsp:sp>
    <dsp:sp modelId="{8CA3AEF7-7A4D-4C6C-827A-4C858EAAEF68}">
      <dsp:nvSpPr>
        <dsp:cNvPr id="0" name=""/>
        <dsp:cNvSpPr/>
      </dsp:nvSpPr>
      <dsp:spPr>
        <a:xfrm>
          <a:off x="4188543" y="346422"/>
          <a:ext cx="1681312" cy="16813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6B08DD-2AD6-45B9-BC74-26D4EC6EFF22}">
      <dsp:nvSpPr>
        <dsp:cNvPr id="0" name=""/>
        <dsp:cNvSpPr/>
      </dsp:nvSpPr>
      <dsp:spPr>
        <a:xfrm>
          <a:off x="4546856" y="704734"/>
          <a:ext cx="964687" cy="964687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FF82F-C60E-40C5-80A0-E92A13144717}">
      <dsp:nvSpPr>
        <dsp:cNvPr id="0" name=""/>
        <dsp:cNvSpPr/>
      </dsp:nvSpPr>
      <dsp:spPr>
        <a:xfrm>
          <a:off x="3281889" y="2551422"/>
          <a:ext cx="349462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800" kern="1200">
              <a:hlinkClick xmlns:r="http://schemas.openxmlformats.org/officeDocument/2006/relationships" r:id="rId6"/>
            </a:rPr>
            <a:t>info@fusionconsulting.b</a:t>
          </a:r>
          <a:r>
            <a:rPr lang="en-US" sz="1500" kern="1200">
              <a:hlinkClick xmlns:r="http://schemas.openxmlformats.org/officeDocument/2006/relationships" r:id="rId6"/>
            </a:rPr>
            <a:t>z</a:t>
          </a:r>
          <a:endParaRPr lang="en-US" sz="1500" kern="1200"/>
        </a:p>
      </dsp:txBody>
      <dsp:txXfrm>
        <a:off x="3281889" y="2551422"/>
        <a:ext cx="3494621" cy="720000"/>
      </dsp:txXfrm>
    </dsp:sp>
    <dsp:sp modelId="{6C3C35D7-FE66-4CDE-85F4-88DD110EB7C6}">
      <dsp:nvSpPr>
        <dsp:cNvPr id="0" name=""/>
        <dsp:cNvSpPr/>
      </dsp:nvSpPr>
      <dsp:spPr>
        <a:xfrm>
          <a:off x="7796323" y="346422"/>
          <a:ext cx="1681312" cy="16813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20D47-7BBF-49D1-AAC7-4660A42A2BAA}">
      <dsp:nvSpPr>
        <dsp:cNvPr id="0" name=""/>
        <dsp:cNvSpPr/>
      </dsp:nvSpPr>
      <dsp:spPr>
        <a:xfrm>
          <a:off x="8154635" y="704734"/>
          <a:ext cx="964687" cy="9646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CC1219-D3E8-4ADE-B6DC-373C54A03D57}">
      <dsp:nvSpPr>
        <dsp:cNvPr id="0" name=""/>
        <dsp:cNvSpPr/>
      </dsp:nvSpPr>
      <dsp:spPr>
        <a:xfrm>
          <a:off x="7258854" y="2551422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2400" kern="1200"/>
            <a:t>(954)544-7000</a:t>
          </a:r>
        </a:p>
      </dsp:txBody>
      <dsp:txXfrm>
        <a:off x="7258854" y="2551422"/>
        <a:ext cx="275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9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299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48412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4960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34E6425-0181-43F2-84FC-787E803FD2F8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0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2300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32224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982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75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6433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60436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6/18/2019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13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3" r:id="rId1"/>
    <p:sldLayoutId id="2147485074" r:id="rId2"/>
    <p:sldLayoutId id="2147485075" r:id="rId3"/>
    <p:sldLayoutId id="2147485076" r:id="rId4"/>
    <p:sldLayoutId id="2147485077" r:id="rId5"/>
    <p:sldLayoutId id="2147485078" r:id="rId6"/>
    <p:sldLayoutId id="2147485079" r:id="rId7"/>
    <p:sldLayoutId id="2147485080" r:id="rId8"/>
    <p:sldLayoutId id="2147485081" r:id="rId9"/>
    <p:sldLayoutId id="2147485082" r:id="rId10"/>
    <p:sldLayoutId id="21474850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microsoft.com/office/2007/relationships/hdphoto" Target="../media/hdphoto2.wdp"/><Relationship Id="rId7" Type="http://schemas.openxmlformats.org/officeDocument/2006/relationships/diagramColors" Target="../diagrams/colors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microsoft.com/office/2007/relationships/hdphoto" Target="../media/hdphoto2.wdp"/><Relationship Id="rId7" Type="http://schemas.openxmlformats.org/officeDocument/2006/relationships/diagramColors" Target="../diagrams/colors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microsoft.com/office/2007/relationships/hdphoto" Target="../media/hdphoto2.wdp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52F9C-D3C2-D546-A9D2-338DF7CB7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30"/>
            <a:ext cx="3340076" cy="2728536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Presented by: </a:t>
            </a:r>
          </a:p>
          <a:p>
            <a:r>
              <a:rPr lang="en-US" sz="2800" dirty="0">
                <a:solidFill>
                  <a:schemeClr val="tx2"/>
                </a:solidFill>
                <a:latin typeface="Baskerville" panose="02020502070401020303" pitchFamily="18" charset="0"/>
                <a:ea typeface="Baskerville" panose="02020502070401020303" pitchFamily="18" charset="0"/>
              </a:rPr>
              <a:t>Dr. Reggie R. Lewis, Fusion Consulting Associates, LLC </a:t>
            </a:r>
          </a:p>
        </p:txBody>
      </p:sp>
      <p:grpSp>
        <p:nvGrpSpPr>
          <p:cNvPr id="51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52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53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6206FA3-BE16-2A4E-BA26-9B492370A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en-US" sz="5600" dirty="0">
                <a:solidFill>
                  <a:srgbClr val="FFFFFF"/>
                </a:solidFill>
              </a:rPr>
              <a:t>Keys to Writing an EFFECTIVE Capability Statement &amp; Business Plan </a:t>
            </a:r>
          </a:p>
        </p:txBody>
      </p:sp>
      <p:sp>
        <p:nvSpPr>
          <p:cNvPr id="5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91848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0EAF0-3FDC-9A4A-AA11-2044AB871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Steps for writing a Business Plan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06200-5B65-F846-AE9F-221B46C47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dirty="0"/>
              <a:t>Step 4:</a:t>
            </a:r>
            <a:r>
              <a:rPr lang="en-US" sz="2400" dirty="0"/>
              <a:t> Document all aspects of your business—</a:t>
            </a:r>
          </a:p>
          <a:p>
            <a:r>
              <a:rPr lang="en-US" sz="2400" dirty="0"/>
              <a:t>It’s important to know the company’s expenses, cash flow and industry projections.</a:t>
            </a:r>
          </a:p>
          <a:p>
            <a:r>
              <a:rPr lang="en-US" sz="2400" dirty="0"/>
              <a:t>Highlight location strategy (if applicable)</a:t>
            </a:r>
          </a:p>
          <a:p>
            <a:r>
              <a:rPr lang="en-US" sz="2400" dirty="0"/>
              <a:t>Licensing agreement (if applicable)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991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9C0B2-AB8D-9043-91AF-288D5068B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Steps for writing a Business Plan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3028D-FFCC-0B4A-94F2-03462853A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US" sz="2400" b="1" dirty="0"/>
              <a:t>Steps 5: </a:t>
            </a:r>
            <a:r>
              <a:rPr lang="en-US" sz="2400" dirty="0"/>
              <a:t>Develop a strategic marketing plan with clear goals and objectives--- </a:t>
            </a:r>
          </a:p>
          <a:p>
            <a:r>
              <a:rPr lang="en-US" sz="2400" dirty="0"/>
              <a:t>Effective marketing plans typically includes:</a:t>
            </a:r>
          </a:p>
          <a:p>
            <a:pPr lvl="1"/>
            <a:r>
              <a:rPr lang="en-US" sz="2400" dirty="0"/>
              <a:t>Introducing new products and/or services</a:t>
            </a:r>
          </a:p>
          <a:p>
            <a:pPr lvl="1"/>
            <a:r>
              <a:rPr lang="en-US" sz="2400" dirty="0"/>
              <a:t>Extending or regaining market for existing products and/or services</a:t>
            </a:r>
          </a:p>
          <a:p>
            <a:pPr lvl="1"/>
            <a:r>
              <a:rPr lang="en-US" sz="2400" dirty="0"/>
              <a:t>Entering new territories for the company</a:t>
            </a:r>
          </a:p>
          <a:p>
            <a:pPr lvl="1"/>
            <a:r>
              <a:rPr lang="en-US" sz="2400" dirty="0"/>
              <a:t>Cross-selling(bundling)  one product/services with another</a:t>
            </a:r>
          </a:p>
          <a:p>
            <a:pPr lvl="1"/>
            <a:r>
              <a:rPr lang="en-US" sz="2400" dirty="0"/>
              <a:t>Raising prices without impacting sales figures</a:t>
            </a:r>
          </a:p>
          <a:p>
            <a:pPr lvl="1"/>
            <a:r>
              <a:rPr lang="en-US" sz="2400" dirty="0"/>
              <a:t>Refining a product and/or service</a:t>
            </a:r>
          </a:p>
          <a:p>
            <a:pPr lvl="1"/>
            <a:r>
              <a:rPr lang="en-US" sz="2400" dirty="0"/>
              <a:t>Allocate budget for each planned activity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437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6E61-2885-4541-ABC8-6301CA5A8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Steps for writing a Business Plan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155477E7-E2F3-4F80-A699-69F87452B3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268026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858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FFFD5-6218-E848-BAF4-50B448558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Question and Answers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1DA3B4-E085-480F-93A5-970FEE8FB4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016747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609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E27C3-2E56-4146-9AC2-A58E5956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Capability Statement 101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1864F33-7BE9-48AF-82A2-11A4E6F782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820998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0035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890643-567B-A64E-8CA0-C17D8DAD8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The purpose of a Capability Statement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94EB4-19FF-E048-9F84-349402F02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Successful businesses use </a:t>
            </a:r>
            <a:r>
              <a:rPr lang="en-US" sz="2400" i="1" dirty="0"/>
              <a:t>Capability Statements</a:t>
            </a:r>
            <a:r>
              <a:rPr lang="en-US" sz="2400" dirty="0"/>
              <a:t> for various purposes, such as:</a:t>
            </a:r>
          </a:p>
          <a:p>
            <a:pPr lvl="1"/>
            <a:r>
              <a:rPr lang="en-US" sz="2400" dirty="0"/>
              <a:t>To satisfy government registration processes;</a:t>
            </a:r>
          </a:p>
          <a:p>
            <a:pPr lvl="1"/>
            <a:r>
              <a:rPr lang="en-US" sz="2400" dirty="0"/>
              <a:t>Introduction to new agencies;</a:t>
            </a:r>
          </a:p>
          <a:p>
            <a:pPr lvl="1"/>
            <a:r>
              <a:rPr lang="en-US" sz="2400" dirty="0"/>
              <a:t>Proof of qualification;</a:t>
            </a:r>
          </a:p>
          <a:p>
            <a:pPr lvl="1"/>
            <a:r>
              <a:rPr lang="en-US" sz="2400" dirty="0"/>
              <a:t>Proof of past performance;</a:t>
            </a:r>
          </a:p>
          <a:p>
            <a:pPr lvl="1"/>
            <a:r>
              <a:rPr lang="en-US" sz="2400" dirty="0"/>
              <a:t>It sets companies apart from their competitor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033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C64085-61A8-FB47-A0BB-40C6FB6C6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624" y="978010"/>
            <a:ext cx="5188624" cy="1831344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Capability statement </a:t>
            </a:r>
          </a:p>
        </p:txBody>
      </p:sp>
      <p:sp>
        <p:nvSpPr>
          <p:cNvPr id="22" name="Freeform: Shape 13">
            <a:extLst>
              <a:ext uri="{FF2B5EF4-FFF2-40B4-BE49-F238E27FC236}">
                <a16:creationId xmlns:a16="http://schemas.microsoft.com/office/drawing/2014/main" id="{271EEDE1-4FF3-4A74-BD95-6852CD023B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9391" y="1673352"/>
            <a:ext cx="3502152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" name="Graphic 6" descr="FileHTML">
            <a:extLst>
              <a:ext uri="{FF2B5EF4-FFF2-40B4-BE49-F238E27FC236}">
                <a16:creationId xmlns:a16="http://schemas.microsoft.com/office/drawing/2014/main" id="{641E4034-699A-45DB-9B59-A4565093E4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96067" y="2570922"/>
            <a:ext cx="1828800" cy="17679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53547-4120-4040-BD13-2DDCF5714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9624" y="2690192"/>
            <a:ext cx="5188624" cy="3657600"/>
          </a:xfrm>
        </p:spPr>
        <p:txBody>
          <a:bodyPr>
            <a:normAutofit/>
          </a:bodyPr>
          <a:lstStyle/>
          <a:p>
            <a:r>
              <a:rPr lang="en-US" sz="1600" dirty="0"/>
              <a:t>A </a:t>
            </a:r>
            <a:r>
              <a:rPr lang="en-US" sz="1600" i="1" dirty="0"/>
              <a:t>Capability Statement</a:t>
            </a:r>
            <a:r>
              <a:rPr lang="en-US" sz="1600" dirty="0"/>
              <a:t> should be:</a:t>
            </a:r>
          </a:p>
          <a:p>
            <a:pPr lvl="1"/>
            <a:r>
              <a:rPr lang="en-US" sz="1600" dirty="0"/>
              <a:t>Brief (1-2 pages)</a:t>
            </a:r>
          </a:p>
          <a:p>
            <a:pPr lvl="2"/>
            <a:r>
              <a:rPr lang="en-US" dirty="0"/>
              <a:t>Use short sentences and bulleted list for quick visual scanning.</a:t>
            </a:r>
          </a:p>
          <a:p>
            <a:pPr lvl="1"/>
            <a:r>
              <a:rPr lang="en-US" sz="1600" dirty="0"/>
              <a:t>Concise and specific to the individual needs of the targeted agency</a:t>
            </a:r>
          </a:p>
          <a:p>
            <a:pPr lvl="2"/>
            <a:r>
              <a:rPr lang="en-US" dirty="0"/>
              <a:t>Revise the statement for each agency, prime or teaming opportunity</a:t>
            </a:r>
          </a:p>
          <a:p>
            <a:pPr lvl="1"/>
            <a:r>
              <a:rPr lang="en-US" sz="1600" dirty="0"/>
              <a:t>Visually interesting (add graphic elements from company’s branding and logo)</a:t>
            </a:r>
          </a:p>
          <a:p>
            <a:pPr lvl="1"/>
            <a:r>
              <a:rPr lang="en-US" sz="1600" dirty="0"/>
              <a:t>Include all critical information on to one side of page </a:t>
            </a:r>
          </a:p>
          <a:p>
            <a:pPr lvl="1"/>
            <a:r>
              <a:rPr lang="en-US" sz="1600" dirty="0"/>
              <a:t>Save and distribute as a PDF file</a:t>
            </a:r>
          </a:p>
          <a:p>
            <a:pPr marL="457200" lvl="1" indent="0">
              <a:buNone/>
            </a:pPr>
            <a:endParaRPr lang="en-US" sz="14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381F52A-25D7-415C-8E15-66BFB3F7B3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31CC467-05B2-44CA-A28C-2018F5094C1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F3A2CCB-9C68-497B-AFC1-78E9931528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3874686063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46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47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8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71D7A22-A781-9349-AF38-231AF2C44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FFFF"/>
                </a:solidFill>
              </a:rPr>
              <a:t>Capability Statement Content</a:t>
            </a:r>
          </a:p>
        </p:txBody>
      </p:sp>
      <p:sp>
        <p:nvSpPr>
          <p:cNvPr id="49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5E5B-7611-774F-BC83-383C8A018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en-US" sz="2800" dirty="0"/>
              <a:t>Critical content to include:</a:t>
            </a:r>
          </a:p>
          <a:p>
            <a:pPr lvl="1"/>
            <a:r>
              <a:rPr lang="en-US" sz="2800" dirty="0"/>
              <a:t>Company Logo/Branding</a:t>
            </a:r>
            <a:endParaRPr lang="en-US" sz="2400" dirty="0"/>
          </a:p>
          <a:p>
            <a:pPr lvl="1"/>
            <a:r>
              <a:rPr lang="en-US" sz="2800" dirty="0"/>
              <a:t>Company Overview</a:t>
            </a:r>
          </a:p>
          <a:p>
            <a:pPr lvl="1"/>
            <a:r>
              <a:rPr lang="en-US" sz="2800" dirty="0"/>
              <a:t>Core Competencies</a:t>
            </a:r>
          </a:p>
          <a:p>
            <a:pPr lvl="1"/>
            <a:r>
              <a:rPr lang="en-US" sz="2800" dirty="0"/>
              <a:t>Contact Information </a:t>
            </a:r>
          </a:p>
          <a:p>
            <a:pPr lvl="1"/>
            <a:r>
              <a:rPr lang="en-US" sz="2800" dirty="0"/>
              <a:t>Certifications</a:t>
            </a:r>
          </a:p>
          <a:p>
            <a:pPr lvl="1"/>
            <a:r>
              <a:rPr lang="en-US" sz="2800" dirty="0"/>
              <a:t>Company Identifiers </a:t>
            </a:r>
            <a:r>
              <a:rPr lang="en-US" sz="2400" dirty="0"/>
              <a:t>(DUNS#, CAGE Code, etc.)</a:t>
            </a:r>
          </a:p>
          <a:p>
            <a:pPr lvl="1"/>
            <a:r>
              <a:rPr lang="en-US" sz="2400" dirty="0"/>
              <a:t>NAICS, NIGP Codes, etc.</a:t>
            </a:r>
          </a:p>
        </p:txBody>
      </p:sp>
    </p:spTree>
    <p:extLst>
      <p:ext uri="{BB962C8B-B14F-4D97-AF65-F5344CB8AC3E}">
        <p14:creationId xmlns:p14="http://schemas.microsoft.com/office/powerpoint/2010/main" val="168310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7933E-6E89-834B-9274-335C1CF7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Key Data Points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FD711E9-7F79-40A9-8D9E-4AE293C154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6800" y="2013293"/>
            <a:ext cx="100584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4A248D85-BF25-486D-B491-6CDA98493E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182502"/>
              </p:ext>
            </p:extLst>
          </p:nvPr>
        </p:nvGraphicFramePr>
        <p:xfrm>
          <a:off x="1069975" y="2385390"/>
          <a:ext cx="10058400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574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8AFD15B-CF29-4306-884F-47675092F9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856AD8-FC39-4F49-A253-7941F94CF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7544" y="1382165"/>
            <a:ext cx="4869179" cy="1517984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Business Plan 101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C0D68F-F813-4414-800D-F8D4F0AB80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866" y="401980"/>
            <a:ext cx="6115733" cy="6456021"/>
          </a:xfrm>
          <a:custGeom>
            <a:avLst/>
            <a:gdLst>
              <a:gd name="connsiteX0" fmla="*/ 2259477 w 6115733"/>
              <a:gd name="connsiteY0" fmla="*/ 433395 h 6456021"/>
              <a:gd name="connsiteX1" fmla="*/ 5681904 w 6115733"/>
              <a:gd name="connsiteY1" fmla="*/ 3852396 h 6456021"/>
              <a:gd name="connsiteX2" fmla="*/ 4679499 w 6115733"/>
              <a:gd name="connsiteY2" fmla="*/ 6269995 h 6456021"/>
              <a:gd name="connsiteX3" fmla="*/ 4474613 w 6115733"/>
              <a:gd name="connsiteY3" fmla="*/ 6456021 h 6456021"/>
              <a:gd name="connsiteX4" fmla="*/ 44341 w 6115733"/>
              <a:gd name="connsiteY4" fmla="*/ 6456021 h 6456021"/>
              <a:gd name="connsiteX5" fmla="*/ 0 w 6115733"/>
              <a:gd name="connsiteY5" fmla="*/ 6415762 h 6456021"/>
              <a:gd name="connsiteX6" fmla="*/ 0 w 6115733"/>
              <a:gd name="connsiteY6" fmla="*/ 1289029 h 6456021"/>
              <a:gd name="connsiteX7" fmla="*/ 82495 w 6115733"/>
              <a:gd name="connsiteY7" fmla="*/ 1214128 h 6456021"/>
              <a:gd name="connsiteX8" fmla="*/ 2259477 w 6115733"/>
              <a:gd name="connsiteY8" fmla="*/ 433395 h 6456021"/>
              <a:gd name="connsiteX9" fmla="*/ 2259477 w 6115733"/>
              <a:gd name="connsiteY9" fmla="*/ 0 h 6456021"/>
              <a:gd name="connsiteX10" fmla="*/ 6115733 w 6115733"/>
              <a:gd name="connsiteY10" fmla="*/ 3852396 h 6456021"/>
              <a:gd name="connsiteX11" fmla="*/ 5235152 w 6115733"/>
              <a:gd name="connsiteY11" fmla="*/ 6302877 h 6456021"/>
              <a:gd name="connsiteX12" fmla="*/ 5095826 w 6115733"/>
              <a:gd name="connsiteY12" fmla="*/ 6456021 h 6456021"/>
              <a:gd name="connsiteX13" fmla="*/ 4617788 w 6115733"/>
              <a:gd name="connsiteY13" fmla="*/ 6456021 h 6456021"/>
              <a:gd name="connsiteX14" fmla="*/ 4747668 w 6115733"/>
              <a:gd name="connsiteY14" fmla="*/ 6338096 h 6456021"/>
              <a:gd name="connsiteX15" fmla="*/ 5778311 w 6115733"/>
              <a:gd name="connsiteY15" fmla="*/ 3852396 h 6456021"/>
              <a:gd name="connsiteX16" fmla="*/ 2259477 w 6115733"/>
              <a:gd name="connsiteY16" fmla="*/ 337085 h 6456021"/>
              <a:gd name="connsiteX17" fmla="*/ 21172 w 6115733"/>
              <a:gd name="connsiteY17" fmla="*/ 1139811 h 6456021"/>
              <a:gd name="connsiteX18" fmla="*/ 0 w 6115733"/>
              <a:gd name="connsiteY18" fmla="*/ 1159034 h 6456021"/>
              <a:gd name="connsiteX19" fmla="*/ 0 w 6115733"/>
              <a:gd name="connsiteY19" fmla="*/ 735177 h 6456021"/>
              <a:gd name="connsiteX20" fmla="*/ 103407 w 6115733"/>
              <a:gd name="connsiteY20" fmla="*/ 657929 h 6456021"/>
              <a:gd name="connsiteX21" fmla="*/ 2259477 w 6115733"/>
              <a:gd name="connsiteY21" fmla="*/ 0 h 645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115733" h="6456021">
                <a:moveTo>
                  <a:pt x="2259477" y="433395"/>
                </a:moveTo>
                <a:cubicBezTo>
                  <a:pt x="4149632" y="433395"/>
                  <a:pt x="5681904" y="1964133"/>
                  <a:pt x="5681904" y="3852396"/>
                </a:cubicBezTo>
                <a:cubicBezTo>
                  <a:pt x="5681904" y="4796527"/>
                  <a:pt x="5298836" y="5651278"/>
                  <a:pt x="4679499" y="6269995"/>
                </a:cubicBezTo>
                <a:lnTo>
                  <a:pt x="4474613" y="6456021"/>
                </a:lnTo>
                <a:lnTo>
                  <a:pt x="44341" y="6456021"/>
                </a:lnTo>
                <a:lnTo>
                  <a:pt x="0" y="6415762"/>
                </a:lnTo>
                <a:lnTo>
                  <a:pt x="0" y="1289029"/>
                </a:lnTo>
                <a:lnTo>
                  <a:pt x="82495" y="1214128"/>
                </a:lnTo>
                <a:cubicBezTo>
                  <a:pt x="674092" y="726388"/>
                  <a:pt x="1432534" y="433395"/>
                  <a:pt x="2259477" y="433395"/>
                </a:cubicBezTo>
                <a:close/>
                <a:moveTo>
                  <a:pt x="2259477" y="0"/>
                </a:moveTo>
                <a:cubicBezTo>
                  <a:pt x="4389229" y="0"/>
                  <a:pt x="6115733" y="1724776"/>
                  <a:pt x="6115733" y="3852396"/>
                </a:cubicBezTo>
                <a:cubicBezTo>
                  <a:pt x="6115733" y="4783230"/>
                  <a:pt x="5785270" y="5636956"/>
                  <a:pt x="5235152" y="6302877"/>
                </a:cubicBezTo>
                <a:lnTo>
                  <a:pt x="5095826" y="6456021"/>
                </a:lnTo>
                <a:lnTo>
                  <a:pt x="4617788" y="6456021"/>
                </a:lnTo>
                <a:lnTo>
                  <a:pt x="4747668" y="6338096"/>
                </a:lnTo>
                <a:cubicBezTo>
                  <a:pt x="5384452" y="5701950"/>
                  <a:pt x="5778311" y="4823122"/>
                  <a:pt x="5778311" y="3852396"/>
                </a:cubicBezTo>
                <a:cubicBezTo>
                  <a:pt x="5778311" y="1910944"/>
                  <a:pt x="4202875" y="337085"/>
                  <a:pt x="2259477" y="337085"/>
                </a:cubicBezTo>
                <a:cubicBezTo>
                  <a:pt x="1409240" y="337085"/>
                  <a:pt x="629434" y="638331"/>
                  <a:pt x="21172" y="1139811"/>
                </a:cubicBezTo>
                <a:lnTo>
                  <a:pt x="0" y="1159034"/>
                </a:lnTo>
                <a:lnTo>
                  <a:pt x="0" y="735177"/>
                </a:lnTo>
                <a:lnTo>
                  <a:pt x="103407" y="657929"/>
                </a:lnTo>
                <a:cubicBezTo>
                  <a:pt x="718869" y="242547"/>
                  <a:pt x="1460820" y="0"/>
                  <a:pt x="2259477" y="0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7" name="Group 13">
            <a:extLst>
              <a:ext uri="{FF2B5EF4-FFF2-40B4-BE49-F238E27FC236}">
                <a16:creationId xmlns:a16="http://schemas.microsoft.com/office/drawing/2014/main" id="{54CA915D-BDF0-41F8-B00E-FB186EFF7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14">
              <a:extLst>
                <a:ext uri="{FF2B5EF4-FFF2-40B4-BE49-F238E27FC236}">
                  <a16:creationId xmlns:a16="http://schemas.microsoft.com/office/drawing/2014/main" id="{317AAC03-BF64-4E67-9032-3BD0249980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15">
              <a:extLst>
                <a:ext uri="{FF2B5EF4-FFF2-40B4-BE49-F238E27FC236}">
                  <a16:creationId xmlns:a16="http://schemas.microsoft.com/office/drawing/2014/main" id="{1A131397-5A45-4344-9983-5E400A3EA58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8CAA77-D566-47CB-9B8B-BA681AA816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224950"/>
              </p:ext>
            </p:extLst>
          </p:nvPr>
        </p:nvGraphicFramePr>
        <p:xfrm>
          <a:off x="6587545" y="3007389"/>
          <a:ext cx="4869179" cy="3065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1328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79FF99C-BAA9-404F-9C96-6DD456B4F7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C44AFD-C72D-4D9C-84C6-73E615CED8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2">
              <a:alphaModFix amt="30000"/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  <a14:imgEffect>
                        <a14:brightnessContrast bright="-25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3E945D-0FB1-AF48-A385-C9B16BBFA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 anchor="ctr"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COMPONENTS OF A Business Plan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25B14F-36E0-41E8-956F-CABEF1ADD6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AFB9EA5-DE4D-4E6B-A302-F55174E4B19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44092F4-4D9B-4D0A-8832-C29E786F8F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0075090-1524-4652-A393-14F53F00CF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789023"/>
              </p:ext>
            </p:extLst>
          </p:nvPr>
        </p:nvGraphicFramePr>
        <p:xfrm>
          <a:off x="1069848" y="2121408"/>
          <a:ext cx="10058400" cy="405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6594710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 dirty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C7FFDD-03FF-AA49-90EB-9AFB4BBA1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Steps for Writing a Solid Business Plan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4E23E91B-0FFC-6B4C-8EFA-42B0F3F4B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b="1" dirty="0"/>
              <a:t>Step 1</a:t>
            </a:r>
            <a:r>
              <a:rPr lang="en-US" dirty="0"/>
              <a:t>: Research—</a:t>
            </a:r>
          </a:p>
          <a:p>
            <a:r>
              <a:rPr lang="en-US" dirty="0"/>
              <a:t>Research and analyze your product/services, market and your expertise.</a:t>
            </a:r>
          </a:p>
          <a:p>
            <a:r>
              <a:rPr lang="en-US" dirty="0"/>
              <a:t>Know your company, product, competition and market.</a:t>
            </a:r>
          </a:p>
          <a:p>
            <a:pPr marL="0" indent="0">
              <a:buNone/>
            </a:pPr>
            <a:r>
              <a:rPr lang="en-US" b="1" dirty="0"/>
              <a:t>Step 2:</a:t>
            </a:r>
            <a:r>
              <a:rPr lang="en-US" dirty="0"/>
              <a:t> Determine the purpose of your plan—</a:t>
            </a:r>
          </a:p>
          <a:p>
            <a:r>
              <a:rPr lang="en-US" dirty="0"/>
              <a:t>Describe the nature of your business, sales, and marketing strategy, financial background, and projected profit and loss statement </a:t>
            </a:r>
          </a:p>
          <a:p>
            <a:pPr marL="0" indent="0">
              <a:buNone/>
            </a:pPr>
            <a:r>
              <a:rPr lang="en-US" b="1" dirty="0"/>
              <a:t>Step 3: </a:t>
            </a:r>
            <a:r>
              <a:rPr lang="en-US" dirty="0"/>
              <a:t>Create a company profile—</a:t>
            </a:r>
          </a:p>
          <a:p>
            <a:r>
              <a:rPr lang="en-US" dirty="0"/>
              <a:t>The profile should include the:</a:t>
            </a:r>
          </a:p>
          <a:p>
            <a:pPr lvl="1"/>
            <a:r>
              <a:rPr lang="en-US" sz="2000" dirty="0"/>
              <a:t>organization’s history </a:t>
            </a:r>
          </a:p>
          <a:p>
            <a:pPr lvl="1"/>
            <a:r>
              <a:rPr lang="en-US" sz="2000" dirty="0"/>
              <a:t>products/service offering </a:t>
            </a:r>
          </a:p>
          <a:p>
            <a:pPr lvl="1"/>
            <a:r>
              <a:rPr lang="en-US" sz="2000" dirty="0"/>
              <a:t>Target market and audience</a:t>
            </a:r>
          </a:p>
          <a:p>
            <a:pPr lvl="1"/>
            <a:r>
              <a:rPr lang="en-US" sz="2000" dirty="0"/>
              <a:t>Organization’s uniqueness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7940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629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Baskerville</vt:lpstr>
      <vt:lpstr>Calibri</vt:lpstr>
      <vt:lpstr>Rockwell</vt:lpstr>
      <vt:lpstr>Rockwell Condensed</vt:lpstr>
      <vt:lpstr>Rockwell Extra Bold</vt:lpstr>
      <vt:lpstr>Wingdings</vt:lpstr>
      <vt:lpstr>Wood Type</vt:lpstr>
      <vt:lpstr>Keys to Writing an EFFECTIVE Capability Statement &amp; Business Plan </vt:lpstr>
      <vt:lpstr>Capability Statement 101 </vt:lpstr>
      <vt:lpstr>The purpose of a Capability Statement </vt:lpstr>
      <vt:lpstr>Capability statement </vt:lpstr>
      <vt:lpstr>Capability Statement Content</vt:lpstr>
      <vt:lpstr>Key Data Points </vt:lpstr>
      <vt:lpstr>Business Plan 101 </vt:lpstr>
      <vt:lpstr>COMPONENTS OF A Business Plan </vt:lpstr>
      <vt:lpstr>Steps for Writing a Solid Business Plan</vt:lpstr>
      <vt:lpstr>Steps for writing a Business Plan </vt:lpstr>
      <vt:lpstr>Steps for writing a Business Plan </vt:lpstr>
      <vt:lpstr>Steps for writing a Business Plan</vt:lpstr>
      <vt:lpstr>Question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Keys to Writing an EFFECTIVE Capability Statement &amp; Business Plan</dc:title>
  <dc:creator>Reggie Lewis</dc:creator>
  <cp:lastModifiedBy>Martha K. LaVerghetta</cp:lastModifiedBy>
  <cp:revision>13</cp:revision>
  <dcterms:created xsi:type="dcterms:W3CDTF">2019-06-17T22:00:46Z</dcterms:created>
  <dcterms:modified xsi:type="dcterms:W3CDTF">2019-06-18T18:34:40Z</dcterms:modified>
</cp:coreProperties>
</file>