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Lst>
  <p:notesMasterIdLst>
    <p:notesMasterId r:id="rId23"/>
  </p:notesMasterIdLst>
  <p:sldIdLst>
    <p:sldId id="256" r:id="rId12"/>
    <p:sldId id="257" r:id="rId13"/>
    <p:sldId id="359" r:id="rId14"/>
    <p:sldId id="370" r:id="rId15"/>
    <p:sldId id="371" r:id="rId16"/>
    <p:sldId id="372" r:id="rId17"/>
    <p:sldId id="373" r:id="rId18"/>
    <p:sldId id="374" r:id="rId19"/>
    <p:sldId id="375" r:id="rId20"/>
    <p:sldId id="271" r:id="rId21"/>
    <p:sldId id="272" r:id="rId22"/>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39" autoAdjust="0"/>
    <p:restoredTop sz="57613" autoAdjust="0"/>
  </p:normalViewPr>
  <p:slideViewPr>
    <p:cSldViewPr snapToGrid="0" snapToObjects="1">
      <p:cViewPr varScale="1">
        <p:scale>
          <a:sx n="83" d="100"/>
          <a:sy n="83" d="100"/>
        </p:scale>
        <p:origin x="2184"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11/9/2020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kern="1200" dirty="0">
                <a:solidFill>
                  <a:schemeClr val="tx1"/>
                </a:solidFill>
                <a:effectLst/>
                <a:latin typeface="+mn-lt"/>
                <a:ea typeface="+mn-ea"/>
                <a:cs typeface="+mn-cs"/>
              </a:rPr>
              <a:t>We are the </a:t>
            </a:r>
            <a:r>
              <a:rPr lang="en-NZ" sz="1100" b="1" u="sng" kern="1200" dirty="0">
                <a:solidFill>
                  <a:schemeClr val="tx1"/>
                </a:solidFill>
                <a:effectLst/>
                <a:latin typeface="+mn-lt"/>
                <a:ea typeface="+mn-ea"/>
                <a:cs typeface="+mn-cs"/>
              </a:rPr>
              <a:t>Home of Adventure </a:t>
            </a:r>
          </a:p>
          <a:p>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i="0" kern="1200" dirty="0">
                <a:solidFill>
                  <a:schemeClr val="tx1"/>
                </a:solidFill>
                <a:effectLst/>
                <a:latin typeface="+mn-lt"/>
                <a:ea typeface="+mn-ea"/>
                <a:cs typeface="+mn-cs"/>
              </a:rPr>
              <a:t>Queenstown is open and ready to</a:t>
            </a:r>
            <a:r>
              <a:rPr lang="en-NZ" sz="1100" i="0" kern="1200" baseline="0" dirty="0">
                <a:solidFill>
                  <a:schemeClr val="tx1"/>
                </a:solidFill>
                <a:effectLst/>
                <a:latin typeface="+mn-lt"/>
                <a:ea typeface="+mn-ea"/>
                <a:cs typeface="+mn-cs"/>
              </a:rPr>
              <a:t> welcome visitors.</a:t>
            </a:r>
            <a:endParaRPr lang="en-NZ" sz="1100" i="0" kern="1200" dirty="0">
              <a:solidFill>
                <a:schemeClr val="tx1"/>
              </a:solidFill>
              <a:effectLst/>
              <a:latin typeface="+mn-lt"/>
              <a:ea typeface="+mn-ea"/>
              <a:cs typeface="+mn-cs"/>
            </a:endParaRPr>
          </a:p>
          <a:p>
            <a:endParaRPr lang="en-NZ" sz="1100" i="1" kern="1200" dirty="0">
              <a:solidFill>
                <a:schemeClr val="tx1"/>
              </a:solidFill>
              <a:effectLst/>
              <a:latin typeface="+mn-lt"/>
              <a:ea typeface="+mn-ea"/>
              <a:cs typeface="+mn-cs"/>
            </a:endParaRPr>
          </a:p>
          <a:p>
            <a:r>
              <a:rPr lang="en-NZ" sz="1100" i="1" kern="1200" dirty="0">
                <a:solidFill>
                  <a:schemeClr val="tx1"/>
                </a:solidFill>
                <a:effectLst/>
                <a:latin typeface="+mn-lt"/>
                <a:ea typeface="+mn-ea"/>
                <a:cs typeface="+mn-cs"/>
              </a:rPr>
              <a:t>Known as the birthplace of adventure, Queenstown’s magnetic energy has inspired pioneers and explorers for centuries shaping its vibrant culture.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NZ" sz="1100" i="1" kern="1200" dirty="0">
                <a:solidFill>
                  <a:schemeClr val="tx1"/>
                </a:solidFill>
                <a:effectLst/>
                <a:latin typeface="+mn-lt"/>
                <a:ea typeface="+mn-ea"/>
                <a:cs typeface="+mn-cs"/>
              </a:rPr>
              <a:t>Hear the call from this breath-taking place and have your</a:t>
            </a:r>
            <a:r>
              <a:rPr lang="en-NZ" sz="1100" i="1" kern="1200" baseline="0" dirty="0">
                <a:solidFill>
                  <a:schemeClr val="tx1"/>
                </a:solidFill>
                <a:effectLst/>
                <a:latin typeface="+mn-lt"/>
                <a:ea typeface="+mn-ea"/>
                <a:cs typeface="+mn-cs"/>
              </a:rPr>
              <a:t> clients </a:t>
            </a:r>
            <a:r>
              <a:rPr lang="en-NZ" sz="1100" i="1" kern="1200" dirty="0">
                <a:solidFill>
                  <a:schemeClr val="tx1"/>
                </a:solidFill>
                <a:effectLst/>
                <a:latin typeface="+mn-lt"/>
                <a:ea typeface="+mn-ea"/>
                <a:cs typeface="+mn-cs"/>
              </a:rPr>
              <a:t>embark on their own adventure.</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NZ" sz="1100" i="1" kern="1200" dirty="0">
                <a:solidFill>
                  <a:schemeClr val="tx1"/>
                </a:solidFill>
                <a:effectLst/>
                <a:latin typeface="+mn-lt"/>
                <a:ea typeface="+mn-ea"/>
                <a:cs typeface="+mn-cs"/>
              </a:rPr>
              <a:t>From </a:t>
            </a:r>
            <a:r>
              <a:rPr lang="en-NZ" sz="1100" i="1" kern="1200" dirty="0" err="1">
                <a:solidFill>
                  <a:schemeClr val="tx1"/>
                </a:solidFill>
                <a:effectLst/>
                <a:latin typeface="+mn-lt"/>
                <a:ea typeface="+mn-ea"/>
                <a:cs typeface="+mn-cs"/>
              </a:rPr>
              <a:t>bungy</a:t>
            </a:r>
            <a:r>
              <a:rPr lang="en-NZ" sz="1100" i="1" kern="1200" dirty="0">
                <a:solidFill>
                  <a:schemeClr val="tx1"/>
                </a:solidFill>
                <a:effectLst/>
                <a:latin typeface="+mn-lt"/>
                <a:ea typeface="+mn-ea"/>
                <a:cs typeface="+mn-cs"/>
              </a:rPr>
              <a:t> jumping to world-class golfing,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NZ" sz="1100" i="1" kern="1200" dirty="0">
                <a:solidFill>
                  <a:schemeClr val="tx1"/>
                </a:solidFill>
                <a:effectLst/>
                <a:latin typeface="+mn-lt"/>
                <a:ea typeface="+mn-ea"/>
                <a:cs typeface="+mn-cs"/>
              </a:rPr>
              <a:t>from skiing to jet boating,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NZ" sz="1100" i="1" kern="1200" dirty="0">
                <a:solidFill>
                  <a:schemeClr val="tx1"/>
                </a:solidFill>
                <a:effectLst/>
                <a:latin typeface="+mn-lt"/>
                <a:ea typeface="+mn-ea"/>
                <a:cs typeface="+mn-cs"/>
              </a:rPr>
              <a:t>from mountain biking to wine tasting,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NZ" sz="1100" i="1" kern="1200" dirty="0">
                <a:solidFill>
                  <a:schemeClr val="tx1"/>
                </a:solidFill>
                <a:effectLst/>
                <a:latin typeface="+mn-lt"/>
                <a:ea typeface="+mn-ea"/>
                <a:cs typeface="+mn-cs"/>
              </a:rPr>
              <a:t>Queenstown will inspire your clients to experience something new and introduce themselves to the person they’ve always wanted to be. </a:t>
            </a:r>
            <a:br>
              <a:rPr lang="en-NZ" sz="1100" kern="1200" dirty="0">
                <a:solidFill>
                  <a:schemeClr val="tx1"/>
                </a:solidFill>
                <a:effectLst/>
                <a:latin typeface="+mn-lt"/>
                <a:ea typeface="+mn-ea"/>
                <a:cs typeface="+mn-cs"/>
              </a:rPr>
            </a:b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41173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Queenstown is the adventure capital of the world. Home of many firsts, our love of thrills and spirit of innovation is an invitation to share in our passions and embark on an adventure.</a:t>
            </a:r>
          </a:p>
          <a:p>
            <a:r>
              <a:rPr lang="en-NZ" dirty="0"/>
              <a:t>Queenstown has been shaped by many different people, cultures and lifestyles from its earliest days—but it’s Queenstown’s pioneering spirit and sense of adventure that leaves a lasting impression on those who visit.</a:t>
            </a:r>
          </a:p>
          <a:p>
            <a:endParaRPr lang="en-NZ" dirty="0"/>
          </a:p>
          <a:p>
            <a:r>
              <a:rPr lang="en-NZ" dirty="0"/>
              <a:t>Known as the adventure capital of the world and home to the latest and greatest adventures, there is no shortage of Queenstown adrenaline activities for anyone looking to test their limits. From Queenstown bungy jumping and tandem skydiving, to river surfing, canyon swinging and speeding through our surrounds by jet boat, many of these iconic experiences were pioneered right here in Queenstown.</a:t>
            </a:r>
          </a:p>
          <a:p>
            <a:endParaRPr lang="en-NZ" dirty="0"/>
          </a:p>
          <a:p>
            <a:r>
              <a:rPr lang="en-NZ" dirty="0"/>
              <a:t>From indoor thrills to adventures high above the clouds, in the water or on the land, there are many ways to explore Queenstown. Get the heart pumping and immerse yourself in our natural surrounds with outdoor adventures from mountaineering and climbing, hiking, mountain biking, rafting and kayaking.</a:t>
            </a:r>
          </a:p>
          <a:p>
            <a:endParaRPr lang="en-NZ" dirty="0"/>
          </a:p>
          <a:p>
            <a:r>
              <a:rPr lang="en-NZ" dirty="0"/>
              <a:t>If living life full-speed isn't quite your thing, the cruisier side of Queenstown is not hard to find, and it’s full of leisurely experiences with wow-factor. Embark on a beautiful lake cruise, a sightseeing expedition by air or a breath-taking scenic tour on land.</a:t>
            </a:r>
          </a:p>
          <a:p>
            <a:endParaRPr lang="en-NZ" dirty="0"/>
          </a:p>
          <a:p>
            <a:r>
              <a:rPr lang="en-NZ" dirty="0"/>
              <a:t>Choose your Queenstown adventure and experience something new.</a:t>
            </a:r>
          </a:p>
        </p:txBody>
      </p:sp>
      <p:sp>
        <p:nvSpPr>
          <p:cNvPr id="4" name="Slide Number Placeholder 3"/>
          <p:cNvSpPr>
            <a:spLocks noGrp="1"/>
          </p:cNvSpPr>
          <p:nvPr>
            <p:ph type="sldNum" sz="quarter" idx="5"/>
          </p:nvPr>
        </p:nvSpPr>
        <p:spPr/>
        <p:txBody>
          <a:bodyPr/>
          <a:lstStyle/>
          <a:p>
            <a:fld id="{3E9A41F7-56A8-4075-B470-0B6FE90F7B43}" type="slidenum">
              <a:rPr lang="en-NZ" smtClean="0"/>
              <a:t>4</a:t>
            </a:fld>
            <a:endParaRPr lang="en-NZ"/>
          </a:p>
        </p:txBody>
      </p:sp>
    </p:spTree>
    <p:extLst>
      <p:ext uri="{BB962C8B-B14F-4D97-AF65-F5344CB8AC3E}">
        <p14:creationId xmlns:p14="http://schemas.microsoft.com/office/powerpoint/2010/main" val="165116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Take to the skies above Queenstown and try out skydiving, hang gliding, paragliding or an exhilarating scenic flight over our lakes and mountains.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is known for its extreme adventure activities and stunning scenery, so what better place to try something unforgettable like jumping out of a plane at 15,000ft? Or leaping from a cliff attached to a hang glider? Skydiving, hang gliding and paragliding in Queenstown offer a thrilling experience you'll truly never forget.</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These adventures all start in Queenstown, but take you high above the town for the most spectacular views and thrilling experiences.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skydiving, paragliding and hang gliding operators are all fully qualified and have top safety records, so you can relax and enjoy the ride.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is also plenty of opportunity for scenic helicopter or plane flights for those who want to get into the air but aren’t so keen on the adrenalin part. Take a short flight over mountains, or a longer trip to Fiordland to land on a dramatic West Coast beach, a remote farm or even on a glacier to explore the ice.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You'll enjoy incredible aerial views of the lakes, mountains and town as you soar, fly, float or fall from the sky above Queenstown.</a:t>
            </a:r>
          </a:p>
          <a:p>
            <a:endParaRPr lang="en-NZ" dirty="0"/>
          </a:p>
        </p:txBody>
      </p:sp>
      <p:sp>
        <p:nvSpPr>
          <p:cNvPr id="4" name="Slide Number Placeholder 3"/>
          <p:cNvSpPr>
            <a:spLocks noGrp="1"/>
          </p:cNvSpPr>
          <p:nvPr>
            <p:ph type="sldNum" sz="quarter" idx="5"/>
          </p:nvPr>
        </p:nvSpPr>
        <p:spPr/>
        <p:txBody>
          <a:bodyPr/>
          <a:lstStyle/>
          <a:p>
            <a:fld id="{3E9A41F7-56A8-4075-B470-0B6FE90F7B43}" type="slidenum">
              <a:rPr lang="en-NZ" smtClean="0"/>
              <a:t>5</a:t>
            </a:fld>
            <a:endParaRPr lang="en-NZ"/>
          </a:p>
        </p:txBody>
      </p:sp>
    </p:spTree>
    <p:extLst>
      <p:ext uri="{BB962C8B-B14F-4D97-AF65-F5344CB8AC3E}">
        <p14:creationId xmlns:p14="http://schemas.microsoft.com/office/powerpoint/2010/main" val="402297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Take a leap of faith with a Queenstown bungy jump, flying fox or giant swing!</a:t>
            </a:r>
          </a:p>
          <a:p>
            <a:endParaRPr lang="en-NZ" dirty="0"/>
          </a:p>
          <a:p>
            <a:r>
              <a:rPr lang="en-NZ" dirty="0"/>
              <a:t>A bungy jump is the essential Queenstown adventure experience. Not only is Queenstown ground-zero for commercial bungy jumping, it’s home to the best bungy jumps and swings in New Zealand and around the world.</a:t>
            </a:r>
          </a:p>
          <a:p>
            <a:endParaRPr lang="en-NZ" dirty="0"/>
          </a:p>
          <a:p>
            <a:r>
              <a:rPr lang="en-NZ" dirty="0"/>
              <a:t>After making international headlines by bungy jumping from the Eiffel Tower in 1987, AJ Hackett and business partner Henry van Asch launched the world’s first bungy business here in Queenstown on the historic Kawarau Bridge.</a:t>
            </a:r>
          </a:p>
          <a:p>
            <a:endParaRPr lang="en-NZ" dirty="0"/>
          </a:p>
          <a:p>
            <a:r>
              <a:rPr lang="en-NZ" dirty="0"/>
              <a:t>Since then, Queenstown has become home to some of the world's most thrilling bungy jumps, swings, and ziplines.</a:t>
            </a:r>
          </a:p>
          <a:p>
            <a:endParaRPr lang="en-NZ" dirty="0"/>
          </a:p>
          <a:p>
            <a:r>
              <a:rPr lang="en-NZ" dirty="0"/>
              <a:t>Fancy the world’s highest cliff jump? How about New Zealand’s highest bungy? Zip through the forest at high speed on the world’s steepest zipline? Or try out one of the biggest giant swings in the world?</a:t>
            </a:r>
          </a:p>
        </p:txBody>
      </p:sp>
      <p:sp>
        <p:nvSpPr>
          <p:cNvPr id="4" name="Slide Number Placeholder 3"/>
          <p:cNvSpPr>
            <a:spLocks noGrp="1"/>
          </p:cNvSpPr>
          <p:nvPr>
            <p:ph type="sldNum" sz="quarter" idx="5"/>
          </p:nvPr>
        </p:nvSpPr>
        <p:spPr/>
        <p:txBody>
          <a:bodyPr/>
          <a:lstStyle/>
          <a:p>
            <a:fld id="{3E9A41F7-56A8-4075-B470-0B6FE90F7B43}" type="slidenum">
              <a:rPr lang="en-NZ" smtClean="0"/>
              <a:t>6</a:t>
            </a:fld>
            <a:endParaRPr lang="en-NZ"/>
          </a:p>
        </p:txBody>
      </p:sp>
    </p:spTree>
    <p:extLst>
      <p:ext uri="{BB962C8B-B14F-4D97-AF65-F5344CB8AC3E}">
        <p14:creationId xmlns:p14="http://schemas.microsoft.com/office/powerpoint/2010/main" val="352234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Get off the beaten track with an off road adventure or land tour in Queenstown!</a:t>
            </a:r>
          </a:p>
          <a:p>
            <a:endParaRPr lang="en-NZ" dirty="0"/>
          </a:p>
          <a:p>
            <a:r>
              <a:rPr lang="en-NZ" dirty="0"/>
              <a:t>Queenstown 4WD and off road tours take you deep into the back country, where few people have ventured before. You'll experience some of the most remote and stunning scenery in New Zealand from the comfort of your specialised vehicle, get to enjoy the thrill of four-wheel-driving, quad biking or in an off road buggy.</a:t>
            </a:r>
          </a:p>
          <a:p>
            <a:endParaRPr lang="en-NZ" dirty="0"/>
          </a:p>
          <a:p>
            <a:r>
              <a:rPr lang="en-NZ" dirty="0"/>
              <a:t>If a slower pace is what you’re looking for there’s horse riding operators who can take you on a journey through Lord of the Rings film locations, or into Queenstown’s frontier history on farm land and foothills.</a:t>
            </a:r>
          </a:p>
          <a:p>
            <a:endParaRPr lang="en-NZ" dirty="0"/>
          </a:p>
          <a:p>
            <a:r>
              <a:rPr lang="en-NZ" dirty="0"/>
              <a:t>Road hogs, you’re not left out either, there’s motorcycle tours that explore some of our most incredible roads. Drive out to Glenorchy, or to Kingston on the winding highways that follow the lake’s edge.</a:t>
            </a:r>
          </a:p>
        </p:txBody>
      </p:sp>
      <p:sp>
        <p:nvSpPr>
          <p:cNvPr id="4" name="Slide Number Placeholder 3"/>
          <p:cNvSpPr>
            <a:spLocks noGrp="1"/>
          </p:cNvSpPr>
          <p:nvPr>
            <p:ph type="sldNum" sz="quarter" idx="5"/>
          </p:nvPr>
        </p:nvSpPr>
        <p:spPr/>
        <p:txBody>
          <a:bodyPr/>
          <a:lstStyle/>
          <a:p>
            <a:fld id="{3E9A41F7-56A8-4075-B470-0B6FE90F7B43}" type="slidenum">
              <a:rPr lang="en-NZ" smtClean="0"/>
              <a:t>7</a:t>
            </a:fld>
            <a:endParaRPr lang="en-NZ"/>
          </a:p>
        </p:txBody>
      </p:sp>
    </p:spTree>
    <p:extLst>
      <p:ext uri="{BB962C8B-B14F-4D97-AF65-F5344CB8AC3E}">
        <p14:creationId xmlns:p14="http://schemas.microsoft.com/office/powerpoint/2010/main" val="129722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Surrounded by beautiful lakes, rivers and fiords, Queenstown is an ideal destination for all your favourite water and lake activities, and some you may not have discovered yet.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 can embark on a leisurely boat cruise, a thrilling jet boat ride through steep ravines or across the open waters of Lake Wakatipu, or explore deep canyons around the region on a canyoning escapade.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Meanwhile, parasailing lifts you high above the lake as you sail along behind a boat, enjoying the thrill of the ride and the beautiful scenery from above.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With a few hours to spare you could enjoy a relaxing canoeing or kayaking trip down a pristine river, across a sparkling lake or on a remote fiord.</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Kayaking and canoeing excursions in Queenstown are great for the whole family, and for travellers looking to join a social group activity.</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ultimate in water adventures in Queenstown will take you back to the rivers, where you can go </a:t>
            </a:r>
            <a:r>
              <a:rPr lang="en-NZ" sz="1100" b="0" i="0" kern="1200" dirty="0" err="1">
                <a:solidFill>
                  <a:schemeClr val="tx1"/>
                </a:solidFill>
                <a:effectLst/>
                <a:latin typeface="+mn-lt"/>
                <a:ea typeface="+mn-ea"/>
                <a:cs typeface="+mn-cs"/>
              </a:rPr>
              <a:t>whitewater</a:t>
            </a:r>
            <a:r>
              <a:rPr lang="en-NZ" sz="1100" b="0" i="0" kern="1200" dirty="0">
                <a:solidFill>
                  <a:schemeClr val="tx1"/>
                </a:solidFill>
                <a:effectLst/>
                <a:latin typeface="+mn-lt"/>
                <a:ea typeface="+mn-ea"/>
                <a:cs typeface="+mn-cs"/>
              </a:rPr>
              <a:t> rafting or river surfing. Take your pick from </a:t>
            </a:r>
            <a:r>
              <a:rPr lang="en-NZ" sz="1100" b="0" i="0" kern="1200" dirty="0" err="1">
                <a:solidFill>
                  <a:schemeClr val="tx1"/>
                </a:solidFill>
                <a:effectLst/>
                <a:latin typeface="+mn-lt"/>
                <a:ea typeface="+mn-ea"/>
                <a:cs typeface="+mn-cs"/>
              </a:rPr>
              <a:t>heli</a:t>
            </a:r>
            <a:r>
              <a:rPr lang="en-NZ" sz="1100" b="0" i="0" kern="1200" dirty="0">
                <a:solidFill>
                  <a:schemeClr val="tx1"/>
                </a:solidFill>
                <a:effectLst/>
                <a:latin typeface="+mn-lt"/>
                <a:ea typeface="+mn-ea"/>
                <a:cs typeface="+mn-cs"/>
              </a:rPr>
              <a:t>-rafting, family rafting, river boarding, river surfing, Queenstown offers a grade of rapids for everyone, from beginners to advanced </a:t>
            </a:r>
            <a:r>
              <a:rPr lang="en-NZ" sz="1100" b="0" i="0" kern="1200" dirty="0" err="1">
                <a:solidFill>
                  <a:schemeClr val="tx1"/>
                </a:solidFill>
                <a:effectLst/>
                <a:latin typeface="+mn-lt"/>
                <a:ea typeface="+mn-ea"/>
                <a:cs typeface="+mn-cs"/>
              </a:rPr>
              <a:t>whitewater</a:t>
            </a:r>
            <a:r>
              <a:rPr lang="en-NZ" sz="1100" b="0" i="0" kern="1200" dirty="0">
                <a:solidFill>
                  <a:schemeClr val="tx1"/>
                </a:solidFill>
                <a:effectLst/>
                <a:latin typeface="+mn-lt"/>
                <a:ea typeface="+mn-ea"/>
                <a:cs typeface="+mn-cs"/>
              </a:rPr>
              <a:t> enthusiasts. So whether you’re an expert or a complete novice, get out there and get wet!</a:t>
            </a:r>
          </a:p>
        </p:txBody>
      </p:sp>
      <p:sp>
        <p:nvSpPr>
          <p:cNvPr id="4" name="Slide Number Placeholder 3"/>
          <p:cNvSpPr>
            <a:spLocks noGrp="1"/>
          </p:cNvSpPr>
          <p:nvPr>
            <p:ph type="sldNum" sz="quarter" idx="5"/>
          </p:nvPr>
        </p:nvSpPr>
        <p:spPr/>
        <p:txBody>
          <a:bodyPr/>
          <a:lstStyle/>
          <a:p>
            <a:fld id="{3E9A41F7-56A8-4075-B470-0B6FE90F7B43}" type="slidenum">
              <a:rPr lang="en-NZ" smtClean="0"/>
              <a:t>8</a:t>
            </a:fld>
            <a:endParaRPr lang="en-NZ"/>
          </a:p>
        </p:txBody>
      </p:sp>
    </p:spTree>
    <p:extLst>
      <p:ext uri="{BB962C8B-B14F-4D97-AF65-F5344CB8AC3E}">
        <p14:creationId xmlns:p14="http://schemas.microsoft.com/office/powerpoint/2010/main" val="54850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Thrills in Queenstown aren’t limited to the outdoors…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Wind your way through a live action haunted house, try indoor skydiving, a trampoline park, ice-skating and ice-bumper cars, go back in time, enjoy indoor climbing action or take the ultimate motion ride and stimulate your senses by battling zombies, riding roller-coasters and experiencing white knuckle adventure without stepping outside.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indoor activities are perfect if you want something different or as wet weather option for rainy days!</a:t>
            </a:r>
          </a:p>
          <a:p>
            <a:endParaRPr lang="en-NZ"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E9A41F7-56A8-4075-B470-0B6FE90F7B43}" type="slidenum">
              <a:rPr lang="en-NZ" smtClean="0"/>
              <a:t>9</a:t>
            </a:fld>
            <a:endParaRPr lang="en-NZ"/>
          </a:p>
        </p:txBody>
      </p:sp>
    </p:spTree>
    <p:extLst>
      <p:ext uri="{BB962C8B-B14F-4D97-AF65-F5344CB8AC3E}">
        <p14:creationId xmlns:p14="http://schemas.microsoft.com/office/powerpoint/2010/main" val="216198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www.queenstownNZ.nz/trade</a:t>
            </a:r>
          </a:p>
          <a:p>
            <a:endParaRPr lang="en-NZ" dirty="0"/>
          </a:p>
          <a:p>
            <a:r>
              <a:rPr lang="en-NZ" dirty="0"/>
              <a:t>If you need suggestion for product operators for selling to your clients, please contact our team on trade@queenstownnz.nz and we can share the appropriate sales and marketing contact for you.</a:t>
            </a:r>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2005798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2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20.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695265"/>
            <a:ext cx="7263675" cy="550918"/>
          </a:xfrm>
          <a:prstGeom prst="rect">
            <a:avLst/>
          </a:prstGeom>
        </p:spPr>
        <p:txBody>
          <a:bodyPr vert="horz" lIns="50610" tIns="0" rIns="50610" bIns="25305"/>
          <a:lstStyle>
            <a:lvl1pPr marL="0" indent="0">
              <a:buNone/>
              <a:defRPr sz="4800" b="1" i="0" u="none" baseline="0">
                <a:solidFill>
                  <a:srgbClr val="FFFFFF"/>
                </a:solidFill>
                <a:latin typeface="+mj-lt"/>
                <a:cs typeface="Marine UP Black"/>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7">
            <a:extLst>
              <a:ext uri="{FF2B5EF4-FFF2-40B4-BE49-F238E27FC236}">
                <a16:creationId xmlns:a16="http://schemas.microsoft.com/office/drawing/2014/main" id="{83CA1AD8-8966-614F-8140-550C1536F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a:extLst>
              <a:ext uri="{FF2B5EF4-FFF2-40B4-BE49-F238E27FC236}">
                <a16:creationId xmlns:a16="http://schemas.microsoft.com/office/drawing/2014/main" id="{B4CC5DE3-4CE4-E647-B852-7BA5B244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3687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a:extLst>
              <a:ext uri="{FF2B5EF4-FFF2-40B4-BE49-F238E27FC236}">
                <a16:creationId xmlns:a16="http://schemas.microsoft.com/office/drawing/2014/main" id="{05B19CCF-EF49-7C48-87B1-1A0F62E5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81441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mn-lt"/>
                <a:cs typeface="Avenir LT Std 55 Roman"/>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8" name="Picture 7">
            <a:extLst>
              <a:ext uri="{FF2B5EF4-FFF2-40B4-BE49-F238E27FC236}">
                <a16:creationId xmlns:a16="http://schemas.microsoft.com/office/drawing/2014/main" id="{DC697380-EE4F-2245-809B-AC8FF482B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mn-lt"/>
                <a:cs typeface="Avenir LT Std 55 Roman"/>
              </a:defRPr>
            </a:lvl1pPr>
            <a:lvl2pPr>
              <a:defRPr b="0" i="0">
                <a:solidFill>
                  <a:schemeClr val="tx1">
                    <a:lumMod val="95000"/>
                    <a:lumOff val="5000"/>
                  </a:schemeClr>
                </a:solidFill>
                <a:latin typeface="+mn-lt"/>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C9E6BE3B-B9E9-8F49-BF62-03588A7E5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10"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4" name="Picture Placeholder 12"/>
          <p:cNvSpPr>
            <a:spLocks noGrp="1"/>
          </p:cNvSpPr>
          <p:nvPr>
            <p:ph type="pic" sz="quarter" idx="19"/>
          </p:nvPr>
        </p:nvSpPr>
        <p:spPr>
          <a:xfrm>
            <a:off x="-5008"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8" name="Text Placeholder 11"/>
          <p:cNvSpPr>
            <a:spLocks noGrp="1"/>
          </p:cNvSpPr>
          <p:nvPr>
            <p:ph type="body" sz="quarter" idx="22" hasCustomPrompt="1"/>
          </p:nvPr>
        </p:nvSpPr>
        <p:spPr>
          <a:xfrm>
            <a:off x="481983" y="980002"/>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mn-lt"/>
                <a:cs typeface="Avenir LT Std 35 Light"/>
              </a:defRPr>
            </a:lvl1pPr>
            <a:lvl2pPr>
              <a:defRPr sz="1400">
                <a:solidFill>
                  <a:srgbClr val="FFFFFF"/>
                </a:solidFill>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j-lt"/>
                <a:cs typeface="Marine UP Black"/>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n-lt"/>
                <a:cs typeface="Marine Regular Italic"/>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mn-lt"/>
                <a:cs typeface="Avenir LT Std 35 Light"/>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mn-lt"/>
                <a:cs typeface="Avenir LT Std 35 Light"/>
              </a:defRPr>
            </a:lvl1pPr>
            <a:lvl2pPr>
              <a:defRPr sz="1400"/>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One Item Content</a:t>
            </a:r>
            <a:endParaRPr lang="en-US" dirty="0"/>
          </a:p>
        </p:txBody>
      </p:sp>
      <p:sp>
        <p:nvSpPr>
          <p:cNvPr id="10"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1" name="Picture 10">
            <a:extLst>
              <a:ext uri="{FF2B5EF4-FFF2-40B4-BE49-F238E27FC236}">
                <a16:creationId xmlns:a16="http://schemas.microsoft.com/office/drawing/2014/main" id="{778F731C-5B54-4442-8B1B-A59E649AD2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2" name="Picture 11">
            <a:extLst>
              <a:ext uri="{FF2B5EF4-FFF2-40B4-BE49-F238E27FC236}">
                <a16:creationId xmlns:a16="http://schemas.microsoft.com/office/drawing/2014/main" id="{208CD933-AA01-2244-9504-38184AAA1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j-lt"/>
                <a:cs typeface="Marine UP Black"/>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14"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24" name="Picture 23">
            <a:extLst>
              <a:ext uri="{FF2B5EF4-FFF2-40B4-BE49-F238E27FC236}">
                <a16:creationId xmlns:a16="http://schemas.microsoft.com/office/drawing/2014/main" id="{731C0311-840A-B64C-91E0-EAF2262B21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2171BD-CD21-8444-A21F-C95BE11AA8F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4" name="Text Placeholder 19"/>
          <p:cNvSpPr>
            <a:spLocks noGrp="1"/>
          </p:cNvSpPr>
          <p:nvPr>
            <p:ph type="body" sz="quarter" idx="11" hasCustomPrompt="1"/>
          </p:nvPr>
        </p:nvSpPr>
        <p:spPr>
          <a:xfrm>
            <a:off x="775255" y="695266"/>
            <a:ext cx="7263675" cy="592856"/>
          </a:xfrm>
          <a:prstGeom prst="rect">
            <a:avLst/>
          </a:prstGeom>
        </p:spPr>
        <p:txBody>
          <a:bodyPr vert="horz" lIns="50610" tIns="0" rIns="50610" bIns="25305"/>
          <a:lstStyle>
            <a:lvl1pPr marL="0" indent="0">
              <a:buNone/>
              <a:defRPr sz="4800" b="1" i="0" baseline="0">
                <a:solidFill>
                  <a:srgbClr val="FFFFFF"/>
                </a:solidFill>
                <a:latin typeface="+mj-lt"/>
                <a:cs typeface="Trebuchet MS"/>
              </a:defRPr>
            </a:lvl1pPr>
          </a:lstStyle>
          <a:p>
            <a:pPr lvl="0"/>
            <a:r>
              <a:rPr lang="en-US" dirty="0"/>
              <a:t>Presentation Title</a:t>
            </a:r>
          </a:p>
        </p:txBody>
      </p:sp>
      <p:sp>
        <p:nvSpPr>
          <p:cNvPr id="5"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10"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7" name="Picture 6">
            <a:extLst>
              <a:ext uri="{FF2B5EF4-FFF2-40B4-BE49-F238E27FC236}">
                <a16:creationId xmlns:a16="http://schemas.microsoft.com/office/drawing/2014/main" id="{39950969-8EDF-4446-83C5-2E62ABFD8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j-lt"/>
                <a:cs typeface="Marine UP Black"/>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9"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0" name="Picture 9">
            <a:extLst>
              <a:ext uri="{FF2B5EF4-FFF2-40B4-BE49-F238E27FC236}">
                <a16:creationId xmlns:a16="http://schemas.microsoft.com/office/drawing/2014/main" id="{4B71A4C8-04D1-EE44-81F0-A5E7C7B35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76816" y="4527153"/>
            <a:ext cx="1516869" cy="462396"/>
          </a:xfrm>
          <a:prstGeom prst="rect">
            <a:avLst/>
          </a:prstGeom>
        </p:spPr>
      </p:pic>
      <p:pic>
        <p:nvPicPr>
          <p:cNvPr id="11" name="Picture 10">
            <a:extLst>
              <a:ext uri="{FF2B5EF4-FFF2-40B4-BE49-F238E27FC236}">
                <a16:creationId xmlns:a16="http://schemas.microsoft.com/office/drawing/2014/main" id="{FF9D2AB2-F670-AF4B-9F41-B17537760E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430E9-731D-AC4C-BFF3-416505B8D42C}"/>
              </a:ext>
            </a:extLst>
          </p:cNvPr>
          <p:cNvPicPr>
            <a:picLocks noChangeAspect="1"/>
          </p:cNvPicPr>
          <p:nvPr userDrawn="1"/>
        </p:nvPicPr>
        <p:blipFill>
          <a:blip r:embed="rId2"/>
          <a:stretch>
            <a:fillRect/>
          </a:stretch>
        </p:blipFill>
        <p:spPr>
          <a:xfrm>
            <a:off x="1348064" y="870120"/>
            <a:ext cx="6197600" cy="404853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3" y="4392020"/>
            <a:ext cx="2942338" cy="527085"/>
          </a:xfrm>
          <a:prstGeom prst="rect">
            <a:avLst/>
          </a:prstGeom>
        </p:spPr>
      </p:pic>
      <p:pic>
        <p:nvPicPr>
          <p:cNvPr id="10" name="Picture 9">
            <a:extLst>
              <a:ext uri="{FF2B5EF4-FFF2-40B4-BE49-F238E27FC236}">
                <a16:creationId xmlns:a16="http://schemas.microsoft.com/office/drawing/2014/main" id="{1C85D774-7511-5E49-8544-0A8ACFF934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3" y="4392020"/>
            <a:ext cx="2368547" cy="527085"/>
          </a:xfrm>
          <a:prstGeom prst="rect">
            <a:avLst/>
          </a:prstGeom>
        </p:spPr>
      </p:pic>
      <p:pic>
        <p:nvPicPr>
          <p:cNvPr id="11" name="Picture 10">
            <a:extLst>
              <a:ext uri="{FF2B5EF4-FFF2-40B4-BE49-F238E27FC236}">
                <a16:creationId xmlns:a16="http://schemas.microsoft.com/office/drawing/2014/main" id="{86FFF0D9-C409-A147-8732-7716A33958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86742" y="4423681"/>
            <a:ext cx="1536003" cy="385173"/>
          </a:xfrm>
          <a:prstGeom prst="rect">
            <a:avLst/>
          </a:prstGeom>
        </p:spPr>
      </p:pic>
      <p:pic>
        <p:nvPicPr>
          <p:cNvPr id="10" name="Picture 9">
            <a:extLst>
              <a:ext uri="{FF2B5EF4-FFF2-40B4-BE49-F238E27FC236}">
                <a16:creationId xmlns:a16="http://schemas.microsoft.com/office/drawing/2014/main" id="{65DED68E-21D8-5144-9C27-2B49C6470F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j-lt"/>
                <a:cs typeface="Marine UP Black"/>
              </a:defRPr>
            </a:lvl1pPr>
          </a:lstStyle>
          <a:p>
            <a:pPr lvl="0"/>
            <a:r>
              <a:rPr lang="en-US" dirty="0"/>
              <a:t>Title goes here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66072" y="3932249"/>
            <a:ext cx="1536003" cy="385173"/>
          </a:xfrm>
          <a:prstGeom prst="rect">
            <a:avLst/>
          </a:prstGeom>
        </p:spPr>
      </p:pic>
      <p:pic>
        <p:nvPicPr>
          <p:cNvPr id="9" name="Picture 8">
            <a:extLst>
              <a:ext uri="{FF2B5EF4-FFF2-40B4-BE49-F238E27FC236}">
                <a16:creationId xmlns:a16="http://schemas.microsoft.com/office/drawing/2014/main" id="{662B99EA-2F4D-3242-BA33-534106ED73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j-lt"/>
                <a:cs typeface="Marine UP Black"/>
              </a:defRPr>
            </a:lvl1pPr>
          </a:lstStyle>
          <a:p>
            <a:pPr lvl="0"/>
            <a:r>
              <a:rPr lang="en-US" dirty="0"/>
              <a:t>Title goes here</a:t>
            </a:r>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66072" y="3932249"/>
            <a:ext cx="1536003" cy="385173"/>
          </a:xfrm>
          <a:prstGeom prst="rect">
            <a:avLst/>
          </a:prstGeom>
        </p:spPr>
      </p:pic>
      <p:pic>
        <p:nvPicPr>
          <p:cNvPr id="11" name="Picture 10">
            <a:extLst>
              <a:ext uri="{FF2B5EF4-FFF2-40B4-BE49-F238E27FC236}">
                <a16:creationId xmlns:a16="http://schemas.microsoft.com/office/drawing/2014/main" id="{5F25FD42-5052-D84A-B222-6F4400E323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a:extLst>
              <a:ext uri="{FF2B5EF4-FFF2-40B4-BE49-F238E27FC236}">
                <a16:creationId xmlns:a16="http://schemas.microsoft.com/office/drawing/2014/main" id="{D99A38B1-0985-8740-8576-85B0E51294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7DBB7C75-A5C4-8D47-A717-E1C8065D2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j-lt"/>
                <a:cs typeface="Marine Light"/>
              </a:defRPr>
            </a:lvl1pPr>
          </a:lstStyle>
          <a:p>
            <a:pPr lvl="0"/>
            <a:r>
              <a:rPr lang="en-US" dirty="0"/>
              <a:t>“A quote or statement </a:t>
            </a:r>
            <a:br>
              <a:rPr lang="en-US" dirty="0"/>
            </a:br>
            <a:r>
              <a:rPr lang="en-US" dirty="0"/>
              <a:t> can go on this page”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a:extLst>
              <a:ext uri="{FF2B5EF4-FFF2-40B4-BE49-F238E27FC236}">
                <a16:creationId xmlns:a16="http://schemas.microsoft.com/office/drawing/2014/main" id="{C7139C44-7321-C64C-994B-2949178719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sp>
        <p:nvSpPr>
          <p:cNvPr id="18" name="Picture Placeholder 11"/>
          <p:cNvSpPr>
            <a:spLocks noGrp="1"/>
          </p:cNvSpPr>
          <p:nvPr>
            <p:ph type="pic" sz="quarter" idx="13"/>
          </p:nvPr>
        </p:nvSpPr>
        <p:spPr>
          <a:xfrm>
            <a:off x="-15920" y="0"/>
            <a:ext cx="9144000" cy="5143500"/>
          </a:xfrm>
          <a:prstGeom prst="rect">
            <a:avLst/>
          </a:prstGeom>
        </p:spPr>
        <p:txBody>
          <a:bodyPr vert="horz"/>
          <a:lstStyle/>
          <a:p>
            <a:endParaRPr lang="en-US" dirty="0"/>
          </a:p>
        </p:txBody>
      </p:sp>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n-lt"/>
                <a:cs typeface="Marine Light"/>
              </a:defRPr>
            </a:lvl1pPr>
          </a:lstStyle>
          <a:p>
            <a:pPr lvl="0"/>
            <a:r>
              <a:rPr lang="en-US" dirty="0"/>
              <a:t>Destination Queenstown</a:t>
            </a:r>
          </a:p>
        </p:txBody>
      </p:sp>
      <p:sp>
        <p:nvSpPr>
          <p:cNvPr id="5" name="Text Placeholder 19"/>
          <p:cNvSpPr>
            <a:spLocks noGrp="1"/>
          </p:cNvSpPr>
          <p:nvPr>
            <p:ph type="body" sz="quarter" idx="11" hasCustomPrompt="1"/>
          </p:nvPr>
        </p:nvSpPr>
        <p:spPr>
          <a:xfrm>
            <a:off x="775254" y="695266"/>
            <a:ext cx="7580243" cy="586865"/>
          </a:xfrm>
          <a:prstGeom prst="rect">
            <a:avLst/>
          </a:prstGeom>
        </p:spPr>
        <p:txBody>
          <a:bodyPr vert="horz" lIns="50610" tIns="0" rIns="50610" bIns="25305"/>
          <a:lstStyle>
            <a:lvl1pPr marL="0" indent="0">
              <a:buNone/>
              <a:defRPr sz="4800" b="1" i="0" baseline="0">
                <a:solidFill>
                  <a:srgbClr val="FFFFFF"/>
                </a:solidFill>
                <a:latin typeface="+mj-lt"/>
                <a:cs typeface="Marine UP Black"/>
              </a:defRPr>
            </a:lvl1pPr>
          </a:lstStyle>
          <a:p>
            <a:pPr lvl="0"/>
            <a:r>
              <a:rPr lang="en-US" dirty="0"/>
              <a:t>Presentation Title</a:t>
            </a:r>
          </a:p>
        </p:txBody>
      </p:sp>
      <p:sp>
        <p:nvSpPr>
          <p:cNvPr id="11"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23"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a:extLst>
              <a:ext uri="{FF2B5EF4-FFF2-40B4-BE49-F238E27FC236}">
                <a16:creationId xmlns:a16="http://schemas.microsoft.com/office/drawing/2014/main" id="{B4CC5DE3-4CE4-E647-B852-7BA5B244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a:extLst>
              <a:ext uri="{FF2B5EF4-FFF2-40B4-BE49-F238E27FC236}">
                <a16:creationId xmlns:a16="http://schemas.microsoft.com/office/drawing/2014/main" id="{F91F6517-F8E8-C647-977C-A7931ACF9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50FD6-9262-D74B-B594-00ED50EB1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17" name="Picture 16">
            <a:extLst>
              <a:ext uri="{FF2B5EF4-FFF2-40B4-BE49-F238E27FC236}">
                <a16:creationId xmlns:a16="http://schemas.microsoft.com/office/drawing/2014/main" id="{60A4C345-8D3D-EF41-902C-8A385D5AE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a:extLst>
              <a:ext uri="{FF2B5EF4-FFF2-40B4-BE49-F238E27FC236}">
                <a16:creationId xmlns:a16="http://schemas.microsoft.com/office/drawing/2014/main" id="{05B19CCF-EF49-7C48-87B1-1A0F62E5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2"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5" name="Picture 14">
            <a:extLst>
              <a:ext uri="{FF2B5EF4-FFF2-40B4-BE49-F238E27FC236}">
                <a16:creationId xmlns:a16="http://schemas.microsoft.com/office/drawing/2014/main" id="{799B80E6-F0C7-B245-8271-4E5CE146E1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7" name="Picture 26">
            <a:extLst>
              <a:ext uri="{FF2B5EF4-FFF2-40B4-BE49-F238E27FC236}">
                <a16:creationId xmlns:a16="http://schemas.microsoft.com/office/drawing/2014/main" id="{517CBE00-59D6-6644-BBEE-3D88A4F636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12">
            <a:extLst>
              <a:ext uri="{FF2B5EF4-FFF2-40B4-BE49-F238E27FC236}">
                <a16:creationId xmlns:a16="http://schemas.microsoft.com/office/drawing/2014/main" id="{E20EC29C-9C6F-F04F-9DFA-E63483EBA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9" name="Picture 28">
            <a:extLst>
              <a:ext uri="{FF2B5EF4-FFF2-40B4-BE49-F238E27FC236}">
                <a16:creationId xmlns:a16="http://schemas.microsoft.com/office/drawing/2014/main" id="{1E5FDAF3-E079-224E-8B1C-8C44117145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4" name="Text Placeholder 11"/>
          <p:cNvSpPr>
            <a:spLocks noGrp="1"/>
          </p:cNvSpPr>
          <p:nvPr>
            <p:ph type="body" sz="quarter" idx="18" hasCustomPrompt="1"/>
          </p:nvPr>
        </p:nvSpPr>
        <p:spPr>
          <a:xfrm>
            <a:off x="481983" y="365496"/>
            <a:ext cx="2830107" cy="503239"/>
          </a:xfrm>
          <a:prstGeom prst="rect">
            <a:avLst/>
          </a:prstGeom>
        </p:spPr>
        <p:txBody>
          <a:bodyPr vert="horz" lIns="50610" tIns="0" rIns="50610" bIns="25305"/>
          <a:lstStyle>
            <a:lvl1pPr marL="0" indent="0">
              <a:buNone/>
              <a:defRPr sz="3900">
                <a:solidFill>
                  <a:schemeClr val="bg1"/>
                </a:solidFill>
                <a:latin typeface="Marine UP Black"/>
                <a:cs typeface="Marine UP Black"/>
              </a:defRPr>
            </a:lvl1pPr>
          </a:lstStyle>
          <a:p>
            <a:pPr lvl="0"/>
            <a:r>
              <a:rPr lang="en-US" dirty="0"/>
              <a:t>Contents</a:t>
            </a:r>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21" name="Picture 20">
            <a:extLst>
              <a:ext uri="{FF2B5EF4-FFF2-40B4-BE49-F238E27FC236}">
                <a16:creationId xmlns:a16="http://schemas.microsoft.com/office/drawing/2014/main" id="{63D26179-F9F3-8C45-90A8-AC62366AC6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7DBB7C75-A5C4-8D47-A717-E1C8065D2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55973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10" name="Picture Placeholder 5"/>
          <p:cNvSpPr>
            <a:spLocks noGrp="1"/>
          </p:cNvSpPr>
          <p:nvPr>
            <p:ph type="pic" sz="quarter" idx="16" hasCustomPrompt="1"/>
          </p:nvPr>
        </p:nvSpPr>
        <p:spPr>
          <a:xfrm>
            <a:off x="7501466" y="4342908"/>
            <a:ext cx="1645413"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2453003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 Light"/>
                <a:cs typeface="Marine Light"/>
              </a:rPr>
              <a:t>Destination</a:t>
            </a:r>
            <a:r>
              <a:rPr lang="en-US" sz="2300" i="1" baseline="0" dirty="0">
                <a:solidFill>
                  <a:schemeClr val="bg1"/>
                </a:solidFill>
                <a:latin typeface="Marine Light"/>
                <a:cs typeface="Marine Light"/>
              </a:rPr>
              <a:t> Queenstown</a:t>
            </a:r>
            <a:endParaRPr lang="en-US" sz="2300" i="1" dirty="0">
              <a:solidFill>
                <a:schemeClr val="bg1"/>
              </a:solidFill>
              <a:latin typeface="Marine Light"/>
              <a:cs typeface="Marine Light"/>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 UP Black"/>
                <a:cs typeface="Marine UP 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 id="2147483702" r:id="rId5"/>
    <p:sldLayoutId id="2147483703" r:id="rId6"/>
    <p:sldLayoutId id="2147483704" r:id="rId7"/>
    <p:sldLayoutId id="2147483705" r:id="rId8"/>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hyperlink" Target="mailto:trade@queenstownNZ.nz"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3700" dirty="0">
                <a:latin typeface="Marine Black" panose="02000503050000020004" pitchFamily="50" charset="0"/>
              </a:rPr>
              <a:t>Queenstown – Home of Adventure</a:t>
            </a:r>
          </a:p>
        </p:txBody>
      </p:sp>
      <p:sp>
        <p:nvSpPr>
          <p:cNvPr id="3" name="Text Placeholder 2"/>
          <p:cNvSpPr>
            <a:spLocks noGrp="1"/>
          </p:cNvSpPr>
          <p:nvPr>
            <p:ph type="body" sz="quarter" idx="12"/>
          </p:nvPr>
        </p:nvSpPr>
        <p:spPr>
          <a:xfrm>
            <a:off x="542318" y="487204"/>
            <a:ext cx="5720399" cy="311541"/>
          </a:xfrm>
        </p:spPr>
        <p:txBody>
          <a:bodyPr/>
          <a:lstStyle/>
          <a:p>
            <a:r>
              <a:rPr lang="en-US" dirty="0"/>
              <a:t>Destination Queenstown</a:t>
            </a:r>
          </a:p>
        </p:txBody>
      </p:sp>
      <p:sp>
        <p:nvSpPr>
          <p:cNvPr id="4" name="Text Placeholder 3"/>
          <p:cNvSpPr>
            <a:spLocks noGrp="1"/>
          </p:cNvSpPr>
          <p:nvPr>
            <p:ph type="body" sz="quarter" idx="10"/>
          </p:nvPr>
        </p:nvSpPr>
        <p:spPr/>
        <p:txBody>
          <a:bodyPr/>
          <a:lstStyle/>
          <a:p>
            <a:r>
              <a:rPr lang="en-US" dirty="0"/>
              <a:t>Adventure Activities Training</a:t>
            </a:r>
          </a:p>
        </p:txBody>
      </p:sp>
    </p:spTree>
    <p:extLst>
      <p:ext uri="{BB962C8B-B14F-4D97-AF65-F5344CB8AC3E}">
        <p14:creationId xmlns:p14="http://schemas.microsoft.com/office/powerpoint/2010/main" val="277761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website&#10;&#10;Description automatically generated">
            <a:extLst>
              <a:ext uri="{FF2B5EF4-FFF2-40B4-BE49-F238E27FC236}">
                <a16:creationId xmlns:a16="http://schemas.microsoft.com/office/drawing/2014/main" id="{B182A402-F2CF-4DBA-BC89-53CF07609581}"/>
              </a:ext>
            </a:extLst>
          </p:cNvPr>
          <p:cNvPicPr>
            <a:picLocks noChangeAspect="1"/>
          </p:cNvPicPr>
          <p:nvPr/>
        </p:nvPicPr>
        <p:blipFill>
          <a:blip r:embed="rId3"/>
          <a:stretch>
            <a:fillRect/>
          </a:stretch>
        </p:blipFill>
        <p:spPr>
          <a:xfrm>
            <a:off x="477166" y="243692"/>
            <a:ext cx="7086600" cy="4661408"/>
          </a:xfrm>
          <a:prstGeom prst="rect">
            <a:avLst/>
          </a:prstGeom>
        </p:spPr>
      </p:pic>
      <p:sp>
        <p:nvSpPr>
          <p:cNvPr id="2" name="Text Placeholder 1">
            <a:extLst>
              <a:ext uri="{FF2B5EF4-FFF2-40B4-BE49-F238E27FC236}">
                <a16:creationId xmlns:a16="http://schemas.microsoft.com/office/drawing/2014/main" id="{680841CF-3CE3-4CA3-B1C1-20F728B3E6E9}"/>
              </a:ext>
            </a:extLst>
          </p:cNvPr>
          <p:cNvSpPr>
            <a:spLocks noGrp="1"/>
          </p:cNvSpPr>
          <p:nvPr>
            <p:ph type="body" sz="quarter" idx="18"/>
          </p:nvPr>
        </p:nvSpPr>
        <p:spPr>
          <a:xfrm>
            <a:off x="-74368" y="1790061"/>
            <a:ext cx="8189668" cy="503239"/>
          </a:xfrm>
        </p:spPr>
        <p:txBody>
          <a:bodyPr/>
          <a:lstStyle/>
          <a:p>
            <a:pPr algn="ctr"/>
            <a:r>
              <a:rPr lang="en-NZ" dirty="0">
                <a:solidFill>
                  <a:schemeClr val="bg1"/>
                </a:solidFill>
                <a:latin typeface="Marine Black" panose="02000503050000020004" pitchFamily="50" charset="0"/>
              </a:rPr>
              <a:t>www.queenstownNZ.nz/trade</a:t>
            </a:r>
          </a:p>
        </p:txBody>
      </p:sp>
      <p:pic>
        <p:nvPicPr>
          <p:cNvPr id="5" name="Picture Placeholder 15" descr="Logo, company name&#10;&#10;Description automatically generated">
            <a:extLst>
              <a:ext uri="{FF2B5EF4-FFF2-40B4-BE49-F238E27FC236}">
                <a16:creationId xmlns:a16="http://schemas.microsoft.com/office/drawing/2014/main" id="{37AB5436-9A24-41EE-8BCC-1ED3396043C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68896" y="4342908"/>
            <a:ext cx="1975104" cy="556900"/>
          </a:xfrm>
          <a:prstGeom prst="rect">
            <a:avLst/>
          </a:prstGeom>
        </p:spPr>
      </p:pic>
    </p:spTree>
    <p:extLst>
      <p:ext uri="{BB962C8B-B14F-4D97-AF65-F5344CB8AC3E}">
        <p14:creationId xmlns:p14="http://schemas.microsoft.com/office/powerpoint/2010/main" val="38342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7DFBA8-61B3-49A0-BB49-DE3A4BCB7C43}"/>
              </a:ext>
            </a:extLst>
          </p:cNvPr>
          <p:cNvSpPr>
            <a:spLocks noGrp="1"/>
          </p:cNvSpPr>
          <p:nvPr>
            <p:ph type="body" sz="quarter" idx="10"/>
          </p:nvPr>
        </p:nvSpPr>
        <p:spPr/>
        <p:txBody>
          <a:bodyPr/>
          <a:lstStyle/>
          <a:p>
            <a:r>
              <a:rPr lang="en-NZ" dirty="0">
                <a:latin typeface="Marine Black" panose="02000503050000020004" pitchFamily="50" charset="0"/>
              </a:rPr>
              <a:t>Thank you</a:t>
            </a:r>
          </a:p>
        </p:txBody>
      </p:sp>
      <p:sp>
        <p:nvSpPr>
          <p:cNvPr id="3" name="Text Placeholder 2">
            <a:extLst>
              <a:ext uri="{FF2B5EF4-FFF2-40B4-BE49-F238E27FC236}">
                <a16:creationId xmlns:a16="http://schemas.microsoft.com/office/drawing/2014/main" id="{2C912F94-D7F4-4FDC-A669-73BCF67D1758}"/>
              </a:ext>
            </a:extLst>
          </p:cNvPr>
          <p:cNvSpPr>
            <a:spLocks noGrp="1"/>
          </p:cNvSpPr>
          <p:nvPr>
            <p:ph type="body" sz="quarter" idx="22"/>
          </p:nvPr>
        </p:nvSpPr>
        <p:spPr>
          <a:xfrm>
            <a:off x="4139469" y="1288553"/>
            <a:ext cx="4614984" cy="259158"/>
          </a:xfrm>
        </p:spPr>
        <p:txBody>
          <a:bodyPr/>
          <a:lstStyle/>
          <a:p>
            <a:r>
              <a:rPr lang="en-NZ" dirty="0">
                <a:latin typeface="Marine Black" panose="02000503050000020004" pitchFamily="50" charset="0"/>
              </a:rPr>
              <a:t>Destination Queenstown</a:t>
            </a:r>
          </a:p>
        </p:txBody>
      </p:sp>
      <p:sp>
        <p:nvSpPr>
          <p:cNvPr id="4" name="Text Placeholder 3">
            <a:extLst>
              <a:ext uri="{FF2B5EF4-FFF2-40B4-BE49-F238E27FC236}">
                <a16:creationId xmlns:a16="http://schemas.microsoft.com/office/drawing/2014/main" id="{CA4C474D-D9ED-4F10-A308-103EC8D7734C}"/>
              </a:ext>
            </a:extLst>
          </p:cNvPr>
          <p:cNvSpPr>
            <a:spLocks noGrp="1"/>
          </p:cNvSpPr>
          <p:nvPr>
            <p:ph type="body" sz="quarter" idx="23"/>
          </p:nvPr>
        </p:nvSpPr>
        <p:spPr>
          <a:xfrm>
            <a:off x="4139469" y="1607018"/>
            <a:ext cx="4614984" cy="728567"/>
          </a:xfrm>
        </p:spPr>
        <p:txBody>
          <a:bodyPr/>
          <a:lstStyle/>
          <a:p>
            <a:r>
              <a:rPr lang="en-NZ" dirty="0">
                <a:latin typeface="Avenir Light"/>
              </a:rPr>
              <a:t>50 Stanley Street, </a:t>
            </a:r>
          </a:p>
          <a:p>
            <a:r>
              <a:rPr lang="en-NZ" dirty="0">
                <a:latin typeface="Avenir Light"/>
              </a:rPr>
              <a:t>Queenstown, 9300</a:t>
            </a:r>
          </a:p>
          <a:p>
            <a:r>
              <a:rPr lang="en-NZ" dirty="0">
                <a:latin typeface="Avenir Light"/>
              </a:rPr>
              <a:t>New Zealand</a:t>
            </a:r>
          </a:p>
        </p:txBody>
      </p:sp>
      <p:sp>
        <p:nvSpPr>
          <p:cNvPr id="5" name="Text Placeholder 4">
            <a:extLst>
              <a:ext uri="{FF2B5EF4-FFF2-40B4-BE49-F238E27FC236}">
                <a16:creationId xmlns:a16="http://schemas.microsoft.com/office/drawing/2014/main" id="{47AE18D4-6816-48EE-9A31-8527A4F6C34D}"/>
              </a:ext>
            </a:extLst>
          </p:cNvPr>
          <p:cNvSpPr>
            <a:spLocks noGrp="1"/>
          </p:cNvSpPr>
          <p:nvPr>
            <p:ph type="body" sz="quarter" idx="24"/>
          </p:nvPr>
        </p:nvSpPr>
        <p:spPr>
          <a:xfrm>
            <a:off x="4139469" y="2571750"/>
            <a:ext cx="4095596" cy="259158"/>
          </a:xfrm>
        </p:spPr>
        <p:txBody>
          <a:bodyPr/>
          <a:lstStyle/>
          <a:p>
            <a:r>
              <a:rPr lang="en-NZ" dirty="0">
                <a:latin typeface="Marine Black" panose="02000503050000020004" pitchFamily="50" charset="0"/>
              </a:rPr>
              <a:t>Trade Team</a:t>
            </a:r>
          </a:p>
        </p:txBody>
      </p:sp>
      <p:sp>
        <p:nvSpPr>
          <p:cNvPr id="6" name="Text Placeholder 5">
            <a:extLst>
              <a:ext uri="{FF2B5EF4-FFF2-40B4-BE49-F238E27FC236}">
                <a16:creationId xmlns:a16="http://schemas.microsoft.com/office/drawing/2014/main" id="{13232486-F93C-4DC9-B023-0352B7A3A032}"/>
              </a:ext>
            </a:extLst>
          </p:cNvPr>
          <p:cNvSpPr>
            <a:spLocks noGrp="1"/>
          </p:cNvSpPr>
          <p:nvPr>
            <p:ph type="body" sz="quarter" idx="25"/>
          </p:nvPr>
        </p:nvSpPr>
        <p:spPr>
          <a:xfrm>
            <a:off x="4139469" y="2890215"/>
            <a:ext cx="4095596" cy="536848"/>
          </a:xfrm>
        </p:spPr>
        <p:txBody>
          <a:bodyPr/>
          <a:lstStyle/>
          <a:p>
            <a:r>
              <a:rPr lang="en-NZ" dirty="0">
                <a:latin typeface="Avenir Light"/>
              </a:rPr>
              <a:t>E: </a:t>
            </a:r>
            <a:r>
              <a:rPr lang="en-NZ" dirty="0">
                <a:latin typeface="Avenir Light"/>
                <a:hlinkClick r:id="rId2"/>
              </a:rPr>
              <a:t>trade@queenstownNZ.nz</a:t>
            </a:r>
            <a:endParaRPr lang="en-NZ" dirty="0">
              <a:latin typeface="Avenir Light"/>
            </a:endParaRPr>
          </a:p>
          <a:p>
            <a:r>
              <a:rPr lang="en-NZ" dirty="0">
                <a:latin typeface="Avenir Light"/>
              </a:rPr>
              <a:t>P: +64 3 441 0700</a:t>
            </a:r>
          </a:p>
        </p:txBody>
      </p:sp>
    </p:spTree>
    <p:extLst>
      <p:ext uri="{BB962C8B-B14F-4D97-AF65-F5344CB8AC3E}">
        <p14:creationId xmlns:p14="http://schemas.microsoft.com/office/powerpoint/2010/main" val="2665918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E9905-14A7-4D1F-B2BE-2972C3E60780}"/>
              </a:ext>
            </a:extLst>
          </p:cNvPr>
          <p:cNvSpPr>
            <a:spLocks noGrp="1"/>
          </p:cNvSpPr>
          <p:nvPr>
            <p:ph type="body" sz="quarter" idx="10"/>
          </p:nvPr>
        </p:nvSpPr>
        <p:spPr/>
        <p:txBody>
          <a:bodyPr/>
          <a:lstStyle/>
          <a:p>
            <a:r>
              <a:rPr lang="en-NZ" dirty="0">
                <a:latin typeface="Marine Black" panose="02000503050000020004" pitchFamily="50" charset="0"/>
              </a:rPr>
              <a:t>Contents</a:t>
            </a:r>
          </a:p>
        </p:txBody>
      </p:sp>
      <p:sp>
        <p:nvSpPr>
          <p:cNvPr id="3" name="Text Placeholder 2">
            <a:extLst>
              <a:ext uri="{FF2B5EF4-FFF2-40B4-BE49-F238E27FC236}">
                <a16:creationId xmlns:a16="http://schemas.microsoft.com/office/drawing/2014/main" id="{C2C9D383-162C-42BB-B9FD-F01FE1A0229A}"/>
              </a:ext>
            </a:extLst>
          </p:cNvPr>
          <p:cNvSpPr>
            <a:spLocks noGrp="1"/>
          </p:cNvSpPr>
          <p:nvPr>
            <p:ph type="body" sz="quarter" idx="11"/>
          </p:nvPr>
        </p:nvSpPr>
        <p:spPr/>
        <p:txBody>
          <a:bodyPr/>
          <a:lstStyle/>
          <a:p>
            <a:r>
              <a:rPr lang="en-NZ" dirty="0"/>
              <a:t>01</a:t>
            </a:r>
          </a:p>
        </p:txBody>
      </p:sp>
      <p:sp>
        <p:nvSpPr>
          <p:cNvPr id="4" name="Text Placeholder 3">
            <a:extLst>
              <a:ext uri="{FF2B5EF4-FFF2-40B4-BE49-F238E27FC236}">
                <a16:creationId xmlns:a16="http://schemas.microsoft.com/office/drawing/2014/main" id="{0BDED7A5-22AE-4B64-891D-CA9977E0334D}"/>
              </a:ext>
            </a:extLst>
          </p:cNvPr>
          <p:cNvSpPr>
            <a:spLocks noGrp="1"/>
          </p:cNvSpPr>
          <p:nvPr>
            <p:ph type="body" sz="quarter" idx="12"/>
          </p:nvPr>
        </p:nvSpPr>
        <p:spPr/>
        <p:txBody>
          <a:bodyPr/>
          <a:lstStyle/>
          <a:p>
            <a:r>
              <a:rPr lang="en-NZ" dirty="0"/>
              <a:t>02	</a:t>
            </a:r>
          </a:p>
        </p:txBody>
      </p:sp>
      <p:sp>
        <p:nvSpPr>
          <p:cNvPr id="5" name="Text Placeholder 4">
            <a:extLst>
              <a:ext uri="{FF2B5EF4-FFF2-40B4-BE49-F238E27FC236}">
                <a16:creationId xmlns:a16="http://schemas.microsoft.com/office/drawing/2014/main" id="{74F4D7DA-0D70-4875-A6B4-1DD9FC13E6AA}"/>
              </a:ext>
            </a:extLst>
          </p:cNvPr>
          <p:cNvSpPr>
            <a:spLocks noGrp="1"/>
          </p:cNvSpPr>
          <p:nvPr>
            <p:ph type="body" sz="quarter" idx="14"/>
          </p:nvPr>
        </p:nvSpPr>
        <p:spPr/>
        <p:txBody>
          <a:bodyPr/>
          <a:lstStyle/>
          <a:p>
            <a:r>
              <a:rPr lang="en-NZ" dirty="0"/>
              <a:t>03</a:t>
            </a:r>
          </a:p>
        </p:txBody>
      </p:sp>
      <p:sp>
        <p:nvSpPr>
          <p:cNvPr id="6" name="Text Placeholder 5">
            <a:extLst>
              <a:ext uri="{FF2B5EF4-FFF2-40B4-BE49-F238E27FC236}">
                <a16:creationId xmlns:a16="http://schemas.microsoft.com/office/drawing/2014/main" id="{48DA8C2F-3830-49BE-B22E-0193F7F8EFE5}"/>
              </a:ext>
            </a:extLst>
          </p:cNvPr>
          <p:cNvSpPr>
            <a:spLocks noGrp="1"/>
          </p:cNvSpPr>
          <p:nvPr>
            <p:ph type="body" sz="quarter" idx="16"/>
          </p:nvPr>
        </p:nvSpPr>
        <p:spPr/>
        <p:txBody>
          <a:bodyPr/>
          <a:lstStyle/>
          <a:p>
            <a:r>
              <a:rPr lang="en-NZ" dirty="0"/>
              <a:t>04</a:t>
            </a:r>
          </a:p>
        </p:txBody>
      </p:sp>
      <p:sp>
        <p:nvSpPr>
          <p:cNvPr id="7" name="Text Placeholder 6">
            <a:extLst>
              <a:ext uri="{FF2B5EF4-FFF2-40B4-BE49-F238E27FC236}">
                <a16:creationId xmlns:a16="http://schemas.microsoft.com/office/drawing/2014/main" id="{7DD7C437-47D7-47F0-A930-677DA36EAFC6}"/>
              </a:ext>
            </a:extLst>
          </p:cNvPr>
          <p:cNvSpPr>
            <a:spLocks noGrp="1"/>
          </p:cNvSpPr>
          <p:nvPr>
            <p:ph type="body" sz="quarter" idx="17"/>
          </p:nvPr>
        </p:nvSpPr>
        <p:spPr/>
        <p:txBody>
          <a:bodyPr/>
          <a:lstStyle/>
          <a:p>
            <a:r>
              <a:rPr lang="en-NZ" dirty="0"/>
              <a:t>05</a:t>
            </a:r>
          </a:p>
        </p:txBody>
      </p:sp>
      <p:sp>
        <p:nvSpPr>
          <p:cNvPr id="8" name="Text Placeholder 7">
            <a:extLst>
              <a:ext uri="{FF2B5EF4-FFF2-40B4-BE49-F238E27FC236}">
                <a16:creationId xmlns:a16="http://schemas.microsoft.com/office/drawing/2014/main" id="{2B063FF9-47BF-44B1-A464-DBF29E07DC42}"/>
              </a:ext>
            </a:extLst>
          </p:cNvPr>
          <p:cNvSpPr>
            <a:spLocks noGrp="1"/>
          </p:cNvSpPr>
          <p:nvPr>
            <p:ph type="body" sz="quarter" idx="18"/>
          </p:nvPr>
        </p:nvSpPr>
        <p:spPr/>
        <p:txBody>
          <a:bodyPr/>
          <a:lstStyle/>
          <a:p>
            <a:r>
              <a:rPr lang="en-NZ" dirty="0"/>
              <a:t>06</a:t>
            </a:r>
          </a:p>
        </p:txBody>
      </p:sp>
      <p:sp>
        <p:nvSpPr>
          <p:cNvPr id="9" name="Text Placeholder 8">
            <a:extLst>
              <a:ext uri="{FF2B5EF4-FFF2-40B4-BE49-F238E27FC236}">
                <a16:creationId xmlns:a16="http://schemas.microsoft.com/office/drawing/2014/main" id="{A0CB152D-3117-4873-9BF3-9983B2805A27}"/>
              </a:ext>
            </a:extLst>
          </p:cNvPr>
          <p:cNvSpPr>
            <a:spLocks noGrp="1"/>
          </p:cNvSpPr>
          <p:nvPr>
            <p:ph type="body" sz="quarter" idx="20"/>
          </p:nvPr>
        </p:nvSpPr>
        <p:spPr/>
        <p:txBody>
          <a:bodyPr/>
          <a:lstStyle/>
          <a:p>
            <a:r>
              <a:rPr lang="en-NZ" dirty="0"/>
              <a:t>07</a:t>
            </a:r>
          </a:p>
        </p:txBody>
      </p:sp>
      <p:sp>
        <p:nvSpPr>
          <p:cNvPr id="10" name="Text Placeholder 9">
            <a:extLst>
              <a:ext uri="{FF2B5EF4-FFF2-40B4-BE49-F238E27FC236}">
                <a16:creationId xmlns:a16="http://schemas.microsoft.com/office/drawing/2014/main" id="{A7BAD73D-6B3B-445B-A592-6A3B74D72FE2}"/>
              </a:ext>
            </a:extLst>
          </p:cNvPr>
          <p:cNvSpPr>
            <a:spLocks noGrp="1"/>
          </p:cNvSpPr>
          <p:nvPr>
            <p:ph type="body" sz="quarter" idx="21"/>
          </p:nvPr>
        </p:nvSpPr>
        <p:spPr/>
        <p:txBody>
          <a:bodyPr/>
          <a:lstStyle/>
          <a:p>
            <a:r>
              <a:rPr lang="en-NZ" dirty="0"/>
              <a:t>08</a:t>
            </a:r>
          </a:p>
        </p:txBody>
      </p:sp>
      <p:sp>
        <p:nvSpPr>
          <p:cNvPr id="13" name="Text Placeholder 12">
            <a:extLst>
              <a:ext uri="{FF2B5EF4-FFF2-40B4-BE49-F238E27FC236}">
                <a16:creationId xmlns:a16="http://schemas.microsoft.com/office/drawing/2014/main" id="{E8CF67E8-0882-485D-AF68-58C1BBB822A7}"/>
              </a:ext>
            </a:extLst>
          </p:cNvPr>
          <p:cNvSpPr>
            <a:spLocks noGrp="1"/>
          </p:cNvSpPr>
          <p:nvPr>
            <p:ph type="body" sz="quarter" idx="24"/>
          </p:nvPr>
        </p:nvSpPr>
        <p:spPr/>
        <p:txBody>
          <a:bodyPr/>
          <a:lstStyle/>
          <a:p>
            <a:r>
              <a:rPr lang="en-NZ" dirty="0"/>
              <a:t>Home of Adventure</a:t>
            </a:r>
          </a:p>
        </p:txBody>
      </p:sp>
      <p:sp>
        <p:nvSpPr>
          <p:cNvPr id="14" name="Text Placeholder 13">
            <a:extLst>
              <a:ext uri="{FF2B5EF4-FFF2-40B4-BE49-F238E27FC236}">
                <a16:creationId xmlns:a16="http://schemas.microsoft.com/office/drawing/2014/main" id="{5F2446D6-C0A4-4ACA-A296-E577F3A96273}"/>
              </a:ext>
            </a:extLst>
          </p:cNvPr>
          <p:cNvSpPr>
            <a:spLocks noGrp="1"/>
          </p:cNvSpPr>
          <p:nvPr>
            <p:ph type="body" sz="quarter" idx="25"/>
          </p:nvPr>
        </p:nvSpPr>
        <p:spPr/>
        <p:txBody>
          <a:bodyPr/>
          <a:lstStyle/>
          <a:p>
            <a:r>
              <a:rPr lang="en-NZ" dirty="0"/>
              <a:t>Adventures</a:t>
            </a:r>
          </a:p>
        </p:txBody>
      </p:sp>
      <p:sp>
        <p:nvSpPr>
          <p:cNvPr id="15" name="Text Placeholder 14">
            <a:extLst>
              <a:ext uri="{FF2B5EF4-FFF2-40B4-BE49-F238E27FC236}">
                <a16:creationId xmlns:a16="http://schemas.microsoft.com/office/drawing/2014/main" id="{1FC61F71-CDED-4DB0-9627-5501FC559340}"/>
              </a:ext>
            </a:extLst>
          </p:cNvPr>
          <p:cNvSpPr>
            <a:spLocks noGrp="1"/>
          </p:cNvSpPr>
          <p:nvPr>
            <p:ph type="body" sz="quarter" idx="26"/>
          </p:nvPr>
        </p:nvSpPr>
        <p:spPr/>
        <p:txBody>
          <a:bodyPr/>
          <a:lstStyle/>
          <a:p>
            <a:r>
              <a:rPr lang="en-NZ" dirty="0"/>
              <a:t>Air Adventures</a:t>
            </a:r>
          </a:p>
        </p:txBody>
      </p:sp>
      <p:sp>
        <p:nvSpPr>
          <p:cNvPr id="16" name="Text Placeholder 15">
            <a:extLst>
              <a:ext uri="{FF2B5EF4-FFF2-40B4-BE49-F238E27FC236}">
                <a16:creationId xmlns:a16="http://schemas.microsoft.com/office/drawing/2014/main" id="{515B6351-D9CC-4EAF-86B8-CB0FEE070BFB}"/>
              </a:ext>
            </a:extLst>
          </p:cNvPr>
          <p:cNvSpPr>
            <a:spLocks noGrp="1"/>
          </p:cNvSpPr>
          <p:nvPr>
            <p:ph type="body" sz="quarter" idx="27"/>
          </p:nvPr>
        </p:nvSpPr>
        <p:spPr/>
        <p:txBody>
          <a:bodyPr/>
          <a:lstStyle/>
          <a:p>
            <a:r>
              <a:rPr lang="en-NZ" dirty="0"/>
              <a:t>Bungy, Zip, Swing</a:t>
            </a:r>
          </a:p>
        </p:txBody>
      </p:sp>
      <p:sp>
        <p:nvSpPr>
          <p:cNvPr id="17" name="Text Placeholder 16">
            <a:extLst>
              <a:ext uri="{FF2B5EF4-FFF2-40B4-BE49-F238E27FC236}">
                <a16:creationId xmlns:a16="http://schemas.microsoft.com/office/drawing/2014/main" id="{E7C2B579-1CCF-4DA6-B8A6-A8597135F4C6}"/>
              </a:ext>
            </a:extLst>
          </p:cNvPr>
          <p:cNvSpPr>
            <a:spLocks noGrp="1"/>
          </p:cNvSpPr>
          <p:nvPr>
            <p:ph type="body" sz="quarter" idx="28"/>
          </p:nvPr>
        </p:nvSpPr>
        <p:spPr/>
        <p:txBody>
          <a:bodyPr/>
          <a:lstStyle/>
          <a:p>
            <a:r>
              <a:rPr lang="en-NZ" dirty="0"/>
              <a:t>Land Adventures</a:t>
            </a:r>
          </a:p>
        </p:txBody>
      </p:sp>
      <p:sp>
        <p:nvSpPr>
          <p:cNvPr id="18" name="Text Placeholder 17">
            <a:extLst>
              <a:ext uri="{FF2B5EF4-FFF2-40B4-BE49-F238E27FC236}">
                <a16:creationId xmlns:a16="http://schemas.microsoft.com/office/drawing/2014/main" id="{226E847F-714F-4A43-96E8-A6D9DA4FDBD4}"/>
              </a:ext>
            </a:extLst>
          </p:cNvPr>
          <p:cNvSpPr>
            <a:spLocks noGrp="1"/>
          </p:cNvSpPr>
          <p:nvPr>
            <p:ph type="body" sz="quarter" idx="29"/>
          </p:nvPr>
        </p:nvSpPr>
        <p:spPr/>
        <p:txBody>
          <a:bodyPr/>
          <a:lstStyle/>
          <a:p>
            <a:r>
              <a:rPr lang="en-NZ" dirty="0"/>
              <a:t>Water Adventures</a:t>
            </a:r>
          </a:p>
        </p:txBody>
      </p:sp>
      <p:sp>
        <p:nvSpPr>
          <p:cNvPr id="19" name="Text Placeholder 18">
            <a:extLst>
              <a:ext uri="{FF2B5EF4-FFF2-40B4-BE49-F238E27FC236}">
                <a16:creationId xmlns:a16="http://schemas.microsoft.com/office/drawing/2014/main" id="{8AAC031C-A7C9-40FF-A20D-8003F7854058}"/>
              </a:ext>
            </a:extLst>
          </p:cNvPr>
          <p:cNvSpPr>
            <a:spLocks noGrp="1"/>
          </p:cNvSpPr>
          <p:nvPr>
            <p:ph type="body" sz="quarter" idx="30"/>
          </p:nvPr>
        </p:nvSpPr>
        <p:spPr/>
        <p:txBody>
          <a:bodyPr/>
          <a:lstStyle/>
          <a:p>
            <a:r>
              <a:rPr lang="en-NZ" dirty="0"/>
              <a:t>Indoor Thrills</a:t>
            </a:r>
          </a:p>
        </p:txBody>
      </p:sp>
      <p:sp>
        <p:nvSpPr>
          <p:cNvPr id="20" name="Text Placeholder 19">
            <a:extLst>
              <a:ext uri="{FF2B5EF4-FFF2-40B4-BE49-F238E27FC236}">
                <a16:creationId xmlns:a16="http://schemas.microsoft.com/office/drawing/2014/main" id="{7E27FDB7-CD50-4DA1-A7F4-4611D2E996AF}"/>
              </a:ext>
            </a:extLst>
          </p:cNvPr>
          <p:cNvSpPr>
            <a:spLocks noGrp="1"/>
          </p:cNvSpPr>
          <p:nvPr>
            <p:ph type="body" sz="quarter" idx="31"/>
          </p:nvPr>
        </p:nvSpPr>
        <p:spPr/>
        <p:txBody>
          <a:bodyPr/>
          <a:lstStyle/>
          <a:p>
            <a:r>
              <a:rPr lang="en-NZ" dirty="0"/>
              <a:t>Trade Resources</a:t>
            </a:r>
          </a:p>
        </p:txBody>
      </p:sp>
    </p:spTree>
    <p:extLst>
      <p:ext uri="{BB962C8B-B14F-4D97-AF65-F5344CB8AC3E}">
        <p14:creationId xmlns:p14="http://schemas.microsoft.com/office/powerpoint/2010/main" val="1724412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Q2020_BRAND FEATURE_COMPRESSED">
            <a:hlinkClick r:id="" action="ppaction://media"/>
            <a:extLst>
              <a:ext uri="{FF2B5EF4-FFF2-40B4-BE49-F238E27FC236}">
                <a16:creationId xmlns:a16="http://schemas.microsoft.com/office/drawing/2014/main" id="{43884299-BE44-4C7E-B511-53E045B3A98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5143019"/>
          </a:xfrm>
        </p:spPr>
      </p:pic>
    </p:spTree>
    <p:extLst>
      <p:ext uri="{BB962C8B-B14F-4D97-AF65-F5344CB8AC3E}">
        <p14:creationId xmlns:p14="http://schemas.microsoft.com/office/powerpoint/2010/main" val="22471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flying through the air&#10;&#10;Description automatically generated">
            <a:extLst>
              <a:ext uri="{FF2B5EF4-FFF2-40B4-BE49-F238E27FC236}">
                <a16:creationId xmlns:a16="http://schemas.microsoft.com/office/drawing/2014/main" id="{38CEDABC-65EE-49AA-8DFB-435543142AF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1">
            <a:extLst>
              <a:ext uri="{FF2B5EF4-FFF2-40B4-BE49-F238E27FC236}">
                <a16:creationId xmlns:a16="http://schemas.microsoft.com/office/drawing/2014/main" id="{0CF5A3BC-663C-4541-9953-6CF82084548B}"/>
              </a:ext>
            </a:extLst>
          </p:cNvPr>
          <p:cNvSpPr>
            <a:spLocks noGrp="1"/>
          </p:cNvSpPr>
          <p:nvPr>
            <p:ph type="body" sz="quarter" idx="18"/>
          </p:nvPr>
        </p:nvSpPr>
        <p:spPr>
          <a:xfrm>
            <a:off x="473402" y="720062"/>
            <a:ext cx="8197197" cy="1255089"/>
          </a:xfrm>
        </p:spPr>
        <p:txBody>
          <a:bodyPr/>
          <a:lstStyle/>
          <a:p>
            <a:r>
              <a:rPr lang="en-NZ" dirty="0">
                <a:effectLst>
                  <a:outerShdw blurRad="50800" dist="38100" dir="2700000" algn="tl" rotWithShape="0">
                    <a:prstClr val="black">
                      <a:alpha val="40000"/>
                    </a:prstClr>
                  </a:outerShdw>
                </a:effectLst>
                <a:latin typeface="Marine Black" panose="02000503050000020004" pitchFamily="50" charset="0"/>
              </a:rPr>
              <a:t>Adventure Activities</a:t>
            </a:r>
          </a:p>
        </p:txBody>
      </p:sp>
      <p:pic>
        <p:nvPicPr>
          <p:cNvPr id="11" name="Picture Placeholder 10" descr="A picture containing drawing&#10;&#10;Description automatically generated">
            <a:extLst>
              <a:ext uri="{FF2B5EF4-FFF2-40B4-BE49-F238E27FC236}">
                <a16:creationId xmlns:a16="http://schemas.microsoft.com/office/drawing/2014/main" id="{328DDE1E-1F20-40A6-BAEB-23374DEBFEB2}"/>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4322" t="-6" r="-341" b="-5374"/>
          <a:stretch/>
        </p:blipFill>
        <p:spPr>
          <a:xfrm>
            <a:off x="7074019" y="4312943"/>
            <a:ext cx="2080157" cy="586865"/>
          </a:xfrm>
        </p:spPr>
      </p:pic>
    </p:spTree>
    <p:extLst>
      <p:ext uri="{BB962C8B-B14F-4D97-AF65-F5344CB8AC3E}">
        <p14:creationId xmlns:p14="http://schemas.microsoft.com/office/powerpoint/2010/main" val="175304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198EA1-4887-4B8C-A790-F0B6C487216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1">
            <a:extLst>
              <a:ext uri="{FF2B5EF4-FFF2-40B4-BE49-F238E27FC236}">
                <a16:creationId xmlns:a16="http://schemas.microsoft.com/office/drawing/2014/main" id="{0CF5A3BC-663C-4541-9953-6CF82084548B}"/>
              </a:ext>
            </a:extLst>
          </p:cNvPr>
          <p:cNvSpPr>
            <a:spLocks noGrp="1"/>
          </p:cNvSpPr>
          <p:nvPr>
            <p:ph type="body" sz="quarter" idx="18"/>
          </p:nvPr>
        </p:nvSpPr>
        <p:spPr>
          <a:xfrm>
            <a:off x="473402" y="720062"/>
            <a:ext cx="8197197" cy="1255089"/>
          </a:xfrm>
        </p:spPr>
        <p:txBody>
          <a:bodyPr/>
          <a:lstStyle/>
          <a:p>
            <a:r>
              <a:rPr lang="en-NZ" dirty="0">
                <a:effectLst>
                  <a:outerShdw blurRad="50800" dist="38100" dir="2700000" algn="tl" rotWithShape="0">
                    <a:prstClr val="black">
                      <a:alpha val="40000"/>
                    </a:prstClr>
                  </a:outerShdw>
                </a:effectLst>
                <a:latin typeface="Marine Black" panose="02000503050000020004" pitchFamily="50" charset="0"/>
              </a:rPr>
              <a:t>Air Adventures</a:t>
            </a:r>
          </a:p>
        </p:txBody>
      </p:sp>
      <p:pic>
        <p:nvPicPr>
          <p:cNvPr id="11" name="Picture Placeholder 10" descr="A picture containing drawing&#10;&#10;Description automatically generated">
            <a:extLst>
              <a:ext uri="{FF2B5EF4-FFF2-40B4-BE49-F238E27FC236}">
                <a16:creationId xmlns:a16="http://schemas.microsoft.com/office/drawing/2014/main" id="{328DDE1E-1F20-40A6-BAEB-23374DEBFEB2}"/>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4322" t="-6" r="-341" b="-5374"/>
          <a:stretch/>
        </p:blipFill>
        <p:spPr>
          <a:xfrm>
            <a:off x="7074019" y="4312943"/>
            <a:ext cx="2080157" cy="586865"/>
          </a:xfrm>
        </p:spPr>
      </p:pic>
    </p:spTree>
    <p:extLst>
      <p:ext uri="{BB962C8B-B14F-4D97-AF65-F5344CB8AC3E}">
        <p14:creationId xmlns:p14="http://schemas.microsoft.com/office/powerpoint/2010/main" val="2225853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person&#10;&#10;Description automatically generated">
            <a:extLst>
              <a:ext uri="{FF2B5EF4-FFF2-40B4-BE49-F238E27FC236}">
                <a16:creationId xmlns:a16="http://schemas.microsoft.com/office/drawing/2014/main" id="{0BDE9C81-B3C7-4D45-A60C-02E282D5E57B}"/>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1">
            <a:extLst>
              <a:ext uri="{FF2B5EF4-FFF2-40B4-BE49-F238E27FC236}">
                <a16:creationId xmlns:a16="http://schemas.microsoft.com/office/drawing/2014/main" id="{0CF5A3BC-663C-4541-9953-6CF82084548B}"/>
              </a:ext>
            </a:extLst>
          </p:cNvPr>
          <p:cNvSpPr>
            <a:spLocks noGrp="1"/>
          </p:cNvSpPr>
          <p:nvPr>
            <p:ph type="body" sz="quarter" idx="18"/>
          </p:nvPr>
        </p:nvSpPr>
        <p:spPr>
          <a:xfrm>
            <a:off x="473402" y="720062"/>
            <a:ext cx="8197197" cy="1255089"/>
          </a:xfrm>
        </p:spPr>
        <p:txBody>
          <a:bodyPr/>
          <a:lstStyle/>
          <a:p>
            <a:r>
              <a:rPr lang="en-NZ" dirty="0">
                <a:effectLst>
                  <a:outerShdw blurRad="50800" dist="38100" dir="2700000" algn="tl" rotWithShape="0">
                    <a:prstClr val="black">
                      <a:alpha val="40000"/>
                    </a:prstClr>
                  </a:outerShdw>
                </a:effectLst>
                <a:latin typeface="Marine Black" panose="02000503050000020004" pitchFamily="50" charset="0"/>
              </a:rPr>
              <a:t>Bungy, Zip, Swing</a:t>
            </a:r>
          </a:p>
        </p:txBody>
      </p:sp>
      <p:pic>
        <p:nvPicPr>
          <p:cNvPr id="11" name="Picture Placeholder 10" descr="A picture containing drawing&#10;&#10;Description automatically generated">
            <a:extLst>
              <a:ext uri="{FF2B5EF4-FFF2-40B4-BE49-F238E27FC236}">
                <a16:creationId xmlns:a16="http://schemas.microsoft.com/office/drawing/2014/main" id="{328DDE1E-1F20-40A6-BAEB-23374DEBFEB2}"/>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4322" t="-6" r="-341" b="-5374"/>
          <a:stretch/>
        </p:blipFill>
        <p:spPr>
          <a:xfrm>
            <a:off x="7074019" y="4312943"/>
            <a:ext cx="2080157" cy="586865"/>
          </a:xfrm>
        </p:spPr>
      </p:pic>
    </p:spTree>
    <p:extLst>
      <p:ext uri="{BB962C8B-B14F-4D97-AF65-F5344CB8AC3E}">
        <p14:creationId xmlns:p14="http://schemas.microsoft.com/office/powerpoint/2010/main" val="225937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outdoor, ground, mountain, sky&#10;&#10;Description automatically generated">
            <a:extLst>
              <a:ext uri="{FF2B5EF4-FFF2-40B4-BE49-F238E27FC236}">
                <a16:creationId xmlns:a16="http://schemas.microsoft.com/office/drawing/2014/main" id="{94270CB1-784A-4A3E-A14A-80595087323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1">
            <a:extLst>
              <a:ext uri="{FF2B5EF4-FFF2-40B4-BE49-F238E27FC236}">
                <a16:creationId xmlns:a16="http://schemas.microsoft.com/office/drawing/2014/main" id="{0CF5A3BC-663C-4541-9953-6CF82084548B}"/>
              </a:ext>
            </a:extLst>
          </p:cNvPr>
          <p:cNvSpPr>
            <a:spLocks noGrp="1"/>
          </p:cNvSpPr>
          <p:nvPr>
            <p:ph type="body" sz="quarter" idx="18"/>
          </p:nvPr>
        </p:nvSpPr>
        <p:spPr>
          <a:xfrm>
            <a:off x="473402" y="720062"/>
            <a:ext cx="8197197" cy="1255089"/>
          </a:xfrm>
        </p:spPr>
        <p:txBody>
          <a:bodyPr/>
          <a:lstStyle/>
          <a:p>
            <a:r>
              <a:rPr lang="en-NZ" dirty="0">
                <a:effectLst>
                  <a:outerShdw blurRad="50800" dist="38100" dir="2700000" algn="tl" rotWithShape="0">
                    <a:prstClr val="black">
                      <a:alpha val="40000"/>
                    </a:prstClr>
                  </a:outerShdw>
                </a:effectLst>
                <a:latin typeface="Marine Black" panose="02000503050000020004" pitchFamily="50" charset="0"/>
              </a:rPr>
              <a:t>Land Adventures</a:t>
            </a:r>
          </a:p>
        </p:txBody>
      </p:sp>
      <p:pic>
        <p:nvPicPr>
          <p:cNvPr id="11" name="Picture Placeholder 10" descr="A picture containing drawing&#10;&#10;Description automatically generated">
            <a:extLst>
              <a:ext uri="{FF2B5EF4-FFF2-40B4-BE49-F238E27FC236}">
                <a16:creationId xmlns:a16="http://schemas.microsoft.com/office/drawing/2014/main" id="{328DDE1E-1F20-40A6-BAEB-23374DEBFEB2}"/>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4322" t="-6" r="-341" b="-5374"/>
          <a:stretch/>
        </p:blipFill>
        <p:spPr>
          <a:xfrm>
            <a:off x="7074019" y="4312943"/>
            <a:ext cx="2080157" cy="586865"/>
          </a:xfrm>
        </p:spPr>
      </p:pic>
    </p:spTree>
    <p:extLst>
      <p:ext uri="{BB962C8B-B14F-4D97-AF65-F5344CB8AC3E}">
        <p14:creationId xmlns:p14="http://schemas.microsoft.com/office/powerpoint/2010/main" val="3193979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4C17FD4-AA61-45BC-B84A-3FB4105F7A7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1">
            <a:extLst>
              <a:ext uri="{FF2B5EF4-FFF2-40B4-BE49-F238E27FC236}">
                <a16:creationId xmlns:a16="http://schemas.microsoft.com/office/drawing/2014/main" id="{0CF5A3BC-663C-4541-9953-6CF82084548B}"/>
              </a:ext>
            </a:extLst>
          </p:cNvPr>
          <p:cNvSpPr>
            <a:spLocks noGrp="1"/>
          </p:cNvSpPr>
          <p:nvPr>
            <p:ph type="body" sz="quarter" idx="18"/>
          </p:nvPr>
        </p:nvSpPr>
        <p:spPr>
          <a:xfrm>
            <a:off x="473402" y="720062"/>
            <a:ext cx="8197197" cy="1255089"/>
          </a:xfrm>
        </p:spPr>
        <p:txBody>
          <a:bodyPr/>
          <a:lstStyle/>
          <a:p>
            <a:r>
              <a:rPr lang="en-NZ" dirty="0">
                <a:effectLst>
                  <a:outerShdw blurRad="50800" dist="38100" dir="2700000" algn="tl" rotWithShape="0">
                    <a:prstClr val="black">
                      <a:alpha val="40000"/>
                    </a:prstClr>
                  </a:outerShdw>
                </a:effectLst>
                <a:latin typeface="Marine Black" panose="02000503050000020004" pitchFamily="50" charset="0"/>
              </a:rPr>
              <a:t>Water Adventures</a:t>
            </a:r>
          </a:p>
        </p:txBody>
      </p:sp>
      <p:pic>
        <p:nvPicPr>
          <p:cNvPr id="11" name="Picture Placeholder 10" descr="A picture containing drawing&#10;&#10;Description automatically generated">
            <a:extLst>
              <a:ext uri="{FF2B5EF4-FFF2-40B4-BE49-F238E27FC236}">
                <a16:creationId xmlns:a16="http://schemas.microsoft.com/office/drawing/2014/main" id="{328DDE1E-1F20-40A6-BAEB-23374DEBFEB2}"/>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4322" t="-6" r="-341" b="-5374"/>
          <a:stretch/>
        </p:blipFill>
        <p:spPr>
          <a:xfrm>
            <a:off x="7074019" y="4312943"/>
            <a:ext cx="2080157" cy="586865"/>
          </a:xfrm>
        </p:spPr>
      </p:pic>
    </p:spTree>
    <p:extLst>
      <p:ext uri="{BB962C8B-B14F-4D97-AF65-F5344CB8AC3E}">
        <p14:creationId xmlns:p14="http://schemas.microsoft.com/office/powerpoint/2010/main" val="1915510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10;&#10;Description automatically generated">
            <a:extLst>
              <a:ext uri="{FF2B5EF4-FFF2-40B4-BE49-F238E27FC236}">
                <a16:creationId xmlns:a16="http://schemas.microsoft.com/office/drawing/2014/main" id="{740A8C06-BBFA-4C68-A343-708FA7492F38}"/>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 Placeholder 1">
            <a:extLst>
              <a:ext uri="{FF2B5EF4-FFF2-40B4-BE49-F238E27FC236}">
                <a16:creationId xmlns:a16="http://schemas.microsoft.com/office/drawing/2014/main" id="{0CF5A3BC-663C-4541-9953-6CF82084548B}"/>
              </a:ext>
            </a:extLst>
          </p:cNvPr>
          <p:cNvSpPr>
            <a:spLocks noGrp="1"/>
          </p:cNvSpPr>
          <p:nvPr>
            <p:ph type="body" sz="quarter" idx="18"/>
          </p:nvPr>
        </p:nvSpPr>
        <p:spPr>
          <a:xfrm>
            <a:off x="473402" y="720062"/>
            <a:ext cx="8197197" cy="1255089"/>
          </a:xfrm>
        </p:spPr>
        <p:txBody>
          <a:bodyPr/>
          <a:lstStyle/>
          <a:p>
            <a:r>
              <a:rPr lang="en-NZ" dirty="0">
                <a:effectLst>
                  <a:outerShdw blurRad="50800" dist="38100" dir="2700000" algn="tl" rotWithShape="0">
                    <a:prstClr val="black">
                      <a:alpha val="40000"/>
                    </a:prstClr>
                  </a:outerShdw>
                </a:effectLst>
                <a:latin typeface="Marine Black" panose="02000503050000020004" pitchFamily="50" charset="0"/>
              </a:rPr>
              <a:t>Indoor Thrills</a:t>
            </a:r>
          </a:p>
        </p:txBody>
      </p:sp>
      <p:pic>
        <p:nvPicPr>
          <p:cNvPr id="11" name="Picture Placeholder 10" descr="A picture containing drawing&#10;&#10;Description automatically generated">
            <a:extLst>
              <a:ext uri="{FF2B5EF4-FFF2-40B4-BE49-F238E27FC236}">
                <a16:creationId xmlns:a16="http://schemas.microsoft.com/office/drawing/2014/main" id="{328DDE1E-1F20-40A6-BAEB-23374DEBFEB2}"/>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l="-4322" t="-6" r="-341" b="-5374"/>
          <a:stretch/>
        </p:blipFill>
        <p:spPr>
          <a:xfrm>
            <a:off x="7074019" y="4312943"/>
            <a:ext cx="2080157" cy="586865"/>
          </a:xfrm>
        </p:spPr>
      </p:pic>
    </p:spTree>
    <p:extLst>
      <p:ext uri="{BB962C8B-B14F-4D97-AF65-F5344CB8AC3E}">
        <p14:creationId xmlns:p14="http://schemas.microsoft.com/office/powerpoint/2010/main" val="3932567670"/>
      </p:ext>
    </p:extLst>
  </p:cSld>
  <p:clrMapOvr>
    <a:masterClrMapping/>
  </p:clrMapOvr>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Blank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ank You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ulle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 Section Titl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ap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ph Pages">
  <a:themeElements>
    <a:clrScheme name="Destination Queenstown ">
      <a:dk1>
        <a:srgbClr val="323332"/>
      </a:dk1>
      <a:lt1>
        <a:sysClr val="window" lastClr="FFFFFF"/>
      </a:lt1>
      <a:dk2>
        <a:srgbClr val="313131"/>
      </a:dk2>
      <a:lt2>
        <a:srgbClr val="FFFFFE"/>
      </a:lt2>
      <a:accent1>
        <a:srgbClr val="1779C3"/>
      </a:accent1>
      <a:accent2>
        <a:srgbClr val="F27719"/>
      </a:accent2>
      <a:accent3>
        <a:srgbClr val="B5D325"/>
      </a:accent3>
      <a:accent4>
        <a:srgbClr val="FCBA13"/>
      </a:accent4>
      <a:accent5>
        <a:srgbClr val="ED551C"/>
      </a:accent5>
      <a:accent6>
        <a:srgbClr val="143581"/>
      </a:accent6>
      <a:hlink>
        <a:srgbClr val="0C5D35"/>
      </a:hlink>
      <a:folHlink>
        <a:srgbClr val="0D53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ide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Quot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9789</TotalTime>
  <Words>1350</Words>
  <Application>Microsoft Office PowerPoint</Application>
  <PresentationFormat>On-screen Show (16:9)</PresentationFormat>
  <Paragraphs>114</Paragraphs>
  <Slides>11</Slides>
  <Notes>8</Notes>
  <HiddenSlides>0</HiddenSlides>
  <MMClips>1</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11</vt:i4>
      </vt:variant>
    </vt:vector>
  </HeadingPairs>
  <TitlesOfParts>
    <vt:vector size="30" baseType="lpstr">
      <vt:lpstr>Arial</vt:lpstr>
      <vt:lpstr>Avenir Light</vt:lpstr>
      <vt:lpstr>Avenir LT Std 35 Light</vt:lpstr>
      <vt:lpstr>Calibri</vt:lpstr>
      <vt:lpstr>Lucida Grande</vt:lpstr>
      <vt:lpstr>Marine Black</vt:lpstr>
      <vt:lpstr>Marine Light</vt:lpstr>
      <vt:lpstr>Marine UP 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Ronnie Baker</dc:creator>
  <cp:lastModifiedBy>Linda McIntosh</cp:lastModifiedBy>
  <cp:revision>137</cp:revision>
  <dcterms:created xsi:type="dcterms:W3CDTF">2018-02-28T01:38:31Z</dcterms:created>
  <dcterms:modified xsi:type="dcterms:W3CDTF">2020-11-08T23:09:11Z</dcterms:modified>
</cp:coreProperties>
</file>