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4" r:id="rId3"/>
    <p:sldMasterId id="2147483657" r:id="rId4"/>
    <p:sldMasterId id="2147483660" r:id="rId5"/>
    <p:sldMasterId id="2147483664" r:id="rId6"/>
    <p:sldMasterId id="2147483678" r:id="rId7"/>
    <p:sldMasterId id="2147483668" r:id="rId8"/>
    <p:sldMasterId id="2147483670" r:id="rId9"/>
    <p:sldMasterId id="2147483672" r:id="rId10"/>
    <p:sldMasterId id="2147483675" r:id="rId11"/>
  </p:sldMasterIdLst>
  <p:notesMasterIdLst>
    <p:notesMasterId r:id="rId28"/>
  </p:notesMasterIdLst>
  <p:sldIdLst>
    <p:sldId id="256" r:id="rId12"/>
    <p:sldId id="273" r:id="rId13"/>
    <p:sldId id="332" r:id="rId14"/>
    <p:sldId id="347" r:id="rId15"/>
    <p:sldId id="337" r:id="rId16"/>
    <p:sldId id="329" r:id="rId17"/>
    <p:sldId id="336" r:id="rId18"/>
    <p:sldId id="335" r:id="rId19"/>
    <p:sldId id="346" r:id="rId20"/>
    <p:sldId id="338" r:id="rId21"/>
    <p:sldId id="345" r:id="rId22"/>
    <p:sldId id="341" r:id="rId23"/>
    <p:sldId id="342" r:id="rId24"/>
    <p:sldId id="343" r:id="rId25"/>
    <p:sldId id="271" r:id="rId26"/>
    <p:sldId id="272" r:id="rId27"/>
  </p:sldIdLst>
  <p:sldSz cx="9144000" cy="5143500" type="screen16x9"/>
  <p:notesSz cx="6858000" cy="9144000"/>
  <p:defaultTextStyle>
    <a:defPPr>
      <a:defRPr lang="en-US"/>
    </a:defPPr>
    <a:lvl1pPr marL="0" algn="l" defTabSz="408167" rtl="0" eaLnBrk="1" latinLnBrk="0" hangingPunct="1">
      <a:defRPr sz="1600" kern="1200">
        <a:solidFill>
          <a:schemeClr val="tx1"/>
        </a:solidFill>
        <a:latin typeface="+mn-lt"/>
        <a:ea typeface="+mn-ea"/>
        <a:cs typeface="+mn-cs"/>
      </a:defRPr>
    </a:lvl1pPr>
    <a:lvl2pPr marL="408167" algn="l" defTabSz="408167" rtl="0" eaLnBrk="1" latinLnBrk="0" hangingPunct="1">
      <a:defRPr sz="1600" kern="1200">
        <a:solidFill>
          <a:schemeClr val="tx1"/>
        </a:solidFill>
        <a:latin typeface="+mn-lt"/>
        <a:ea typeface="+mn-ea"/>
        <a:cs typeface="+mn-cs"/>
      </a:defRPr>
    </a:lvl2pPr>
    <a:lvl3pPr marL="816334" algn="l" defTabSz="408167" rtl="0" eaLnBrk="1" latinLnBrk="0" hangingPunct="1">
      <a:defRPr sz="1600" kern="1200">
        <a:solidFill>
          <a:schemeClr val="tx1"/>
        </a:solidFill>
        <a:latin typeface="+mn-lt"/>
        <a:ea typeface="+mn-ea"/>
        <a:cs typeface="+mn-cs"/>
      </a:defRPr>
    </a:lvl3pPr>
    <a:lvl4pPr marL="1224500" algn="l" defTabSz="408167" rtl="0" eaLnBrk="1" latinLnBrk="0" hangingPunct="1">
      <a:defRPr sz="1600" kern="1200">
        <a:solidFill>
          <a:schemeClr val="tx1"/>
        </a:solidFill>
        <a:latin typeface="+mn-lt"/>
        <a:ea typeface="+mn-ea"/>
        <a:cs typeface="+mn-cs"/>
      </a:defRPr>
    </a:lvl4pPr>
    <a:lvl5pPr marL="1632667" algn="l" defTabSz="408167" rtl="0" eaLnBrk="1" latinLnBrk="0" hangingPunct="1">
      <a:defRPr sz="1600" kern="1200">
        <a:solidFill>
          <a:schemeClr val="tx1"/>
        </a:solidFill>
        <a:latin typeface="+mn-lt"/>
        <a:ea typeface="+mn-ea"/>
        <a:cs typeface="+mn-cs"/>
      </a:defRPr>
    </a:lvl5pPr>
    <a:lvl6pPr marL="2040835" algn="l" defTabSz="408167" rtl="0" eaLnBrk="1" latinLnBrk="0" hangingPunct="1">
      <a:defRPr sz="1600" kern="1200">
        <a:solidFill>
          <a:schemeClr val="tx1"/>
        </a:solidFill>
        <a:latin typeface="+mn-lt"/>
        <a:ea typeface="+mn-ea"/>
        <a:cs typeface="+mn-cs"/>
      </a:defRPr>
    </a:lvl6pPr>
    <a:lvl7pPr marL="2449002" algn="l" defTabSz="408167" rtl="0" eaLnBrk="1" latinLnBrk="0" hangingPunct="1">
      <a:defRPr sz="1600" kern="1200">
        <a:solidFill>
          <a:schemeClr val="tx1"/>
        </a:solidFill>
        <a:latin typeface="+mn-lt"/>
        <a:ea typeface="+mn-ea"/>
        <a:cs typeface="+mn-cs"/>
      </a:defRPr>
    </a:lvl7pPr>
    <a:lvl8pPr marL="2857169" algn="l" defTabSz="408167" rtl="0" eaLnBrk="1" latinLnBrk="0" hangingPunct="1">
      <a:defRPr sz="1600" kern="1200">
        <a:solidFill>
          <a:schemeClr val="tx1"/>
        </a:solidFill>
        <a:latin typeface="+mn-lt"/>
        <a:ea typeface="+mn-ea"/>
        <a:cs typeface="+mn-cs"/>
      </a:defRPr>
    </a:lvl8pPr>
    <a:lvl9pPr marL="3265336" algn="l" defTabSz="408167"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779C4"/>
    <a:srgbClr val="0087B6"/>
    <a:srgbClr val="0068A9"/>
    <a:srgbClr val="0062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9" autoAdjust="0"/>
    <p:restoredTop sz="67113" autoAdjust="0"/>
  </p:normalViewPr>
  <p:slideViewPr>
    <p:cSldViewPr snapToGrid="0" snapToObjects="1">
      <p:cViewPr varScale="1">
        <p:scale>
          <a:sx n="97" d="100"/>
          <a:sy n="97" d="100"/>
        </p:scale>
        <p:origin x="1764"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A9AB4-E68B-CB40-81B9-7EE2EFA43F93}" type="datetimeFigureOut">
              <a:rPr lang="en-US" smtClean="0"/>
              <a:t>11/9/2020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336DA-FE64-1043-B939-0589E96F3D77}" type="slidenum">
              <a:rPr lang="en-US" smtClean="0"/>
              <a:t>‹#›</a:t>
            </a:fld>
            <a:endParaRPr lang="en-US"/>
          </a:p>
        </p:txBody>
      </p:sp>
    </p:spTree>
    <p:extLst>
      <p:ext uri="{BB962C8B-B14F-4D97-AF65-F5344CB8AC3E}">
        <p14:creationId xmlns:p14="http://schemas.microsoft.com/office/powerpoint/2010/main" val="2847892241"/>
      </p:ext>
    </p:extLst>
  </p:cSld>
  <p:clrMap bg1="lt1" tx1="dk1" bg2="lt2" tx2="dk2" accent1="accent1" accent2="accent2" accent3="accent3" accent4="accent4" accent5="accent5" accent6="accent6" hlink="hlink" folHlink="folHlink"/>
  <p:notesStyle>
    <a:lvl1pPr marL="0" algn="l" defTabSz="408167" rtl="0" eaLnBrk="1" latinLnBrk="0" hangingPunct="1">
      <a:defRPr sz="1100" kern="1200">
        <a:solidFill>
          <a:schemeClr val="tx1"/>
        </a:solidFill>
        <a:latin typeface="+mn-lt"/>
        <a:ea typeface="+mn-ea"/>
        <a:cs typeface="+mn-cs"/>
      </a:defRPr>
    </a:lvl1pPr>
    <a:lvl2pPr marL="408167" algn="l" defTabSz="408167" rtl="0" eaLnBrk="1" latinLnBrk="0" hangingPunct="1">
      <a:defRPr sz="1100" kern="1200">
        <a:solidFill>
          <a:schemeClr val="tx1"/>
        </a:solidFill>
        <a:latin typeface="+mn-lt"/>
        <a:ea typeface="+mn-ea"/>
        <a:cs typeface="+mn-cs"/>
      </a:defRPr>
    </a:lvl2pPr>
    <a:lvl3pPr marL="816334" algn="l" defTabSz="408167" rtl="0" eaLnBrk="1" latinLnBrk="0" hangingPunct="1">
      <a:defRPr sz="1100" kern="1200">
        <a:solidFill>
          <a:schemeClr val="tx1"/>
        </a:solidFill>
        <a:latin typeface="+mn-lt"/>
        <a:ea typeface="+mn-ea"/>
        <a:cs typeface="+mn-cs"/>
      </a:defRPr>
    </a:lvl3pPr>
    <a:lvl4pPr marL="1224500" algn="l" defTabSz="408167" rtl="0" eaLnBrk="1" latinLnBrk="0" hangingPunct="1">
      <a:defRPr sz="1100" kern="1200">
        <a:solidFill>
          <a:schemeClr val="tx1"/>
        </a:solidFill>
        <a:latin typeface="+mn-lt"/>
        <a:ea typeface="+mn-ea"/>
        <a:cs typeface="+mn-cs"/>
      </a:defRPr>
    </a:lvl4pPr>
    <a:lvl5pPr marL="1632667" algn="l" defTabSz="408167" rtl="0" eaLnBrk="1" latinLnBrk="0" hangingPunct="1">
      <a:defRPr sz="1100" kern="1200">
        <a:solidFill>
          <a:schemeClr val="tx1"/>
        </a:solidFill>
        <a:latin typeface="+mn-lt"/>
        <a:ea typeface="+mn-ea"/>
        <a:cs typeface="+mn-cs"/>
      </a:defRPr>
    </a:lvl5pPr>
    <a:lvl6pPr marL="2040835" algn="l" defTabSz="408167" rtl="0" eaLnBrk="1" latinLnBrk="0" hangingPunct="1">
      <a:defRPr sz="1100" kern="1200">
        <a:solidFill>
          <a:schemeClr val="tx1"/>
        </a:solidFill>
        <a:latin typeface="+mn-lt"/>
        <a:ea typeface="+mn-ea"/>
        <a:cs typeface="+mn-cs"/>
      </a:defRPr>
    </a:lvl6pPr>
    <a:lvl7pPr marL="2449002" algn="l" defTabSz="408167" rtl="0" eaLnBrk="1" latinLnBrk="0" hangingPunct="1">
      <a:defRPr sz="1100" kern="1200">
        <a:solidFill>
          <a:schemeClr val="tx1"/>
        </a:solidFill>
        <a:latin typeface="+mn-lt"/>
        <a:ea typeface="+mn-ea"/>
        <a:cs typeface="+mn-cs"/>
      </a:defRPr>
    </a:lvl7pPr>
    <a:lvl8pPr marL="2857169" algn="l" defTabSz="408167" rtl="0" eaLnBrk="1" latinLnBrk="0" hangingPunct="1">
      <a:defRPr sz="1100" kern="1200">
        <a:solidFill>
          <a:schemeClr val="tx1"/>
        </a:solidFill>
        <a:latin typeface="+mn-lt"/>
        <a:ea typeface="+mn-ea"/>
        <a:cs typeface="+mn-cs"/>
      </a:defRPr>
    </a:lvl8pPr>
    <a:lvl9pPr marL="3265336" algn="l" defTabSz="40816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wineries in Queenstown and nearby Gibbston, the 'Valley of Vines', have a reputation for producing some of the world’s best Pinot Noir, and it’s easy to while away a day exploring cellar doors and restaurants to find your </a:t>
            </a:r>
            <a:r>
              <a:rPr lang="en-US" dirty="0" err="1"/>
              <a:t>favourite</a:t>
            </a:r>
            <a:r>
              <a:rPr lang="en-US" dirty="0"/>
              <a:t> vintage. Queenstown is the gateway to the Central Otago region where you’ll find 200 vineyards within a 40 minute drive of the town </a:t>
            </a:r>
            <a:r>
              <a:rPr lang="en-US" dirty="0" err="1"/>
              <a:t>centre</a:t>
            </a:r>
            <a:r>
              <a:rPr lang="en-US" dirty="0"/>
              <a:t>. The Central Otago wine region is made up of six sub-regions; Gibbston, Cromwell/Pisa/ </a:t>
            </a:r>
            <a:r>
              <a:rPr lang="en-US" dirty="0" err="1"/>
              <a:t>Lowburn</a:t>
            </a:r>
            <a:r>
              <a:rPr lang="en-US" dirty="0"/>
              <a:t>, Bannockburn, Bendigo, Wanaka and Alexandra, all producing world-class wines.</a:t>
            </a:r>
          </a:p>
          <a:p>
            <a:endParaRPr lang="en-US" dirty="0"/>
          </a:p>
          <a:p>
            <a:r>
              <a:rPr lang="en-US" dirty="0"/>
              <a:t>What makes the region’s wine so special is the landscape its grapes are grown in. At a latitude of 45° south, Central Otago is the southernmost wine growing region in the world, with unique </a:t>
            </a:r>
            <a:r>
              <a:rPr lang="en-US" dirty="0" err="1"/>
              <a:t>shaly</a:t>
            </a:r>
            <a:r>
              <a:rPr lang="en-US" dirty="0"/>
              <a:t> soil and climate providing excellent grape growing conditions. Local winemakers produce award-winning wines of exceptional elegance and longevity.</a:t>
            </a:r>
          </a:p>
          <a:p>
            <a:endParaRPr lang="en-US" dirty="0"/>
          </a:p>
          <a:p>
            <a:r>
              <a:rPr lang="en-US" dirty="0"/>
              <a:t>Central Otago features New Zealand's highest and the world's most southerly wine region. The climate, temperatures and terroir (earth) all combine to create the unique </a:t>
            </a:r>
            <a:r>
              <a:rPr lang="en-US" dirty="0" err="1"/>
              <a:t>flavours</a:t>
            </a:r>
            <a:r>
              <a:rPr lang="en-US" dirty="0"/>
              <a:t> of Central Otago Pinot Noir and the other varietals that the talented winemakers create here. Find out more on the climate, temperatures and soil that makes Central Otago so special.</a:t>
            </a:r>
          </a:p>
          <a:p>
            <a:endParaRPr lang="en-US" dirty="0"/>
          </a:p>
          <a:p>
            <a:r>
              <a:rPr lang="en-US" dirty="0"/>
              <a:t>To help you experience our wines for yourself, many Queenstown wineries have cellar door tasting, and several have excellent winery restaurants on site, so you can drop in for a taste, a chat to the staff or a delicious meal with a glass of your </a:t>
            </a:r>
            <a:r>
              <a:rPr lang="en-US" dirty="0" err="1"/>
              <a:t>favourite</a:t>
            </a:r>
            <a:r>
              <a:rPr lang="en-US" dirty="0"/>
              <a:t> variety.</a:t>
            </a:r>
          </a:p>
          <a:p>
            <a:endParaRPr lang="en-US" dirty="0"/>
          </a:p>
          <a:p>
            <a:r>
              <a:rPr lang="en-US" dirty="0"/>
              <a:t>In Queenstown you can choose from tour companies to ferry you around Gibbston and further afield Central Otago wineries, leaving you to indulge in as many tastings as you wish before being whisked to the next destination. You can join an </a:t>
            </a:r>
            <a:r>
              <a:rPr lang="en-US" dirty="0" err="1"/>
              <a:t>organised</a:t>
            </a:r>
            <a:r>
              <a:rPr lang="en-US" dirty="0"/>
              <a:t> group tour, enlist the services of a chauffeur-driven private vehicle or even fly high on a helicopter charter flight across the region. </a:t>
            </a:r>
          </a:p>
          <a:p>
            <a:endParaRPr lang="en-US" dirty="0"/>
          </a:p>
        </p:txBody>
      </p:sp>
      <p:sp>
        <p:nvSpPr>
          <p:cNvPr id="4" name="Slide Number Placeholder 3"/>
          <p:cNvSpPr>
            <a:spLocks noGrp="1"/>
          </p:cNvSpPr>
          <p:nvPr>
            <p:ph type="sldNum" sz="quarter" idx="10"/>
          </p:nvPr>
        </p:nvSpPr>
        <p:spPr/>
        <p:txBody>
          <a:bodyPr/>
          <a:lstStyle/>
          <a:p>
            <a:fld id="{75A336DA-FE64-1043-B939-0589E96F3D77}" type="slidenum">
              <a:rPr lang="en-US" smtClean="0"/>
              <a:t>3</a:t>
            </a:fld>
            <a:endParaRPr lang="en-US"/>
          </a:p>
        </p:txBody>
      </p:sp>
    </p:spTree>
    <p:extLst>
      <p:ext uri="{BB962C8B-B14F-4D97-AF65-F5344CB8AC3E}">
        <p14:creationId xmlns:p14="http://schemas.microsoft.com/office/powerpoint/2010/main" val="156683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Experience Queenstown’s legendary nightlife with a night out at any, or all, of the local bars and nightclubs.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Cosy up next to a roaring fire for some après ski, or gear up and go bar hopping in central Queenstown to discover hidden laneways with the best and busiest clubs. Queenstown’s bars and clubs often have live music with talented cover bands, or visiting DJ’s for those wanting to carry on into the night.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There’s also a number of destination bars, with extensive cocktail and wine lists.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Many pubs, bars and clubs have happy hours and drink specials, no matter what day of the week.</a:t>
            </a:r>
          </a:p>
          <a:p>
            <a:endParaRPr lang="en-US" dirty="0"/>
          </a:p>
        </p:txBody>
      </p:sp>
      <p:sp>
        <p:nvSpPr>
          <p:cNvPr id="4" name="Slide Number Placeholder 3"/>
          <p:cNvSpPr>
            <a:spLocks noGrp="1"/>
          </p:cNvSpPr>
          <p:nvPr>
            <p:ph type="sldNum" sz="quarter" idx="10"/>
          </p:nvPr>
        </p:nvSpPr>
        <p:spPr/>
        <p:txBody>
          <a:bodyPr/>
          <a:lstStyle/>
          <a:p>
            <a:fld id="{75A336DA-FE64-1043-B939-0589E96F3D77}" type="slidenum">
              <a:rPr lang="en-US" smtClean="0"/>
              <a:t>13</a:t>
            </a:fld>
            <a:endParaRPr lang="en-US"/>
          </a:p>
        </p:txBody>
      </p:sp>
    </p:spTree>
    <p:extLst>
      <p:ext uri="{BB962C8B-B14F-4D97-AF65-F5344CB8AC3E}">
        <p14:creationId xmlns:p14="http://schemas.microsoft.com/office/powerpoint/2010/main" val="3334218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A stroll on the lakefront in Queenstown and through the historic buildings around Arrowtown can be made even sweeter with the treats on offer at our dessert shops and candy stores.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Chocolatiers, gelaterias, specialty sweet shops, dessert shops and ice cream parlours in Queenstown will satisfy your sweet tooth when the mood strikes.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Admire the chocolate fountains, and salivate over the wide range of gelato flavours, taste test specialty fudge, or build your own ice cream on a stick before choosing some to take home.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Queenstown’s dessert shops will leave your mouth watering.</a:t>
            </a:r>
          </a:p>
          <a:p>
            <a:endParaRPr lang="en-NZ" dirty="0"/>
          </a:p>
        </p:txBody>
      </p:sp>
      <p:sp>
        <p:nvSpPr>
          <p:cNvPr id="4" name="Slide Number Placeholder 3"/>
          <p:cNvSpPr>
            <a:spLocks noGrp="1"/>
          </p:cNvSpPr>
          <p:nvPr>
            <p:ph type="sldNum" sz="quarter" idx="5"/>
          </p:nvPr>
        </p:nvSpPr>
        <p:spPr/>
        <p:txBody>
          <a:bodyPr/>
          <a:lstStyle/>
          <a:p>
            <a:fld id="{75A336DA-FE64-1043-B939-0589E96F3D77}" type="slidenum">
              <a:rPr lang="en-US" smtClean="0"/>
              <a:t>14</a:t>
            </a:fld>
            <a:endParaRPr lang="en-US"/>
          </a:p>
        </p:txBody>
      </p:sp>
    </p:spTree>
    <p:extLst>
      <p:ext uri="{BB962C8B-B14F-4D97-AF65-F5344CB8AC3E}">
        <p14:creationId xmlns:p14="http://schemas.microsoft.com/office/powerpoint/2010/main" val="86058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For further resource you can check out our website www.queenstownNZ.nz and our trade pages www.queenstownNZ.nz/trade</a:t>
            </a:r>
          </a:p>
          <a:p>
            <a:endParaRPr lang="en-NZ" dirty="0"/>
          </a:p>
          <a:p>
            <a:r>
              <a:rPr lang="en-NZ" dirty="0"/>
              <a:t>If you need suggestion for product operators for selling to your clients, please contact our team on trade@queenstownnz.nz and we can share the appropriate sales and marketing contact for you.</a:t>
            </a:r>
          </a:p>
        </p:txBody>
      </p:sp>
      <p:sp>
        <p:nvSpPr>
          <p:cNvPr id="4" name="Slide Number Placeholder 3"/>
          <p:cNvSpPr>
            <a:spLocks noGrp="1"/>
          </p:cNvSpPr>
          <p:nvPr>
            <p:ph type="sldNum" sz="quarter" idx="5"/>
          </p:nvPr>
        </p:nvSpPr>
        <p:spPr/>
        <p:txBody>
          <a:bodyPr/>
          <a:lstStyle/>
          <a:p>
            <a:fld id="{75A336DA-FE64-1043-B939-0589E96F3D77}" type="slidenum">
              <a:rPr lang="en-US" smtClean="0"/>
              <a:t>15</a:t>
            </a:fld>
            <a:endParaRPr lang="en-US"/>
          </a:p>
        </p:txBody>
      </p:sp>
    </p:spTree>
    <p:extLst>
      <p:ext uri="{BB962C8B-B14F-4D97-AF65-F5344CB8AC3E}">
        <p14:creationId xmlns:p14="http://schemas.microsoft.com/office/powerpoint/2010/main" val="200579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Gibbston, the Valley of the Vines, is home to some of the region's oldest vineyards nestled between ruggedly beautiful schist mountains.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Located a 30 minute drive from downtown Queenstown you'll find Gibbston, the heart of Central Otago wine country and home to a number of wineries, restaurants, pubs, boutique accommodation – lodges, an historic cottage or charming B&amp;B’s, and the historic Kawarau Suspension Bridge.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Famous for producing award-winning pinot noir wines, you'll find a collection of cellar doors lined up along the valley offering tastings of a wide variety of wines from throughout Central Otago’s six sub-regions. There’s also delicious food to savour at several restaurants and pubs serving up atmospheric, al fresco dining.</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Hop on a shuttle, bike around the vines, or go on a guided wine tour – there’s all sorts of ways to taste the terroir, and plenty more to eat, see and do along the way.</a:t>
            </a:r>
          </a:p>
          <a:p>
            <a:endParaRPr lang="en-NZ" dirty="0"/>
          </a:p>
          <a:p>
            <a:r>
              <a:rPr lang="en-NZ" b="1" dirty="0"/>
              <a:t>The Queenstown Trail</a:t>
            </a:r>
          </a:p>
          <a:p>
            <a:r>
              <a:rPr lang="en-NZ" dirty="0"/>
              <a:t>A fantastic option for cyclists, the Queenstown Trail connects Gibbston with the rest of the region, and is arguably one of the most scenic ways to explore Gibbston. The Gibbston River Trail starts at the Kawarau Bridge, home of the world's first commercial bungy jumping operation, and then meanders past the dozen or so cellar doors and other attractions lining Gibbston. You can ride from Queenstown (6-8 hours/40kms), Arrowtown (2-3 hours/13kms), or start your journey at Gibbston Valley Winery and ride to the other end of the valley. Bike tour operators will collect you at the end of the day so you don't have to do the full there-and-back. </a:t>
            </a:r>
          </a:p>
          <a:p>
            <a:endParaRPr lang="en-NZ" dirty="0"/>
          </a:p>
          <a:p>
            <a:r>
              <a:rPr lang="en-NZ" b="1" dirty="0"/>
              <a:t>Gibbston Valley Shuttle</a:t>
            </a:r>
          </a:p>
          <a:p>
            <a:r>
              <a:rPr lang="en-NZ" dirty="0"/>
              <a:t>An easy transport option from downtown Queenstown, this shuttle bus runs 2–3 times daily to Gibbston Valley Winery, one of Central Otago’s pioneer producers. Located at the gateway to Gibbston, the winery is the valley’s major hub with bike hire, a cheesery and gift shop alongside an impressive cellar door. </a:t>
            </a:r>
          </a:p>
          <a:p>
            <a:endParaRPr lang="en-NZ" b="1" dirty="0"/>
          </a:p>
          <a:p>
            <a:r>
              <a:rPr lang="en-NZ" b="1" dirty="0"/>
              <a:t>Hop-on Hop Off shuttle options</a:t>
            </a:r>
          </a:p>
          <a:p>
            <a:r>
              <a:rPr lang="en-NZ" dirty="0"/>
              <a:t>Hop-on Hop-off shuttles are a fun and flexible way to get around the wineries without expending too much energy. Get top tasting tips on the journey out to Gibbston, then hop-off to start your self-guided tour. Hop On Hop Off and Wine Hopper Bus both offer services departing several times a day from downtown Queenstown.</a:t>
            </a:r>
          </a:p>
          <a:p>
            <a:endParaRPr lang="en-NZ" dirty="0"/>
          </a:p>
          <a:p>
            <a:r>
              <a:rPr lang="en-NZ" b="1" dirty="0"/>
              <a:t>Self-drive</a:t>
            </a:r>
          </a:p>
          <a:p>
            <a:r>
              <a:rPr lang="en-NZ" dirty="0"/>
              <a:t>Pick up a wine map, designate your driver, and create your own wine tour of Gibbston and beyond. Highlights between Queenstown and Gibbston include historic Arrowtown, </a:t>
            </a:r>
            <a:r>
              <a:rPr lang="en-NZ" dirty="0" err="1"/>
              <a:t>Amisfield</a:t>
            </a:r>
            <a:r>
              <a:rPr lang="en-NZ" dirty="0"/>
              <a:t> Bistro &amp; Cellar Door near pretty Lake Hayes, and Chard Farm winery perched high on the river terraces at the entrance to the valley.</a:t>
            </a:r>
          </a:p>
        </p:txBody>
      </p:sp>
      <p:sp>
        <p:nvSpPr>
          <p:cNvPr id="4" name="Slide Number Placeholder 3"/>
          <p:cNvSpPr>
            <a:spLocks noGrp="1"/>
          </p:cNvSpPr>
          <p:nvPr>
            <p:ph type="sldNum" sz="quarter" idx="5"/>
          </p:nvPr>
        </p:nvSpPr>
        <p:spPr/>
        <p:txBody>
          <a:bodyPr/>
          <a:lstStyle/>
          <a:p>
            <a:fld id="{75A336DA-FE64-1043-B939-0589E96F3D77}" type="slidenum">
              <a:rPr lang="en-US" smtClean="0"/>
              <a:t>5</a:t>
            </a:fld>
            <a:endParaRPr lang="en-US"/>
          </a:p>
        </p:txBody>
      </p:sp>
    </p:spTree>
    <p:extLst>
      <p:ext uri="{BB962C8B-B14F-4D97-AF65-F5344CB8AC3E}">
        <p14:creationId xmlns:p14="http://schemas.microsoft.com/office/powerpoint/2010/main" val="280836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Discover just why Queenstown and Central Otago is home to some of the world’s best Pinot Noir on a tasting tour of our wineries and cellar doors.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You’re spoilt for choice when it comes to guided wine tours around Queenstown, with a range of different tour operators offering everything from popular group trips to private tours customised to specific interests and tastes.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Many wineries now bottle a number of varieties, so there’s something to pique the taste buds of all wine lovers on an organised car tour, or hop on a bike to ride through </a:t>
            </a:r>
            <a:r>
              <a:rPr lang="en-NZ" sz="1100" b="0" i="0" kern="1200" dirty="0" err="1">
                <a:solidFill>
                  <a:schemeClr val="tx1"/>
                </a:solidFill>
                <a:effectLst/>
                <a:latin typeface="+mn-lt"/>
                <a:ea typeface="+mn-ea"/>
                <a:cs typeface="+mn-cs"/>
              </a:rPr>
              <a:t>Gibbston’s</a:t>
            </a:r>
            <a:r>
              <a:rPr lang="en-NZ" sz="1100" b="0" i="0" kern="1200" dirty="0">
                <a:solidFill>
                  <a:schemeClr val="tx1"/>
                </a:solidFill>
                <a:effectLst/>
                <a:latin typeface="+mn-lt"/>
                <a:ea typeface="+mn-ea"/>
                <a:cs typeface="+mn-cs"/>
              </a:rPr>
              <a:t> vines (with a much-welcomed shuttle at the end of the day). For something truly special there are even helicopter tours.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Or, you might find yourself in Queenstown’s very own wine cave at one of the wineries where it all began in the 1980s.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A number of tour operators depart central Queenstown and tour a selection of Arrowtown, Queenstown and Gibbston wineries.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If you’re having trouble deciding what to buy on tour, no worries! There are food and wine stores in both Queenstown and Arrowtown with a wide selection of vintages from here and around New Zealand.</a:t>
            </a:r>
          </a:p>
        </p:txBody>
      </p:sp>
      <p:sp>
        <p:nvSpPr>
          <p:cNvPr id="4" name="Slide Number Placeholder 3"/>
          <p:cNvSpPr>
            <a:spLocks noGrp="1"/>
          </p:cNvSpPr>
          <p:nvPr>
            <p:ph type="sldNum" sz="quarter" idx="10"/>
          </p:nvPr>
        </p:nvSpPr>
        <p:spPr/>
        <p:txBody>
          <a:bodyPr/>
          <a:lstStyle/>
          <a:p>
            <a:fld id="{75A336DA-FE64-1043-B939-0589E96F3D77}" type="slidenum">
              <a:rPr lang="en-US" smtClean="0"/>
              <a:t>6</a:t>
            </a:fld>
            <a:endParaRPr lang="en-US"/>
          </a:p>
        </p:txBody>
      </p:sp>
    </p:spTree>
    <p:extLst>
      <p:ext uri="{BB962C8B-B14F-4D97-AF65-F5344CB8AC3E}">
        <p14:creationId xmlns:p14="http://schemas.microsoft.com/office/powerpoint/2010/main" val="330949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Gibbston Valley Winery- </a:t>
            </a:r>
            <a:r>
              <a:rPr lang="en-US" dirty="0"/>
              <a:t>As one of the region’s founding wineries, their focus is always on handcrafting premium wines and honoring the traditions that have made them</a:t>
            </a:r>
            <a:r>
              <a:rPr lang="en-US" baseline="0" dirty="0"/>
              <a:t> </a:t>
            </a:r>
            <a:r>
              <a:rPr lang="en-US" dirty="0"/>
              <a:t>a world-renowned destination, since releasing Central Otago's first commercial vintage in 1987. Their wine is </a:t>
            </a:r>
            <a:r>
              <a:rPr lang="en-US" dirty="0" err="1"/>
              <a:t>unfined</a:t>
            </a:r>
            <a:r>
              <a:rPr lang="en-US" dirty="0"/>
              <a:t>, unfiltered and sustainably produced. Not only in</a:t>
            </a:r>
            <a:r>
              <a:rPr lang="en-US" baseline="0" dirty="0"/>
              <a:t> thei</a:t>
            </a:r>
            <a:r>
              <a:rPr lang="en-US" dirty="0"/>
              <a:t>r wine, but in their</a:t>
            </a:r>
            <a:r>
              <a:rPr lang="en-US" baseline="0" dirty="0"/>
              <a:t> </a:t>
            </a:r>
            <a:r>
              <a:rPr lang="en-US" dirty="0"/>
              <a:t> dining and other experiences they offer, they</a:t>
            </a:r>
            <a:r>
              <a:rPr lang="en-US" baseline="0" dirty="0"/>
              <a:t> </a:t>
            </a:r>
            <a:r>
              <a:rPr lang="en-US" dirty="0"/>
              <a:t>create unique and pure reflections of their ruggedly-beautiful and incredibly diverse surrounds. They’re inspired by the pursuit of good wine, good food and what they like to call good living. Their</a:t>
            </a:r>
            <a:r>
              <a:rPr lang="en-US" baseline="0" dirty="0"/>
              <a:t> </a:t>
            </a:r>
            <a:r>
              <a:rPr lang="en-US" dirty="0"/>
              <a:t>winemakers pour their passion for wine and the alluring and unique characteristics of their vineyards into every bottle of Gibbston Valley Wine. From handpicking whole bunches of grapes to macerating fruit by foot, they use traditional and time-tested techniques to craft their award-winning range of premium varietals.</a:t>
            </a:r>
            <a:r>
              <a:rPr lang="en-US" baseline="0" dirty="0"/>
              <a:t> </a:t>
            </a:r>
            <a:r>
              <a:rPr lang="en-US" dirty="0"/>
              <a:t>They value and respect our vineyards most of all. They have seven vineyards, two in Gibbston and five in Bendigo. Their intricate and diverse landscapes allow them to create wines that reflect the site they grow in. Everything from the soil type to altitude and temperatures during growing season impacts the flavors and aromas of their wine. Their</a:t>
            </a:r>
            <a:r>
              <a:rPr lang="en-US" baseline="0" dirty="0"/>
              <a:t> </a:t>
            </a:r>
            <a:r>
              <a:rPr lang="en-US" dirty="0"/>
              <a:t>wines have been </a:t>
            </a:r>
            <a:r>
              <a:rPr lang="en-US" dirty="0" err="1"/>
              <a:t>recognised</a:t>
            </a:r>
            <a:r>
              <a:rPr lang="en-US" dirty="0"/>
              <a:t> worldwide for creating and redefining the measure of New Zealand wines.</a:t>
            </a:r>
            <a:r>
              <a:rPr lang="en-US" baseline="0" dirty="0"/>
              <a:t> They </a:t>
            </a:r>
            <a:r>
              <a:rPr lang="en-US" dirty="0"/>
              <a:t>offer four distinct ranges, each showcasing a different aspect of our unique Central Otago vineyards.</a:t>
            </a:r>
          </a:p>
          <a:p>
            <a:endParaRPr lang="en-US" dirty="0"/>
          </a:p>
          <a:p>
            <a:r>
              <a:rPr lang="en-US" b="1" dirty="0"/>
              <a:t>Tours</a:t>
            </a:r>
            <a:r>
              <a:rPr lang="en-US" b="1" baseline="0" dirty="0"/>
              <a:t> and tastings: </a:t>
            </a:r>
            <a:r>
              <a:rPr lang="en-US" baseline="0" dirty="0"/>
              <a:t>They offer daily wine cave and tasting tours where you can visit Home Block, the region's oldest vineyard, do a tasting in their wine cave and catch a glimpse of their winemakers in action. For a more exclusive experience, upgrade to one of their private tour options. </a:t>
            </a:r>
          </a:p>
          <a:p>
            <a:endParaRPr lang="en-US" baseline="0" dirty="0"/>
          </a:p>
          <a:p>
            <a:r>
              <a:rPr lang="en-US" b="1" baseline="0" dirty="0"/>
              <a:t>Bike Tours</a:t>
            </a:r>
            <a:r>
              <a:rPr lang="en-US" baseline="0" dirty="0"/>
              <a:t>: Their bike center gives you access to some of the top trails in Queenstown including the Arrow River Trail and the Gibbston River Trail. They offer bike hire and various packages including return transport from Queenstown.</a:t>
            </a:r>
          </a:p>
          <a:p>
            <a:endParaRPr lang="en-US" baseline="0" dirty="0"/>
          </a:p>
          <a:p>
            <a:r>
              <a:rPr lang="en-US" b="1" baseline="0" dirty="0"/>
              <a:t>Dining: </a:t>
            </a:r>
            <a:r>
              <a:rPr lang="en-US" baseline="0" dirty="0"/>
              <a:t>Gibbston Valley restaurant offers a fine Central Otago wine and food experience featuring seasonal selections that match the freshest ingredients with their range of award-winning wines. </a:t>
            </a:r>
          </a:p>
          <a:p>
            <a:r>
              <a:rPr lang="en-US" baseline="0" dirty="0"/>
              <a:t>Their Cellar Door Menu – offers an assortment of platters with a selection of meat and cheese and other light bites perfect if you are just in the mood for wine and some nibbles. They also offer barista coffees and a selection of handmade pastries and cakes to enjoy with them at the winery or for takeaway.  </a:t>
            </a:r>
            <a:r>
              <a:rPr lang="en-US" b="1" baseline="0" dirty="0"/>
              <a:t>Open daily 12noon – 3pm.</a:t>
            </a:r>
          </a:p>
          <a:p>
            <a:endParaRPr lang="en-US" baseline="0" dirty="0"/>
          </a:p>
          <a:p>
            <a:r>
              <a:rPr lang="en-US" b="1" baseline="0" dirty="0"/>
              <a:t>Gibbston Valley Cheesery: </a:t>
            </a:r>
            <a:r>
              <a:rPr lang="en-NZ" sz="1100" b="0" i="0" kern="1200" dirty="0">
                <a:solidFill>
                  <a:schemeClr val="tx1"/>
                </a:solidFill>
                <a:effectLst/>
                <a:latin typeface="+mn-lt"/>
                <a:ea typeface="+mn-ea"/>
                <a:cs typeface="+mn-cs"/>
              </a:rPr>
              <a:t>Offer a full daily schedule of tours and tastings that explore the incredible intricacies of wine and cheese pairing.  In doing so, they illustrate how our land is indispensable to our products, and what their craft does to bring the best out of land and place.  Their cheese is expertly paired with wines from across our property. Gibbston Valley Wine &amp; Cheese tastings and tours are investigatory and educational. They offer you the opportunity to explore and discuss combinations.  </a:t>
            </a:r>
            <a:r>
              <a:rPr lang="en-NZ" sz="1100" b="1" i="0" kern="1200" dirty="0">
                <a:solidFill>
                  <a:schemeClr val="tx1"/>
                </a:solidFill>
                <a:effectLst/>
                <a:latin typeface="+mn-lt"/>
                <a:ea typeface="+mn-ea"/>
                <a:cs typeface="+mn-cs"/>
              </a:rPr>
              <a:t>Gibbston Valley Cheese Tours run 7 days a week from 10am - 5pm.</a:t>
            </a:r>
          </a:p>
          <a:p>
            <a:endParaRPr lang="en-US" baseline="0" dirty="0"/>
          </a:p>
          <a:p>
            <a:r>
              <a:rPr lang="en-US" b="1" baseline="0" dirty="0"/>
              <a:t>Groups: </a:t>
            </a:r>
            <a:r>
              <a:rPr lang="en-US" baseline="0" dirty="0"/>
              <a:t>The wine cave is also available for private functions including weddings, corporate dinners and other special events.</a:t>
            </a:r>
          </a:p>
          <a:p>
            <a:endParaRPr lang="en-US" dirty="0"/>
          </a:p>
          <a:p>
            <a:r>
              <a:rPr lang="en-US" b="1" dirty="0"/>
              <a:t>Location: </a:t>
            </a:r>
            <a:r>
              <a:rPr lang="en-US" dirty="0"/>
              <a:t>Gibbston Valley Winery,1820 State Highway 6,Queenstown, New Zealand 9371</a:t>
            </a:r>
          </a:p>
          <a:p>
            <a:endParaRPr lang="en-US" dirty="0"/>
          </a:p>
          <a:p>
            <a:r>
              <a:rPr lang="en-US" b="1" dirty="0"/>
              <a:t>Distance from Queenstown: </a:t>
            </a:r>
            <a:r>
              <a:rPr lang="en-US" b="0" dirty="0"/>
              <a:t>25 minutes</a:t>
            </a:r>
            <a:r>
              <a:rPr lang="en-US" b="0" baseline="0" dirty="0"/>
              <a:t> drive from Queenstown</a:t>
            </a:r>
            <a:endParaRPr lang="en-US" b="0" dirty="0"/>
          </a:p>
        </p:txBody>
      </p:sp>
      <p:sp>
        <p:nvSpPr>
          <p:cNvPr id="4" name="Slide Number Placeholder 3"/>
          <p:cNvSpPr>
            <a:spLocks noGrp="1"/>
          </p:cNvSpPr>
          <p:nvPr>
            <p:ph type="sldNum" sz="quarter" idx="10"/>
          </p:nvPr>
        </p:nvSpPr>
        <p:spPr/>
        <p:txBody>
          <a:bodyPr/>
          <a:lstStyle/>
          <a:p>
            <a:fld id="{75A336DA-FE64-1043-B939-0589E96F3D77}" type="slidenum">
              <a:rPr lang="en-US" smtClean="0"/>
              <a:t>7</a:t>
            </a:fld>
            <a:endParaRPr lang="en-US"/>
          </a:p>
        </p:txBody>
      </p:sp>
    </p:spTree>
    <p:extLst>
      <p:ext uri="{BB962C8B-B14F-4D97-AF65-F5344CB8AC3E}">
        <p14:creationId xmlns:p14="http://schemas.microsoft.com/office/powerpoint/2010/main" val="395210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err="1">
                <a:solidFill>
                  <a:schemeClr val="tx1"/>
                </a:solidFill>
                <a:effectLst/>
                <a:latin typeface="+mn-lt"/>
                <a:ea typeface="+mn-ea"/>
                <a:cs typeface="+mn-cs"/>
              </a:rPr>
              <a:t>Amisfield</a:t>
            </a:r>
            <a:r>
              <a:rPr lang="en-NZ" sz="1100" b="1" i="0" kern="1200" dirty="0">
                <a:solidFill>
                  <a:schemeClr val="tx1"/>
                </a:solidFill>
                <a:effectLst/>
                <a:latin typeface="+mn-lt"/>
                <a:ea typeface="+mn-ea"/>
                <a:cs typeface="+mn-cs"/>
              </a:rPr>
              <a:t> Bistro </a:t>
            </a:r>
            <a:r>
              <a:rPr lang="en-NZ" sz="1100" b="0" i="0" kern="1200" dirty="0">
                <a:solidFill>
                  <a:schemeClr val="tx1"/>
                </a:solidFill>
                <a:effectLst/>
                <a:latin typeface="+mn-lt"/>
                <a:ea typeface="+mn-ea"/>
                <a:cs typeface="+mn-cs"/>
              </a:rPr>
              <a:t>offers four distinct dining experiences, all of which showcase the finest local, in-season produce.</a:t>
            </a:r>
          </a:p>
          <a:p>
            <a:r>
              <a:rPr lang="en-NZ" sz="1100" b="0" i="0" kern="1200" dirty="0">
                <a:solidFill>
                  <a:schemeClr val="tx1"/>
                </a:solidFill>
                <a:effectLst/>
                <a:latin typeface="+mn-lt"/>
                <a:ea typeface="+mn-ea"/>
                <a:cs typeface="+mn-cs"/>
              </a:rPr>
              <a:t>Lunch and dinner offer a multi-course degustation menu that promise an exciting sensorial exploration of the region’s flavours. </a:t>
            </a:r>
          </a:p>
          <a:p>
            <a:r>
              <a:rPr lang="en-NZ" sz="1100" b="0" i="0" kern="1200" dirty="0">
                <a:solidFill>
                  <a:schemeClr val="tx1"/>
                </a:solidFill>
                <a:effectLst/>
                <a:latin typeface="+mn-lt"/>
                <a:ea typeface="+mn-ea"/>
                <a:cs typeface="+mn-cs"/>
              </a:rPr>
              <a:t>Indulge your love of fine wine as our passionate staff introduce your palate to the intricate flavours of Central Otago.</a:t>
            </a:r>
          </a:p>
          <a:p>
            <a:endParaRPr lang="en-NZ" dirty="0"/>
          </a:p>
          <a:p>
            <a:r>
              <a:rPr lang="en-NZ" sz="1100" b="0" i="0" kern="1200" dirty="0">
                <a:solidFill>
                  <a:schemeClr val="tx1"/>
                </a:solidFill>
                <a:effectLst/>
                <a:latin typeface="+mn-lt"/>
                <a:ea typeface="+mn-ea"/>
                <a:cs typeface="+mn-cs"/>
              </a:rPr>
              <a:t>Open 7 days 10am-6pm</a:t>
            </a: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dirty="0">
                <a:solidFill>
                  <a:schemeClr val="tx1"/>
                </a:solidFill>
                <a:effectLst/>
                <a:latin typeface="+mn-lt"/>
                <a:ea typeface="+mn-ea"/>
                <a:cs typeface="+mn-cs"/>
              </a:rPr>
              <a:t>10 Lake Hayes Road, Queenstown</a:t>
            </a:r>
          </a:p>
          <a:p>
            <a:endParaRPr lang="en-NZ" dirty="0"/>
          </a:p>
        </p:txBody>
      </p:sp>
      <p:sp>
        <p:nvSpPr>
          <p:cNvPr id="4" name="Slide Number Placeholder 3"/>
          <p:cNvSpPr>
            <a:spLocks noGrp="1"/>
          </p:cNvSpPr>
          <p:nvPr>
            <p:ph type="sldNum" sz="quarter" idx="5"/>
          </p:nvPr>
        </p:nvSpPr>
        <p:spPr/>
        <p:txBody>
          <a:bodyPr/>
          <a:lstStyle/>
          <a:p>
            <a:fld id="{75A336DA-FE64-1043-B939-0589E96F3D77}" type="slidenum">
              <a:rPr lang="en-US" smtClean="0"/>
              <a:t>8</a:t>
            </a:fld>
            <a:endParaRPr lang="en-US"/>
          </a:p>
        </p:txBody>
      </p:sp>
    </p:spTree>
    <p:extLst>
      <p:ext uri="{BB962C8B-B14F-4D97-AF65-F5344CB8AC3E}">
        <p14:creationId xmlns:p14="http://schemas.microsoft.com/office/powerpoint/2010/main" val="159707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Chard Farm is a small family owned winery located 25 minutes from Queenstown.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Established in 1987, they are one of the pioneers of wine in Central Otago.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Chard Farm have 5 Estate owned vineyards in the Cromwell and Gibbston regions. They specialize in Single Vineyard pinot noirs (the Tiger, the Viper and </a:t>
            </a:r>
            <a:r>
              <a:rPr lang="en-NZ" sz="1100" b="0" i="0" kern="1200" dirty="0" err="1">
                <a:solidFill>
                  <a:schemeClr val="tx1"/>
                </a:solidFill>
                <a:effectLst/>
                <a:latin typeface="+mn-lt"/>
                <a:ea typeface="+mn-ea"/>
                <a:cs typeface="+mn-cs"/>
              </a:rPr>
              <a:t>MkII</a:t>
            </a:r>
            <a:r>
              <a:rPr lang="en-NZ" sz="1100" b="0" i="0" kern="1200" dirty="0">
                <a:solidFill>
                  <a:schemeClr val="tx1"/>
                </a:solidFill>
                <a:effectLst/>
                <a:latin typeface="+mn-lt"/>
                <a:ea typeface="+mn-ea"/>
                <a:cs typeface="+mn-cs"/>
              </a:rPr>
              <a:t>) and sub-regional specific pinots, including the signature Mata-Au pinot noir from the </a:t>
            </a:r>
            <a:r>
              <a:rPr lang="en-NZ" sz="1100" b="0" i="0" kern="1200" dirty="0" err="1">
                <a:solidFill>
                  <a:schemeClr val="tx1"/>
                </a:solidFill>
                <a:effectLst/>
                <a:latin typeface="+mn-lt"/>
                <a:ea typeface="+mn-ea"/>
                <a:cs typeface="+mn-cs"/>
              </a:rPr>
              <a:t>Lowburn</a:t>
            </a:r>
            <a:r>
              <a:rPr lang="en-NZ" sz="1100" b="0" i="0" kern="1200" dirty="0">
                <a:solidFill>
                  <a:schemeClr val="tx1"/>
                </a:solidFill>
                <a:effectLst/>
                <a:latin typeface="+mn-lt"/>
                <a:ea typeface="+mn-ea"/>
                <a:cs typeface="+mn-cs"/>
              </a:rPr>
              <a:t> subregion.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winemaking philosophy is driven by the premise that people enjoy drinking interesting wines rather than tasting special wines. Chard Farm make wines to be enjoyed with food, conversation and contemplation. They do not enter competitions; so the wines tend to demand some interaction with the drinker, they do not deliver everything on offer in the first mouthful.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Chard Farm's wines are complex and interesting, textural and elegant, that shows good fruit/acid balance and genuine flavour length.</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Cellar door open 7 days </a:t>
            </a:r>
          </a:p>
          <a:p>
            <a:r>
              <a:rPr lang="en-NZ" sz="1100" b="0" i="0" kern="1200" dirty="0">
                <a:solidFill>
                  <a:schemeClr val="tx1"/>
                </a:solidFill>
                <a:effectLst/>
                <a:latin typeface="+mn-lt"/>
                <a:ea typeface="+mn-ea"/>
                <a:cs typeface="+mn-cs"/>
              </a:rPr>
              <a:t>Monday-Friday 10am-5pm</a:t>
            </a:r>
          </a:p>
          <a:p>
            <a:r>
              <a:rPr lang="en-NZ" sz="1100" b="0" i="0" kern="1200" dirty="0" err="1">
                <a:solidFill>
                  <a:schemeClr val="tx1"/>
                </a:solidFill>
                <a:effectLst/>
                <a:latin typeface="+mn-lt"/>
                <a:ea typeface="+mn-ea"/>
                <a:cs typeface="+mn-cs"/>
              </a:rPr>
              <a:t>Satruday</a:t>
            </a:r>
            <a:r>
              <a:rPr lang="en-NZ" sz="1100" b="0" i="0" kern="1200" dirty="0">
                <a:solidFill>
                  <a:schemeClr val="tx1"/>
                </a:solidFill>
                <a:effectLst/>
                <a:latin typeface="+mn-lt"/>
                <a:ea typeface="+mn-ea"/>
                <a:cs typeface="+mn-cs"/>
              </a:rPr>
              <a:t>-Sunday 11am – 5pm</a:t>
            </a:r>
            <a:endParaRPr lang="en-NZ" dirty="0"/>
          </a:p>
        </p:txBody>
      </p:sp>
      <p:sp>
        <p:nvSpPr>
          <p:cNvPr id="4" name="Slide Number Placeholder 3"/>
          <p:cNvSpPr>
            <a:spLocks noGrp="1"/>
          </p:cNvSpPr>
          <p:nvPr>
            <p:ph type="sldNum" sz="quarter" idx="5"/>
          </p:nvPr>
        </p:nvSpPr>
        <p:spPr/>
        <p:txBody>
          <a:bodyPr/>
          <a:lstStyle/>
          <a:p>
            <a:fld id="{75A336DA-FE64-1043-B939-0589E96F3D77}" type="slidenum">
              <a:rPr lang="en-US" smtClean="0"/>
              <a:t>9</a:t>
            </a:fld>
            <a:endParaRPr lang="en-US"/>
          </a:p>
        </p:txBody>
      </p:sp>
    </p:spTree>
    <p:extLst>
      <p:ext uri="{BB962C8B-B14F-4D97-AF65-F5344CB8AC3E}">
        <p14:creationId xmlns:p14="http://schemas.microsoft.com/office/powerpoint/2010/main" val="380980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err="1">
                <a:solidFill>
                  <a:schemeClr val="tx1"/>
                </a:solidFill>
                <a:effectLst/>
                <a:latin typeface="+mn-lt"/>
                <a:ea typeface="+mn-ea"/>
                <a:cs typeface="+mn-cs"/>
              </a:rPr>
              <a:t>Akarua</a:t>
            </a:r>
            <a:r>
              <a:rPr lang="en-NZ" sz="1100" b="0" i="0" kern="1200" dirty="0">
                <a:solidFill>
                  <a:schemeClr val="tx1"/>
                </a:solidFill>
                <a:effectLst/>
                <a:latin typeface="+mn-lt"/>
                <a:ea typeface="+mn-ea"/>
                <a:cs typeface="+mn-cs"/>
              </a:rPr>
              <a:t> Wines and the team from Artisan share similar principles….put simply to deliver the best wine and food experience to our customers that we can.</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Wine is made in the vineyard and </a:t>
            </a:r>
            <a:r>
              <a:rPr lang="en-NZ" sz="1100" b="0" i="0" kern="1200" dirty="0" err="1">
                <a:solidFill>
                  <a:schemeClr val="tx1"/>
                </a:solidFill>
                <a:effectLst/>
                <a:latin typeface="+mn-lt"/>
                <a:ea typeface="+mn-ea"/>
                <a:cs typeface="+mn-cs"/>
              </a:rPr>
              <a:t>Akarua’s</a:t>
            </a:r>
            <a:r>
              <a:rPr lang="en-NZ" sz="1100" b="0" i="0" kern="1200" dirty="0">
                <a:solidFill>
                  <a:schemeClr val="tx1"/>
                </a:solidFill>
                <a:effectLst/>
                <a:latin typeface="+mn-lt"/>
                <a:ea typeface="+mn-ea"/>
                <a:cs typeface="+mn-cs"/>
              </a:rPr>
              <a:t> belief is that our land plays an integral part in producing the premium Central Otago wines that we bring to market each year. Likewise Artisan views the ingredients as the key to delivering food that is their signature.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A passion for hand crafted cuisine that’s made from scratch is a philosophy that makes the Artisan kitchen tick, using some of New Zealand’s finest sustainable ingredients sourced in and around the four coasts of our South Island.</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food coming from our kitchen is honest, comforting and social with a focus on quality, taste and seasonality helped from Central Otago’s local growers.  Our food matched carefully with the purity of </a:t>
            </a:r>
            <a:r>
              <a:rPr lang="en-NZ" sz="1100" b="0" i="0" kern="1200" dirty="0" err="1">
                <a:solidFill>
                  <a:schemeClr val="tx1"/>
                </a:solidFill>
                <a:effectLst/>
                <a:latin typeface="+mn-lt"/>
                <a:ea typeface="+mn-ea"/>
                <a:cs typeface="+mn-cs"/>
              </a:rPr>
              <a:t>Akarua</a:t>
            </a:r>
            <a:r>
              <a:rPr lang="en-NZ" sz="1100" b="0" i="0" kern="1200" dirty="0">
                <a:solidFill>
                  <a:schemeClr val="tx1"/>
                </a:solidFill>
                <a:effectLst/>
                <a:latin typeface="+mn-lt"/>
                <a:ea typeface="+mn-ea"/>
                <a:cs typeface="+mn-cs"/>
              </a:rPr>
              <a:t> wines combine to create a memorable dining experience.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Enjoy the beautiful garden setting and the historic cottage which we have lovingly restored – whether it’s for a coffee and breakfast or for a shared lunch over wine with friends, we look forward to welcoming you soon.</a:t>
            </a:r>
          </a:p>
          <a:p>
            <a:r>
              <a:rPr lang="en-NZ" sz="1100" b="0" i="0" kern="1200" dirty="0">
                <a:solidFill>
                  <a:schemeClr val="tx1"/>
                </a:solidFill>
                <a:effectLst/>
                <a:latin typeface="+mn-lt"/>
                <a:ea typeface="+mn-ea"/>
                <a:cs typeface="+mn-cs"/>
              </a:rPr>
              <a:t>Executive chef John Pickens.</a:t>
            </a:r>
          </a:p>
          <a:p>
            <a:endParaRPr lang="en-NZ" dirty="0"/>
          </a:p>
          <a:p>
            <a:r>
              <a:rPr lang="en-NZ" dirty="0"/>
              <a:t>Open 7 days – 9am-5pm and Friday nights for dinner.</a:t>
            </a:r>
          </a:p>
        </p:txBody>
      </p:sp>
      <p:sp>
        <p:nvSpPr>
          <p:cNvPr id="4" name="Slide Number Placeholder 3"/>
          <p:cNvSpPr>
            <a:spLocks noGrp="1"/>
          </p:cNvSpPr>
          <p:nvPr>
            <p:ph type="sldNum" sz="quarter" idx="5"/>
          </p:nvPr>
        </p:nvSpPr>
        <p:spPr/>
        <p:txBody>
          <a:bodyPr/>
          <a:lstStyle/>
          <a:p>
            <a:fld id="{75A336DA-FE64-1043-B939-0589E96F3D77}" type="slidenum">
              <a:rPr lang="en-US" smtClean="0"/>
              <a:t>10</a:t>
            </a:fld>
            <a:endParaRPr lang="en-US"/>
          </a:p>
        </p:txBody>
      </p:sp>
    </p:spTree>
    <p:extLst>
      <p:ext uri="{BB962C8B-B14F-4D97-AF65-F5344CB8AC3E}">
        <p14:creationId xmlns:p14="http://schemas.microsoft.com/office/powerpoint/2010/main" val="104726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You're spoilt for choice when dining out in Queenstown, with a wide selection of restaurants to choose from.</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Queenstown restaurants offer a range of cuisine, from contemporary New Zealand fare using the freshest local produce, to delicious ethnic food, quick bites for those on the go as well as vegetarian and vegan-friendly menu items with a focus on flavour.</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Early diners can stake out a spot at a lake-front bistro for platters of seafood, cruise over Lake Wakatipu on a vintage steamship for a BBQ feast, or find a fine-dining experience tucked away from the bustle of the main streets.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For families there are fast and friendly options as well as hearty meals after a day on the mountain or out adventuring.</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There is something for everyone, and every mood, in cosmopolitan Queenstown.</a:t>
            </a:r>
          </a:p>
          <a:p>
            <a:endParaRPr lang="en-US" b="0" dirty="0"/>
          </a:p>
          <a:p>
            <a:endParaRPr lang="en-US" dirty="0"/>
          </a:p>
        </p:txBody>
      </p:sp>
      <p:sp>
        <p:nvSpPr>
          <p:cNvPr id="4" name="Slide Number Placeholder 3"/>
          <p:cNvSpPr>
            <a:spLocks noGrp="1"/>
          </p:cNvSpPr>
          <p:nvPr>
            <p:ph type="sldNum" sz="quarter" idx="10"/>
          </p:nvPr>
        </p:nvSpPr>
        <p:spPr/>
        <p:txBody>
          <a:bodyPr/>
          <a:lstStyle/>
          <a:p>
            <a:fld id="{75A336DA-FE64-1043-B939-0589E96F3D77}" type="slidenum">
              <a:rPr lang="en-US" smtClean="0"/>
              <a:t>11</a:t>
            </a:fld>
            <a:endParaRPr lang="en-US"/>
          </a:p>
        </p:txBody>
      </p:sp>
    </p:spTree>
    <p:extLst>
      <p:ext uri="{BB962C8B-B14F-4D97-AF65-F5344CB8AC3E}">
        <p14:creationId xmlns:p14="http://schemas.microsoft.com/office/powerpoint/2010/main" val="143261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Nothing beats a lazy breakfast or brunch when you’re on holiday, and Queenstown is host to many stylish cafes.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Queenstown’s cafés offer a selection of expertly crafted coffee, drinks, beautifully presented cabinet food and light meals. In winter, cafes offer a cosy respite from the cold, while summer lets you dine al fresco in sun drenched courtyards, or at beachfront haunts.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Pack a picnic basket with treats from a local bakery, grab an award-winning pie to fuel up for the day’s adventure, or just take a break from shopping and sightseeing.</a:t>
            </a:r>
          </a:p>
          <a:p>
            <a:endParaRPr lang="en-US" dirty="0"/>
          </a:p>
        </p:txBody>
      </p:sp>
      <p:sp>
        <p:nvSpPr>
          <p:cNvPr id="4" name="Slide Number Placeholder 3"/>
          <p:cNvSpPr>
            <a:spLocks noGrp="1"/>
          </p:cNvSpPr>
          <p:nvPr>
            <p:ph type="sldNum" sz="quarter" idx="10"/>
          </p:nvPr>
        </p:nvSpPr>
        <p:spPr/>
        <p:txBody>
          <a:bodyPr/>
          <a:lstStyle/>
          <a:p>
            <a:fld id="{75A336DA-FE64-1043-B939-0589E96F3D77}" type="slidenum">
              <a:rPr lang="en-US" smtClean="0"/>
              <a:t>12</a:t>
            </a:fld>
            <a:endParaRPr lang="en-US"/>
          </a:p>
        </p:txBody>
      </p:sp>
    </p:spTree>
    <p:extLst>
      <p:ext uri="{BB962C8B-B14F-4D97-AF65-F5344CB8AC3E}">
        <p14:creationId xmlns:p14="http://schemas.microsoft.com/office/powerpoint/2010/main" val="3583155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1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6.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20.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2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20.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55B664-9578-FD40-9BD3-16061CA2E438}"/>
              </a:ext>
            </a:extLst>
          </p:cNvPr>
          <p:cNvPicPr>
            <a:picLocks noChangeAspect="1"/>
          </p:cNvPicPr>
          <p:nvPr userDrawn="1"/>
        </p:nvPicPr>
        <p:blipFill>
          <a:blip r:embed="rId2"/>
          <a:stretch>
            <a:fillRect/>
          </a:stretch>
        </p:blipFill>
        <p:spPr>
          <a:xfrm>
            <a:off x="0" y="0"/>
            <a:ext cx="9141291" cy="5143500"/>
          </a:xfrm>
          <a:prstGeom prst="rect">
            <a:avLst/>
          </a:prstGeom>
        </p:spPr>
      </p:pic>
      <p:sp>
        <p:nvSpPr>
          <p:cNvPr id="20" name="Text Placeholder 19"/>
          <p:cNvSpPr>
            <a:spLocks noGrp="1"/>
          </p:cNvSpPr>
          <p:nvPr>
            <p:ph type="body" sz="quarter" idx="11" hasCustomPrompt="1"/>
          </p:nvPr>
        </p:nvSpPr>
        <p:spPr>
          <a:xfrm>
            <a:off x="775255" y="695265"/>
            <a:ext cx="7263675" cy="550918"/>
          </a:xfrm>
          <a:prstGeom prst="rect">
            <a:avLst/>
          </a:prstGeom>
        </p:spPr>
        <p:txBody>
          <a:bodyPr vert="horz" lIns="50610" tIns="0" rIns="50610" bIns="25305"/>
          <a:lstStyle>
            <a:lvl1pPr marL="0" indent="0">
              <a:buNone/>
              <a:defRPr sz="4800" b="1" i="0" u="none" baseline="0">
                <a:solidFill>
                  <a:srgbClr val="FFFFFF"/>
                </a:solidFill>
                <a:latin typeface="+mj-lt"/>
                <a:cs typeface="Marine UP Black"/>
              </a:defRPr>
            </a:lvl1pPr>
          </a:lstStyle>
          <a:p>
            <a:pPr lvl="0"/>
            <a:r>
              <a:rPr lang="en-US" dirty="0"/>
              <a:t>Presentation Title</a:t>
            </a:r>
          </a:p>
        </p:txBody>
      </p:sp>
      <p:sp>
        <p:nvSpPr>
          <p:cNvPr id="22" name="Text Placeholder 21"/>
          <p:cNvSpPr>
            <a:spLocks noGrp="1"/>
          </p:cNvSpPr>
          <p:nvPr>
            <p:ph type="body" sz="quarter" idx="12" hasCustomPrompt="1"/>
          </p:nvPr>
        </p:nvSpPr>
        <p:spPr>
          <a:xfrm>
            <a:off x="542318" y="533504"/>
            <a:ext cx="5720399" cy="311541"/>
          </a:xfrm>
          <a:prstGeom prst="rect">
            <a:avLst/>
          </a:prstGeom>
        </p:spPr>
        <p:txBody>
          <a:bodyPr vert="horz" lIns="50610" tIns="25305" rIns="50610" bIns="25305"/>
          <a:lstStyle>
            <a:lvl1pPr marL="0" indent="0">
              <a:buNone/>
              <a:defRPr sz="2300" b="0" i="1" baseline="0">
                <a:solidFill>
                  <a:srgbClr val="FFFFFF"/>
                </a:solidFill>
                <a:latin typeface="+mj-lt"/>
                <a:cs typeface="Marine Light"/>
              </a:defRPr>
            </a:lvl1pPr>
          </a:lstStyle>
          <a:p>
            <a:pPr lvl="0"/>
            <a:r>
              <a:rPr lang="en-US" dirty="0"/>
              <a:t>Destination Queenstown</a:t>
            </a:r>
          </a:p>
        </p:txBody>
      </p:sp>
      <p:sp>
        <p:nvSpPr>
          <p:cNvPr id="9" name="Text Placeholder 8"/>
          <p:cNvSpPr>
            <a:spLocks noGrp="1"/>
          </p:cNvSpPr>
          <p:nvPr>
            <p:ph type="body" sz="quarter" idx="10" hasCustomPrompt="1"/>
          </p:nvPr>
        </p:nvSpPr>
        <p:spPr>
          <a:xfrm>
            <a:off x="782781" y="1342503"/>
            <a:ext cx="4584083" cy="194885"/>
          </a:xfrm>
          <a:prstGeom prst="rect">
            <a:avLst/>
          </a:prstGeom>
        </p:spPr>
        <p:txBody>
          <a:bodyPr lIns="50610" tIns="25305" rIns="50610" bIns="25305">
            <a:noAutofit/>
          </a:bodyPr>
          <a:lstStyle>
            <a:lvl1pPr marL="0" indent="0">
              <a:buNone/>
              <a:defRPr sz="1000" b="0" i="1" baseline="0">
                <a:solidFill>
                  <a:srgbClr val="FFFFFF"/>
                </a:solidFill>
                <a:latin typeface="+mn-lt"/>
                <a:cs typeface="Avenir Light"/>
              </a:defRPr>
            </a:lvl1pPr>
          </a:lstStyle>
          <a:p>
            <a:pPr lvl="0"/>
            <a:r>
              <a:rPr lang="en-US" dirty="0"/>
              <a:t>Date, location, name of person or similar</a:t>
            </a:r>
            <a:r>
              <a:rPr lang="mr-IN" dirty="0"/>
              <a:t>…</a:t>
            </a:r>
            <a:endParaRPr lang="en-US" dirty="0"/>
          </a:p>
        </p:txBody>
      </p:sp>
      <p:pic>
        <p:nvPicPr>
          <p:cNvPr id="8" name="Picture 7">
            <a:extLst>
              <a:ext uri="{FF2B5EF4-FFF2-40B4-BE49-F238E27FC236}">
                <a16:creationId xmlns:a16="http://schemas.microsoft.com/office/drawing/2014/main" id="{83CA1AD8-8966-614F-8140-550C1536F2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65035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ew section title image">
    <p:spTree>
      <p:nvGrpSpPr>
        <p:cNvPr id="1" name=""/>
        <p:cNvGrpSpPr/>
        <p:nvPr/>
      </p:nvGrpSpPr>
      <p:grpSpPr>
        <a:xfrm>
          <a:off x="0" y="0"/>
          <a:ext cx="0" cy="0"/>
          <a:chOff x="0" y="0"/>
          <a:chExt cx="0" cy="0"/>
        </a:xfrm>
      </p:grpSpPr>
      <p:pic>
        <p:nvPicPr>
          <p:cNvPr id="2" name="Picture 1" descr="DQ32715 Presentation Template Design - Grey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8992" cy="5143500"/>
          </a:xfrm>
          <a:prstGeom prst="rect">
            <a:avLst/>
          </a:prstGeom>
        </p:spPr>
      </p:pic>
      <p:sp>
        <p:nvSpPr>
          <p:cNvPr id="13" name="Picture Placeholder 12"/>
          <p:cNvSpPr>
            <a:spLocks noGrp="1"/>
          </p:cNvSpPr>
          <p:nvPr>
            <p:ph type="pic" sz="quarter" idx="19"/>
          </p:nvPr>
        </p:nvSpPr>
        <p:spPr>
          <a:xfrm>
            <a:off x="2879" y="0"/>
            <a:ext cx="9144000" cy="5143500"/>
          </a:xfrm>
          <a:prstGeom prst="rect">
            <a:avLst/>
          </a:prstGeom>
        </p:spPr>
        <p:txBody>
          <a:bodyPr vert="horz" lIns="50610" tIns="25305" rIns="50610" bIns="25305"/>
          <a:lstStyle/>
          <a:p>
            <a:endParaRPr lang="en-US"/>
          </a:p>
        </p:txBody>
      </p:sp>
      <p:sp>
        <p:nvSpPr>
          <p:cNvPr id="9"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New section title 1</a:t>
            </a:r>
          </a:p>
        </p:txBody>
      </p:sp>
      <p:sp>
        <p:nvSpPr>
          <p:cNvPr id="7" name="Picture Placeholder 5"/>
          <p:cNvSpPr>
            <a:spLocks noGrp="1"/>
          </p:cNvSpPr>
          <p:nvPr>
            <p:ph type="pic" sz="quarter" idx="16" hasCustomPrompt="1"/>
          </p:nvPr>
        </p:nvSpPr>
        <p:spPr>
          <a:xfrm>
            <a:off x="7501466" y="4342908"/>
            <a:ext cx="1645413"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194224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ag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CA72AC-7851-E741-BEE6-A7A190489705}"/>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9"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Bullet page 1</a:t>
            </a:r>
          </a:p>
        </p:txBody>
      </p:sp>
      <p:sp>
        <p:nvSpPr>
          <p:cNvPr id="11" name="Text Placeholder 10"/>
          <p:cNvSpPr>
            <a:spLocks noGrp="1"/>
          </p:cNvSpPr>
          <p:nvPr>
            <p:ph type="body" sz="quarter" idx="19" hasCustomPrompt="1"/>
          </p:nvPr>
        </p:nvSpPr>
        <p:spPr>
          <a:xfrm>
            <a:off x="481821" y="1060321"/>
            <a:ext cx="8197359" cy="2941847"/>
          </a:xfrm>
          <a:prstGeom prst="rect">
            <a:avLst/>
          </a:prstGeom>
        </p:spPr>
        <p:txBody>
          <a:bodyPr vert="horz" lIns="50610" tIns="25305" rIns="50610" bIns="25305"/>
          <a:lstStyle>
            <a:lvl1pPr marL="199452" marR="0" indent="-199452" algn="l" defTabSz="253048" rtl="0" eaLnBrk="1" fontAlgn="auto" latinLnBrk="0" hangingPunct="1">
              <a:lnSpc>
                <a:spcPct val="150000"/>
              </a:lnSpc>
              <a:spcBef>
                <a:spcPct val="20000"/>
              </a:spcBef>
              <a:spcAft>
                <a:spcPts val="0"/>
              </a:spcAft>
              <a:buClrTx/>
              <a:buSzTx/>
              <a:buFont typeface="Arial"/>
              <a:buChar char="•"/>
              <a:tabLst/>
              <a:defRPr sz="2500" b="0" i="0" baseline="0">
                <a:solidFill>
                  <a:schemeClr val="bg1"/>
                </a:solidFill>
                <a:latin typeface="+mn-lt"/>
                <a:cs typeface="Avenir LT Std 55 Roman"/>
              </a:defRPr>
            </a:lvl1pPr>
            <a:lvl2pPr>
              <a:defRPr b="0" i="0">
                <a:solidFill>
                  <a:schemeClr val="bg1"/>
                </a:solidFill>
                <a:latin typeface="+mn-lt"/>
              </a:defRPr>
            </a:lvl2pPr>
          </a:lstStyle>
          <a:p>
            <a:pPr lvl="0"/>
            <a:r>
              <a:rPr lang="en-US" dirty="0"/>
              <a:t>Bullet point 1</a:t>
            </a:r>
          </a:p>
          <a:p>
            <a:pPr lvl="1"/>
            <a:r>
              <a:rPr lang="en-US" dirty="0" err="1"/>
              <a:t>dsfffsdfsfsdfs</a:t>
            </a:r>
            <a:endParaRPr lang="en-US" dirty="0"/>
          </a:p>
          <a:p>
            <a:pPr lvl="0"/>
            <a:r>
              <a:rPr lang="en-US" dirty="0"/>
              <a:t>Bullet point 2</a:t>
            </a:r>
          </a:p>
          <a:p>
            <a:pPr lvl="0"/>
            <a:r>
              <a:rPr lang="en-US" dirty="0"/>
              <a:t>Bullet point 3</a:t>
            </a:r>
          </a:p>
          <a:p>
            <a:pPr lvl="0"/>
            <a:r>
              <a:rPr lang="en-US" dirty="0"/>
              <a:t>Bullet point 4</a:t>
            </a:r>
          </a:p>
          <a:p>
            <a:pPr lvl="0"/>
            <a:r>
              <a:rPr lang="en-US" dirty="0"/>
              <a:t>Bullet point 5</a:t>
            </a:r>
          </a:p>
          <a:p>
            <a:pPr lvl="0"/>
            <a:endParaRPr lang="en-US" dirty="0"/>
          </a:p>
          <a:p>
            <a:pPr lvl="0"/>
            <a:endParaRPr lang="en-US" dirty="0"/>
          </a:p>
        </p:txBody>
      </p:sp>
      <p:sp>
        <p:nvSpPr>
          <p:cNvPr id="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8" name="Picture 7">
            <a:extLst>
              <a:ext uri="{FF2B5EF4-FFF2-40B4-BE49-F238E27FC236}">
                <a16:creationId xmlns:a16="http://schemas.microsoft.com/office/drawing/2014/main" id="{DC697380-EE4F-2245-809B-AC8FF482BF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61784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Page 2">
    <p:spTree>
      <p:nvGrpSpPr>
        <p:cNvPr id="1" name=""/>
        <p:cNvGrpSpPr/>
        <p:nvPr/>
      </p:nvGrpSpPr>
      <p:grpSpPr>
        <a:xfrm>
          <a:off x="0" y="0"/>
          <a:ext cx="0" cy="0"/>
          <a:chOff x="0" y="0"/>
          <a:chExt cx="0" cy="0"/>
        </a:xfrm>
      </p:grpSpPr>
      <p:sp>
        <p:nvSpPr>
          <p:cNvPr id="5" name="Text Placeholder 11"/>
          <p:cNvSpPr>
            <a:spLocks noGrp="1"/>
          </p:cNvSpPr>
          <p:nvPr>
            <p:ph type="body" sz="quarter" idx="18" hasCustomPrompt="1"/>
          </p:nvPr>
        </p:nvSpPr>
        <p:spPr>
          <a:xfrm>
            <a:off x="481982" y="365496"/>
            <a:ext cx="8317636" cy="503239"/>
          </a:xfrm>
          <a:prstGeom prst="rect">
            <a:avLst/>
          </a:prstGeom>
        </p:spPr>
        <p:txBody>
          <a:bodyPr vert="horz" lIns="50610" tIns="0" rIns="50610" bIns="25305"/>
          <a:lstStyle>
            <a:lvl1pPr marL="0" indent="0">
              <a:buNone/>
              <a:defRPr sz="3900" b="1" i="0" baseline="0">
                <a:solidFill>
                  <a:srgbClr val="1779C4"/>
                </a:solidFill>
                <a:latin typeface="+mj-lt"/>
                <a:cs typeface="Marine UP Black"/>
              </a:defRPr>
            </a:lvl1pPr>
          </a:lstStyle>
          <a:p>
            <a:pPr lvl="0"/>
            <a:r>
              <a:rPr lang="en-US" dirty="0"/>
              <a:t>Bullet page 2</a:t>
            </a:r>
          </a:p>
        </p:txBody>
      </p:sp>
      <p:sp>
        <p:nvSpPr>
          <p:cNvPr id="6" name="Text Placeholder 10"/>
          <p:cNvSpPr>
            <a:spLocks noGrp="1"/>
          </p:cNvSpPr>
          <p:nvPr>
            <p:ph type="body" sz="quarter" idx="19" hasCustomPrompt="1"/>
          </p:nvPr>
        </p:nvSpPr>
        <p:spPr>
          <a:xfrm>
            <a:off x="481821" y="1060321"/>
            <a:ext cx="8197359" cy="2941847"/>
          </a:xfrm>
          <a:prstGeom prst="rect">
            <a:avLst/>
          </a:prstGeom>
        </p:spPr>
        <p:txBody>
          <a:bodyPr vert="horz" lIns="50610" tIns="25305" rIns="50610" bIns="25305"/>
          <a:lstStyle>
            <a:lvl1pPr marL="199452" marR="0" indent="-199452" algn="l" defTabSz="253048" rtl="0" eaLnBrk="1" fontAlgn="auto" latinLnBrk="0" hangingPunct="1">
              <a:lnSpc>
                <a:spcPct val="150000"/>
              </a:lnSpc>
              <a:spcBef>
                <a:spcPct val="20000"/>
              </a:spcBef>
              <a:spcAft>
                <a:spcPts val="0"/>
              </a:spcAft>
              <a:buClrTx/>
              <a:buSzTx/>
              <a:buFont typeface="Arial"/>
              <a:buChar char="•"/>
              <a:tabLst/>
              <a:defRPr sz="2500" b="0" i="0" baseline="0">
                <a:solidFill>
                  <a:schemeClr val="tx1">
                    <a:lumMod val="85000"/>
                    <a:lumOff val="15000"/>
                  </a:schemeClr>
                </a:solidFill>
                <a:latin typeface="+mn-lt"/>
                <a:cs typeface="Avenir LT Std 55 Roman"/>
              </a:defRPr>
            </a:lvl1pPr>
            <a:lvl2pPr>
              <a:defRPr b="0" i="0">
                <a:solidFill>
                  <a:schemeClr val="tx1">
                    <a:lumMod val="95000"/>
                    <a:lumOff val="5000"/>
                  </a:schemeClr>
                </a:solidFill>
                <a:latin typeface="+mn-lt"/>
              </a:defRPr>
            </a:lvl2pPr>
          </a:lstStyle>
          <a:p>
            <a:pPr lvl="0"/>
            <a:r>
              <a:rPr lang="en-US" dirty="0"/>
              <a:t>Bullet point 1</a:t>
            </a:r>
          </a:p>
          <a:p>
            <a:pPr lvl="1"/>
            <a:r>
              <a:rPr lang="en-US" dirty="0"/>
              <a:t>ds</a:t>
            </a:r>
          </a:p>
          <a:p>
            <a:pPr lvl="0"/>
            <a:r>
              <a:rPr lang="en-US" dirty="0"/>
              <a:t>Bullet point 2</a:t>
            </a:r>
          </a:p>
          <a:p>
            <a:pPr lvl="0"/>
            <a:r>
              <a:rPr lang="en-US" dirty="0"/>
              <a:t>Bullet point 3</a:t>
            </a:r>
          </a:p>
          <a:p>
            <a:pPr lvl="0"/>
            <a:r>
              <a:rPr lang="en-US" dirty="0"/>
              <a:t>Bullet point 4</a:t>
            </a:r>
          </a:p>
          <a:p>
            <a:pPr lvl="0"/>
            <a:r>
              <a:rPr lang="en-US" dirty="0"/>
              <a:t>Bullet point 5</a:t>
            </a:r>
          </a:p>
          <a:p>
            <a:pPr lvl="0"/>
            <a:endParaRPr lang="en-US" dirty="0"/>
          </a:p>
          <a:p>
            <a:pPr lvl="0"/>
            <a:endParaRPr lang="en-US" dirty="0"/>
          </a:p>
        </p:txBody>
      </p:sp>
      <p:sp>
        <p:nvSpPr>
          <p:cNvPr id="7"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8" name="Picture 7">
            <a:extLst>
              <a:ext uri="{FF2B5EF4-FFF2-40B4-BE49-F238E27FC236}">
                <a16:creationId xmlns:a16="http://schemas.microsoft.com/office/drawing/2014/main" id="{C9E6BE3B-B9E9-8F49-BF62-03588A7E5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756296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section title image">
    <p:spTree>
      <p:nvGrpSpPr>
        <p:cNvPr id="1" name=""/>
        <p:cNvGrpSpPr/>
        <p:nvPr/>
      </p:nvGrpSpPr>
      <p:grpSpPr>
        <a:xfrm>
          <a:off x="0" y="0"/>
          <a:ext cx="0" cy="0"/>
          <a:chOff x="0" y="0"/>
          <a:chExt cx="0" cy="0"/>
        </a:xfrm>
      </p:grpSpPr>
      <p:pic>
        <p:nvPicPr>
          <p:cNvPr id="2" name="Picture 1" descr="DQ32715 Presentation Template Design - Grey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8992" cy="5143500"/>
          </a:xfrm>
          <a:prstGeom prst="rect">
            <a:avLst/>
          </a:prstGeom>
        </p:spPr>
      </p:pic>
      <p:sp>
        <p:nvSpPr>
          <p:cNvPr id="13" name="Picture Placeholder 12"/>
          <p:cNvSpPr>
            <a:spLocks noGrp="1"/>
          </p:cNvSpPr>
          <p:nvPr>
            <p:ph type="pic" sz="quarter" idx="19"/>
          </p:nvPr>
        </p:nvSpPr>
        <p:spPr>
          <a:xfrm>
            <a:off x="2879" y="0"/>
            <a:ext cx="9144000" cy="5143500"/>
          </a:xfrm>
          <a:prstGeom prst="rect">
            <a:avLst/>
          </a:prstGeom>
        </p:spPr>
        <p:txBody>
          <a:bodyPr vert="horz" lIns="50610" tIns="25305" rIns="50610" bIns="25305"/>
          <a:lstStyle/>
          <a:p>
            <a:endParaRPr lang="en-US"/>
          </a:p>
        </p:txBody>
      </p:sp>
      <p:sp>
        <p:nvSpPr>
          <p:cNvPr id="9"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New section title 1</a:t>
            </a:r>
          </a:p>
        </p:txBody>
      </p:sp>
      <p:sp>
        <p:nvSpPr>
          <p:cNvPr id="10"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51885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title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5316A-9A7C-D445-B898-42AE6D3BD989}"/>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4" name="Text Placeholder 11"/>
          <p:cNvSpPr>
            <a:spLocks noGrp="1"/>
          </p:cNvSpPr>
          <p:nvPr>
            <p:ph type="body" sz="quarter" idx="18" hasCustomPrompt="1"/>
          </p:nvPr>
        </p:nvSpPr>
        <p:spPr>
          <a:xfrm>
            <a:off x="459402" y="2171914"/>
            <a:ext cx="8197197" cy="1255089"/>
          </a:xfrm>
          <a:prstGeom prst="rect">
            <a:avLst/>
          </a:prstGeom>
        </p:spPr>
        <p:txBody>
          <a:bodyPr vert="horz" lIns="50610" tIns="25305" rIns="50610" bIns="25305"/>
          <a:lstStyle>
            <a:lvl1pPr marL="0" indent="0" algn="ctr">
              <a:buNone/>
              <a:defRPr sz="3900" b="1" i="0" baseline="0">
                <a:solidFill>
                  <a:schemeClr val="bg1"/>
                </a:solidFill>
                <a:latin typeface="+mj-lt"/>
                <a:cs typeface="Marine UP Black"/>
              </a:defRPr>
            </a:lvl1pPr>
          </a:lstStyle>
          <a:p>
            <a:pPr lvl="0"/>
            <a:r>
              <a:rPr lang="en-US" dirty="0"/>
              <a:t>New section title 2</a:t>
            </a:r>
          </a:p>
        </p:txBody>
      </p:sp>
      <p:pic>
        <p:nvPicPr>
          <p:cNvPr id="6" name="Picture 5">
            <a:extLst>
              <a:ext uri="{FF2B5EF4-FFF2-40B4-BE49-F238E27FC236}">
                <a16:creationId xmlns:a16="http://schemas.microsoft.com/office/drawing/2014/main" id="{CB0428A4-B33F-174A-BE2C-7060891E5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771690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title Image &amp; Text">
    <p:spTree>
      <p:nvGrpSpPr>
        <p:cNvPr id="1" name=""/>
        <p:cNvGrpSpPr/>
        <p:nvPr/>
      </p:nvGrpSpPr>
      <p:grpSpPr>
        <a:xfrm>
          <a:off x="0" y="0"/>
          <a:ext cx="0" cy="0"/>
          <a:chOff x="0" y="0"/>
          <a:chExt cx="0" cy="0"/>
        </a:xfrm>
      </p:grpSpPr>
      <p:pic>
        <p:nvPicPr>
          <p:cNvPr id="2" name="Picture 1" descr="DQ32715 Presentation Template Design - Grey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8992" cy="5143500"/>
          </a:xfrm>
          <a:prstGeom prst="rect">
            <a:avLst/>
          </a:prstGeom>
        </p:spPr>
      </p:pic>
      <p:sp>
        <p:nvSpPr>
          <p:cNvPr id="4" name="Picture Placeholder 12"/>
          <p:cNvSpPr>
            <a:spLocks noGrp="1"/>
          </p:cNvSpPr>
          <p:nvPr>
            <p:ph type="pic" sz="quarter" idx="19"/>
          </p:nvPr>
        </p:nvSpPr>
        <p:spPr>
          <a:xfrm>
            <a:off x="-5008" y="0"/>
            <a:ext cx="9144000" cy="5143500"/>
          </a:xfrm>
          <a:prstGeom prst="rect">
            <a:avLst/>
          </a:prstGeom>
        </p:spPr>
        <p:txBody>
          <a:bodyPr vert="horz" lIns="50610" tIns="25305" rIns="50610" bIns="25305"/>
          <a:lstStyle/>
          <a:p>
            <a:endParaRPr lang="en-US"/>
          </a:p>
        </p:txBody>
      </p:sp>
      <p:sp>
        <p:nvSpPr>
          <p:cNvPr id="3"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New section title 1</a:t>
            </a:r>
          </a:p>
        </p:txBody>
      </p:sp>
      <p:sp>
        <p:nvSpPr>
          <p:cNvPr id="8" name="Text Placeholder 11"/>
          <p:cNvSpPr>
            <a:spLocks noGrp="1"/>
          </p:cNvSpPr>
          <p:nvPr>
            <p:ph type="body" sz="quarter" idx="22" hasCustomPrompt="1"/>
          </p:nvPr>
        </p:nvSpPr>
        <p:spPr>
          <a:xfrm>
            <a:off x="481983" y="980002"/>
            <a:ext cx="8197197" cy="1426788"/>
          </a:xfrm>
          <a:prstGeom prst="rect">
            <a:avLst/>
          </a:prstGeom>
        </p:spPr>
        <p:txBody>
          <a:bodyPr vert="horz" lIns="50610" tIns="25305" rIns="50610" bIns="25305"/>
          <a:lstStyle>
            <a:lvl1pPr marL="189786" indent="-189786">
              <a:buFont typeface="Arial"/>
              <a:buChar char="•"/>
              <a:defRPr sz="1400" b="0" i="0" baseline="0">
                <a:solidFill>
                  <a:srgbClr val="FFFFFF"/>
                </a:solidFill>
                <a:latin typeface="+mn-lt"/>
                <a:cs typeface="Avenir LT Std 35 Light"/>
              </a:defRPr>
            </a:lvl1pPr>
            <a:lvl2pPr>
              <a:defRPr sz="1400">
                <a:solidFill>
                  <a:srgbClr val="FFFFFF"/>
                </a:solidFill>
              </a:defRPr>
            </a:lvl2pPr>
          </a:lstStyle>
          <a:p>
            <a:pPr lvl="0"/>
            <a:r>
              <a:rPr lang="en-US" dirty="0"/>
              <a:t>Body paragraph of text goes here</a:t>
            </a:r>
            <a:r>
              <a:rPr lang="mr-IN" dirty="0"/>
              <a:t>…</a:t>
            </a:r>
            <a:endParaRPr lang="en-US" dirty="0"/>
          </a:p>
          <a:p>
            <a:pPr lvl="0"/>
            <a:r>
              <a:rPr lang="en-US" dirty="0"/>
              <a:t>This can also be bullets</a:t>
            </a:r>
          </a:p>
          <a:p>
            <a:pPr lvl="1"/>
            <a:r>
              <a:rPr lang="en-US" dirty="0"/>
              <a:t>Second tier bullets can also be used</a:t>
            </a:r>
          </a:p>
        </p:txBody>
      </p:sp>
      <p:sp>
        <p:nvSpPr>
          <p:cNvPr id="7"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135509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Item Content">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2" y="365496"/>
            <a:ext cx="8317636" cy="503239"/>
          </a:xfrm>
          <a:prstGeom prst="rect">
            <a:avLst/>
          </a:prstGeom>
        </p:spPr>
        <p:txBody>
          <a:bodyPr vert="horz" lIns="50610" tIns="0" rIns="50610" bIns="25305"/>
          <a:lstStyle>
            <a:lvl1pPr marL="0" indent="0">
              <a:buNone/>
              <a:defRPr sz="3900" b="1" i="0" baseline="0">
                <a:solidFill>
                  <a:srgbClr val="1779C4"/>
                </a:solidFill>
                <a:latin typeface="+mj-lt"/>
                <a:cs typeface="Marine UP Black"/>
              </a:defRPr>
            </a:lvl1pPr>
          </a:lstStyle>
          <a:p>
            <a:pPr lvl="0"/>
            <a:r>
              <a:rPr lang="en-US" dirty="0"/>
              <a:t>One item </a:t>
            </a:r>
          </a:p>
        </p:txBody>
      </p:sp>
      <p:sp>
        <p:nvSpPr>
          <p:cNvPr id="13" name="Text Placeholder 11"/>
          <p:cNvSpPr>
            <a:spLocks noGrp="1"/>
          </p:cNvSpPr>
          <p:nvPr>
            <p:ph type="body" sz="quarter" idx="20" hasCustomPrompt="1"/>
          </p:nvPr>
        </p:nvSpPr>
        <p:spPr>
          <a:xfrm>
            <a:off x="4545213" y="1012012"/>
            <a:ext cx="4254405" cy="259158"/>
          </a:xfrm>
          <a:prstGeom prst="rect">
            <a:avLst/>
          </a:prstGeom>
        </p:spPr>
        <p:txBody>
          <a:bodyPr vert="horz" lIns="50610" tIns="25305" rIns="50610" bIns="25305" anchor="t"/>
          <a:lstStyle>
            <a:lvl1pPr marL="0" indent="0">
              <a:buNone/>
              <a:defRPr sz="1700" b="1" i="0" baseline="0">
                <a:solidFill>
                  <a:srgbClr val="1779C4"/>
                </a:solidFill>
                <a:latin typeface="+mj-lt"/>
                <a:cs typeface="Marine UP Black"/>
              </a:defRPr>
            </a:lvl1pPr>
          </a:lstStyle>
          <a:p>
            <a:pPr lvl="0"/>
            <a:r>
              <a:rPr lang="en-US" dirty="0"/>
              <a:t>Heading</a:t>
            </a:r>
          </a:p>
        </p:txBody>
      </p:sp>
      <p:sp>
        <p:nvSpPr>
          <p:cNvPr id="14" name="Text Placeholder 11"/>
          <p:cNvSpPr>
            <a:spLocks noGrp="1"/>
          </p:cNvSpPr>
          <p:nvPr>
            <p:ph type="body" sz="quarter" idx="21" hasCustomPrompt="1"/>
          </p:nvPr>
        </p:nvSpPr>
        <p:spPr>
          <a:xfrm>
            <a:off x="4545213" y="1317582"/>
            <a:ext cx="4254405" cy="754181"/>
          </a:xfrm>
          <a:prstGeom prst="rect">
            <a:avLst/>
          </a:prstGeom>
        </p:spPr>
        <p:txBody>
          <a:bodyPr vert="horz" lIns="50610" tIns="25305" rIns="50610" bIns="25305"/>
          <a:lstStyle>
            <a:lvl1pPr marL="0" indent="0">
              <a:buNone/>
              <a:defRPr sz="1500" b="0" i="1" baseline="0">
                <a:solidFill>
                  <a:srgbClr val="262626"/>
                </a:solidFill>
                <a:latin typeface="+mn-lt"/>
                <a:cs typeface="Marine Regular Italic"/>
              </a:defRPr>
            </a:lvl1pPr>
          </a:lstStyle>
          <a:p>
            <a:pPr lvl="0"/>
            <a:r>
              <a:rPr lang="en-US" dirty="0"/>
              <a:t>Intro paragraph of text goes here</a:t>
            </a:r>
            <a:r>
              <a:rPr lang="en-US" b="0" i="0" dirty="0">
                <a:latin typeface="Avenir LT Std 35 Light"/>
                <a:cs typeface="Avenir LT Std 35 Light"/>
              </a:rPr>
              <a:t> </a:t>
            </a:r>
            <a:endParaRPr lang="en-US" dirty="0"/>
          </a:p>
        </p:txBody>
      </p:sp>
      <p:sp>
        <p:nvSpPr>
          <p:cNvPr id="16" name="Text Placeholder 11"/>
          <p:cNvSpPr>
            <a:spLocks noGrp="1"/>
          </p:cNvSpPr>
          <p:nvPr>
            <p:ph type="body" sz="quarter" idx="22" hasCustomPrompt="1"/>
          </p:nvPr>
        </p:nvSpPr>
        <p:spPr>
          <a:xfrm>
            <a:off x="4545213" y="2191511"/>
            <a:ext cx="4254405" cy="754181"/>
          </a:xfrm>
          <a:prstGeom prst="rect">
            <a:avLst/>
          </a:prstGeom>
        </p:spPr>
        <p:txBody>
          <a:bodyPr vert="horz" lIns="50610" tIns="25305" rIns="50610" bIns="25305"/>
          <a:lstStyle>
            <a:lvl1pPr marL="0" indent="0">
              <a:buNone/>
              <a:defRPr sz="1400" b="0" i="0" baseline="0">
                <a:solidFill>
                  <a:srgbClr val="262626"/>
                </a:solidFill>
                <a:latin typeface="+mn-lt"/>
                <a:cs typeface="Avenir LT Std 35 Light"/>
              </a:defRPr>
            </a:lvl1pPr>
          </a:lstStyle>
          <a:p>
            <a:pPr lvl="0"/>
            <a:r>
              <a:rPr lang="en-US" dirty="0"/>
              <a:t>Body paragraph of text goes here</a:t>
            </a:r>
            <a:endParaRPr lang="en-US" b="0" i="0" dirty="0">
              <a:latin typeface="Avenir LT Std 35 Light"/>
              <a:cs typeface="Avenir LT Std 35 Light"/>
            </a:endParaRPr>
          </a:p>
        </p:txBody>
      </p:sp>
      <p:sp>
        <p:nvSpPr>
          <p:cNvPr id="17" name="Text Placeholder 11"/>
          <p:cNvSpPr>
            <a:spLocks noGrp="1"/>
          </p:cNvSpPr>
          <p:nvPr>
            <p:ph type="body" sz="quarter" idx="23" hasCustomPrompt="1"/>
          </p:nvPr>
        </p:nvSpPr>
        <p:spPr>
          <a:xfrm>
            <a:off x="4545213" y="3065440"/>
            <a:ext cx="4254405" cy="1172683"/>
          </a:xfrm>
          <a:prstGeom prst="rect">
            <a:avLst/>
          </a:prstGeom>
        </p:spPr>
        <p:txBody>
          <a:bodyPr vert="horz" lIns="50610" tIns="25305" rIns="50610" bIns="25305"/>
          <a:lstStyle>
            <a:lvl1pPr marL="98407" indent="-98407">
              <a:buFont typeface="Arial"/>
              <a:buChar char="•"/>
              <a:defRPr sz="1400" b="0" i="0" baseline="0">
                <a:solidFill>
                  <a:srgbClr val="262626"/>
                </a:solidFill>
                <a:latin typeface="+mn-lt"/>
                <a:cs typeface="Avenir LT Std 35 Light"/>
              </a:defRPr>
            </a:lvl1pPr>
            <a:lvl2pPr>
              <a:defRPr sz="1400"/>
            </a:lvl2pPr>
          </a:lstStyle>
          <a:p>
            <a:pPr lvl="0"/>
            <a:r>
              <a:rPr lang="en-US" dirty="0"/>
              <a:t>Bullet points</a:t>
            </a:r>
          </a:p>
          <a:p>
            <a:pPr lvl="1"/>
            <a:r>
              <a:rPr lang="en-US" dirty="0"/>
              <a:t>Second tier bullet points</a:t>
            </a:r>
          </a:p>
        </p:txBody>
      </p:sp>
      <p:sp>
        <p:nvSpPr>
          <p:cNvPr id="15" name="Picture Placeholder 10"/>
          <p:cNvSpPr>
            <a:spLocks noGrp="1"/>
          </p:cNvSpPr>
          <p:nvPr>
            <p:ph type="pic" sz="quarter" idx="19" hasCustomPrompt="1"/>
          </p:nvPr>
        </p:nvSpPr>
        <p:spPr>
          <a:xfrm>
            <a:off x="557094" y="1084644"/>
            <a:ext cx="3800965" cy="3153478"/>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One Item Content</a:t>
            </a:r>
            <a:endParaRPr lang="en-US" dirty="0"/>
          </a:p>
        </p:txBody>
      </p:sp>
      <p:sp>
        <p:nvSpPr>
          <p:cNvPr id="10"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1" name="Picture 10">
            <a:extLst>
              <a:ext uri="{FF2B5EF4-FFF2-40B4-BE49-F238E27FC236}">
                <a16:creationId xmlns:a16="http://schemas.microsoft.com/office/drawing/2014/main" id="{778F731C-5B54-4442-8B1B-A59E649AD2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34220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tem Content">
    <p:spTree>
      <p:nvGrpSpPr>
        <p:cNvPr id="1" name=""/>
        <p:cNvGrpSpPr/>
        <p:nvPr/>
      </p:nvGrpSpPr>
      <p:grpSpPr>
        <a:xfrm>
          <a:off x="0" y="0"/>
          <a:ext cx="0" cy="0"/>
          <a:chOff x="0" y="0"/>
          <a:chExt cx="0" cy="0"/>
        </a:xfrm>
      </p:grpSpPr>
      <p:sp>
        <p:nvSpPr>
          <p:cNvPr id="9" name="Text Placeholder 11"/>
          <p:cNvSpPr>
            <a:spLocks noGrp="1"/>
          </p:cNvSpPr>
          <p:nvPr>
            <p:ph type="body" sz="quarter" idx="18" hasCustomPrompt="1"/>
          </p:nvPr>
        </p:nvSpPr>
        <p:spPr>
          <a:xfrm>
            <a:off x="481983" y="365496"/>
            <a:ext cx="8189668" cy="503239"/>
          </a:xfrm>
          <a:prstGeom prst="rect">
            <a:avLst/>
          </a:prstGeom>
        </p:spPr>
        <p:txBody>
          <a:bodyPr vert="horz" lIns="50610" tIns="0" rIns="50610" bIns="25305"/>
          <a:lstStyle>
            <a:lvl1pPr marL="0" indent="0">
              <a:buNone/>
              <a:defRPr sz="3900" b="1" i="0" baseline="0">
                <a:solidFill>
                  <a:srgbClr val="1779C4"/>
                </a:solidFill>
                <a:latin typeface="+mj-lt"/>
                <a:cs typeface="Marine UP Black"/>
              </a:defRPr>
            </a:lvl1pPr>
          </a:lstStyle>
          <a:p>
            <a:pPr lvl="0"/>
            <a:r>
              <a:rPr lang="en-US" dirty="0"/>
              <a:t>Two items</a:t>
            </a:r>
          </a:p>
        </p:txBody>
      </p:sp>
      <p:sp>
        <p:nvSpPr>
          <p:cNvPr id="17" name="Text Placeholder 11"/>
          <p:cNvSpPr>
            <a:spLocks noGrp="1"/>
          </p:cNvSpPr>
          <p:nvPr>
            <p:ph type="body" sz="quarter" idx="21" hasCustomPrompt="1"/>
          </p:nvPr>
        </p:nvSpPr>
        <p:spPr>
          <a:xfrm>
            <a:off x="481109" y="2845339"/>
            <a:ext cx="3864858"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18" name="Text Placeholder 11"/>
          <p:cNvSpPr>
            <a:spLocks noGrp="1"/>
          </p:cNvSpPr>
          <p:nvPr>
            <p:ph type="body" sz="quarter" idx="22" hasCustomPrompt="1"/>
          </p:nvPr>
        </p:nvSpPr>
        <p:spPr>
          <a:xfrm>
            <a:off x="4711548" y="2845339"/>
            <a:ext cx="3864858"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19" name="Text Placeholder 11"/>
          <p:cNvSpPr>
            <a:spLocks noGrp="1"/>
          </p:cNvSpPr>
          <p:nvPr>
            <p:ph type="body" sz="quarter" idx="23" hasCustomPrompt="1"/>
          </p:nvPr>
        </p:nvSpPr>
        <p:spPr>
          <a:xfrm>
            <a:off x="481109" y="3197248"/>
            <a:ext cx="3864858"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or bullet points</a:t>
            </a:r>
          </a:p>
        </p:txBody>
      </p:sp>
      <p:sp>
        <p:nvSpPr>
          <p:cNvPr id="20" name="Text Placeholder 11"/>
          <p:cNvSpPr>
            <a:spLocks noGrp="1"/>
          </p:cNvSpPr>
          <p:nvPr>
            <p:ph type="body" sz="quarter" idx="24" hasCustomPrompt="1"/>
          </p:nvPr>
        </p:nvSpPr>
        <p:spPr>
          <a:xfrm>
            <a:off x="4711548" y="3197248"/>
            <a:ext cx="3864858"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or bullet points</a:t>
            </a:r>
          </a:p>
        </p:txBody>
      </p:sp>
      <p:sp>
        <p:nvSpPr>
          <p:cNvPr id="21" name="Picture Placeholder 12"/>
          <p:cNvSpPr>
            <a:spLocks noGrp="1"/>
          </p:cNvSpPr>
          <p:nvPr>
            <p:ph type="pic" sz="quarter" idx="19" hasCustomPrompt="1"/>
          </p:nvPr>
        </p:nvSpPr>
        <p:spPr>
          <a:xfrm>
            <a:off x="545165" y="1082490"/>
            <a:ext cx="3800802" cy="1705078"/>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Two Item Content</a:t>
            </a:r>
            <a:endParaRPr lang="en-US" dirty="0"/>
          </a:p>
        </p:txBody>
      </p:sp>
      <p:sp>
        <p:nvSpPr>
          <p:cNvPr id="24" name="Picture Placeholder 12"/>
          <p:cNvSpPr>
            <a:spLocks noGrp="1"/>
          </p:cNvSpPr>
          <p:nvPr>
            <p:ph type="pic" sz="quarter" idx="25" hasCustomPrompt="1"/>
          </p:nvPr>
        </p:nvSpPr>
        <p:spPr>
          <a:xfrm>
            <a:off x="4775604" y="1082490"/>
            <a:ext cx="3800802" cy="1705078"/>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Two Item Content</a:t>
            </a:r>
            <a:endParaRPr lang="en-US" dirty="0"/>
          </a:p>
        </p:txBody>
      </p:sp>
      <p:sp>
        <p:nvSpPr>
          <p:cNvPr id="11"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2" name="Picture 11">
            <a:extLst>
              <a:ext uri="{FF2B5EF4-FFF2-40B4-BE49-F238E27FC236}">
                <a16:creationId xmlns:a16="http://schemas.microsoft.com/office/drawing/2014/main" id="{208CD933-AA01-2244-9504-38184AAA1D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914520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tem Content">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0" rIns="50610" bIns="0"/>
          <a:lstStyle>
            <a:lvl1pPr marL="0" indent="0">
              <a:buNone/>
              <a:defRPr sz="3900" b="1" i="0" baseline="0">
                <a:solidFill>
                  <a:srgbClr val="1779C4"/>
                </a:solidFill>
                <a:latin typeface="+mj-lt"/>
                <a:cs typeface="Marine UP Black"/>
              </a:defRPr>
            </a:lvl1pPr>
          </a:lstStyle>
          <a:p>
            <a:pPr lvl="0"/>
            <a:r>
              <a:rPr lang="en-US" dirty="0"/>
              <a:t>Three items</a:t>
            </a:r>
          </a:p>
        </p:txBody>
      </p:sp>
      <p:sp>
        <p:nvSpPr>
          <p:cNvPr id="17" name="Text Placeholder 11"/>
          <p:cNvSpPr>
            <a:spLocks noGrp="1"/>
          </p:cNvSpPr>
          <p:nvPr>
            <p:ph type="body" sz="quarter" idx="22" hasCustomPrompt="1"/>
          </p:nvPr>
        </p:nvSpPr>
        <p:spPr>
          <a:xfrm>
            <a:off x="481110" y="2845339"/>
            <a:ext cx="2447079"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18" name="Text Placeholder 11"/>
          <p:cNvSpPr>
            <a:spLocks noGrp="1"/>
          </p:cNvSpPr>
          <p:nvPr>
            <p:ph type="body" sz="quarter" idx="23" hasCustomPrompt="1"/>
          </p:nvPr>
        </p:nvSpPr>
        <p:spPr>
          <a:xfrm>
            <a:off x="481110" y="3197248"/>
            <a:ext cx="2447079"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a:t>
            </a:r>
            <a:br>
              <a:rPr lang="en-US" dirty="0"/>
            </a:br>
            <a:r>
              <a:rPr lang="en-US" dirty="0"/>
              <a:t>or bullet points</a:t>
            </a:r>
          </a:p>
        </p:txBody>
      </p:sp>
      <p:sp>
        <p:nvSpPr>
          <p:cNvPr id="19" name="Text Placeholder 11"/>
          <p:cNvSpPr>
            <a:spLocks noGrp="1"/>
          </p:cNvSpPr>
          <p:nvPr>
            <p:ph type="body" sz="quarter" idx="24" hasCustomPrompt="1"/>
          </p:nvPr>
        </p:nvSpPr>
        <p:spPr>
          <a:xfrm>
            <a:off x="3303912" y="2845339"/>
            <a:ext cx="2447079"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20" name="Text Placeholder 11"/>
          <p:cNvSpPr>
            <a:spLocks noGrp="1"/>
          </p:cNvSpPr>
          <p:nvPr>
            <p:ph type="body" sz="quarter" idx="25" hasCustomPrompt="1"/>
          </p:nvPr>
        </p:nvSpPr>
        <p:spPr>
          <a:xfrm>
            <a:off x="3303912" y="3197248"/>
            <a:ext cx="2447079"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a:t>
            </a:r>
            <a:br>
              <a:rPr lang="en-US" dirty="0"/>
            </a:br>
            <a:r>
              <a:rPr lang="en-US" dirty="0"/>
              <a:t>or bullet points</a:t>
            </a:r>
          </a:p>
        </p:txBody>
      </p:sp>
      <p:sp>
        <p:nvSpPr>
          <p:cNvPr id="21" name="Text Placeholder 11"/>
          <p:cNvSpPr>
            <a:spLocks noGrp="1"/>
          </p:cNvSpPr>
          <p:nvPr>
            <p:ph type="body" sz="quarter" idx="26" hasCustomPrompt="1"/>
          </p:nvPr>
        </p:nvSpPr>
        <p:spPr>
          <a:xfrm>
            <a:off x="6106645" y="2845339"/>
            <a:ext cx="2447079"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22" name="Text Placeholder 11"/>
          <p:cNvSpPr>
            <a:spLocks noGrp="1"/>
          </p:cNvSpPr>
          <p:nvPr>
            <p:ph type="body" sz="quarter" idx="27" hasCustomPrompt="1"/>
          </p:nvPr>
        </p:nvSpPr>
        <p:spPr>
          <a:xfrm>
            <a:off x="6106645" y="3197248"/>
            <a:ext cx="2447079"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a:t>
            </a:r>
            <a:br>
              <a:rPr lang="en-US" dirty="0"/>
            </a:br>
            <a:r>
              <a:rPr lang="en-US" dirty="0"/>
              <a:t>or bullet points</a:t>
            </a:r>
          </a:p>
        </p:txBody>
      </p:sp>
      <p:sp>
        <p:nvSpPr>
          <p:cNvPr id="15" name="Picture Placeholder 12"/>
          <p:cNvSpPr>
            <a:spLocks noGrp="1"/>
          </p:cNvSpPr>
          <p:nvPr>
            <p:ph type="pic" sz="quarter" idx="19"/>
          </p:nvPr>
        </p:nvSpPr>
        <p:spPr>
          <a:xfrm>
            <a:off x="545166" y="1082490"/>
            <a:ext cx="2383022" cy="1705078"/>
          </a:xfrm>
          <a:prstGeom prst="rect">
            <a:avLst/>
          </a:prstGeom>
        </p:spPr>
        <p:txBody>
          <a:bodyPr vert="horz" lIns="50610" tIns="25305" rIns="50610" bIns="25305"/>
          <a:lstStyle/>
          <a:p>
            <a:endParaRPr lang="en-US"/>
          </a:p>
        </p:txBody>
      </p:sp>
      <p:sp>
        <p:nvSpPr>
          <p:cNvPr id="16" name="Picture Placeholder 12"/>
          <p:cNvSpPr>
            <a:spLocks noGrp="1"/>
          </p:cNvSpPr>
          <p:nvPr>
            <p:ph type="pic" sz="quarter" idx="20"/>
          </p:nvPr>
        </p:nvSpPr>
        <p:spPr>
          <a:xfrm>
            <a:off x="3360441" y="1082490"/>
            <a:ext cx="2383022" cy="1705078"/>
          </a:xfrm>
          <a:prstGeom prst="rect">
            <a:avLst/>
          </a:prstGeom>
        </p:spPr>
        <p:txBody>
          <a:bodyPr vert="horz" lIns="50610" tIns="25305" rIns="50610" bIns="25305"/>
          <a:lstStyle/>
          <a:p>
            <a:endParaRPr lang="en-US"/>
          </a:p>
        </p:txBody>
      </p:sp>
      <p:sp>
        <p:nvSpPr>
          <p:cNvPr id="23" name="Picture Placeholder 12"/>
          <p:cNvSpPr>
            <a:spLocks noGrp="1"/>
          </p:cNvSpPr>
          <p:nvPr>
            <p:ph type="pic" sz="quarter" idx="21"/>
          </p:nvPr>
        </p:nvSpPr>
        <p:spPr>
          <a:xfrm>
            <a:off x="6170702" y="1082490"/>
            <a:ext cx="2383022" cy="1705078"/>
          </a:xfrm>
          <a:prstGeom prst="rect">
            <a:avLst/>
          </a:prstGeom>
        </p:spPr>
        <p:txBody>
          <a:bodyPr vert="horz" lIns="50610" tIns="25305" rIns="50610" bIns="25305"/>
          <a:lstStyle/>
          <a:p>
            <a:endParaRPr lang="en-US"/>
          </a:p>
        </p:txBody>
      </p:sp>
      <p:sp>
        <p:nvSpPr>
          <p:cNvPr id="14"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24" name="Picture 23">
            <a:extLst>
              <a:ext uri="{FF2B5EF4-FFF2-40B4-BE49-F238E27FC236}">
                <a16:creationId xmlns:a16="http://schemas.microsoft.com/office/drawing/2014/main" id="{731C0311-840A-B64C-91E0-EAF2262B21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75670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tem Content">
    <p:spTree>
      <p:nvGrpSpPr>
        <p:cNvPr id="1" name=""/>
        <p:cNvGrpSpPr/>
        <p:nvPr/>
      </p:nvGrpSpPr>
      <p:grpSpPr>
        <a:xfrm>
          <a:off x="0" y="0"/>
          <a:ext cx="0" cy="0"/>
          <a:chOff x="0" y="0"/>
          <a:chExt cx="0" cy="0"/>
        </a:xfrm>
      </p:grpSpPr>
      <p:sp>
        <p:nvSpPr>
          <p:cNvPr id="3" name="Text Placeholder 11"/>
          <p:cNvSpPr>
            <a:spLocks noGrp="1"/>
          </p:cNvSpPr>
          <p:nvPr>
            <p:ph type="body" sz="quarter" idx="18" hasCustomPrompt="1"/>
          </p:nvPr>
        </p:nvSpPr>
        <p:spPr>
          <a:xfrm>
            <a:off x="481983" y="365496"/>
            <a:ext cx="8189668" cy="503239"/>
          </a:xfrm>
          <a:prstGeom prst="rect">
            <a:avLst/>
          </a:prstGeom>
        </p:spPr>
        <p:txBody>
          <a:bodyPr vert="horz" lIns="36000" tIns="0" rIns="50610" bIns="0"/>
          <a:lstStyle>
            <a:lvl1pPr marL="0" indent="0">
              <a:buNone/>
              <a:defRPr sz="3900" b="1" i="0" baseline="0">
                <a:solidFill>
                  <a:srgbClr val="1779C4"/>
                </a:solidFill>
                <a:latin typeface="+mj-lt"/>
                <a:cs typeface="Marine UP Black"/>
              </a:defRPr>
            </a:lvl1pPr>
          </a:lstStyle>
          <a:p>
            <a:pPr lvl="0"/>
            <a:r>
              <a:rPr lang="en-US" dirty="0"/>
              <a:t>Four items</a:t>
            </a:r>
          </a:p>
        </p:txBody>
      </p:sp>
      <p:sp>
        <p:nvSpPr>
          <p:cNvPr id="13" name="Picture Placeholder 12"/>
          <p:cNvSpPr>
            <a:spLocks noGrp="1"/>
          </p:cNvSpPr>
          <p:nvPr>
            <p:ph type="pic" sz="quarter" idx="19" hasCustomPrompt="1"/>
          </p:nvPr>
        </p:nvSpPr>
        <p:spPr>
          <a:xfrm>
            <a:off x="545165" y="1082491"/>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14" name="Picture Placeholder 12"/>
          <p:cNvSpPr>
            <a:spLocks noGrp="1"/>
          </p:cNvSpPr>
          <p:nvPr>
            <p:ph type="pic" sz="quarter" idx="20" hasCustomPrompt="1"/>
          </p:nvPr>
        </p:nvSpPr>
        <p:spPr>
          <a:xfrm>
            <a:off x="545165" y="2713935"/>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15" name="Picture Placeholder 12"/>
          <p:cNvSpPr>
            <a:spLocks noGrp="1"/>
          </p:cNvSpPr>
          <p:nvPr>
            <p:ph type="pic" sz="quarter" idx="21" hasCustomPrompt="1"/>
          </p:nvPr>
        </p:nvSpPr>
        <p:spPr>
          <a:xfrm>
            <a:off x="4775957" y="2713935"/>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16" name="Picture Placeholder 12"/>
          <p:cNvSpPr>
            <a:spLocks noGrp="1"/>
          </p:cNvSpPr>
          <p:nvPr>
            <p:ph type="pic" sz="quarter" idx="22" hasCustomPrompt="1"/>
          </p:nvPr>
        </p:nvSpPr>
        <p:spPr>
          <a:xfrm>
            <a:off x="4775957" y="1082491"/>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9"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0" name="Picture 9">
            <a:extLst>
              <a:ext uri="{FF2B5EF4-FFF2-40B4-BE49-F238E27FC236}">
                <a16:creationId xmlns:a16="http://schemas.microsoft.com/office/drawing/2014/main" id="{4B71A4C8-04D1-EE44-81F0-A5E7C7B35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45627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2171BD-CD21-8444-A21F-C95BE11AA8F8}"/>
              </a:ext>
            </a:extLst>
          </p:cNvPr>
          <p:cNvPicPr>
            <a:picLocks noChangeAspect="1"/>
          </p:cNvPicPr>
          <p:nvPr userDrawn="1"/>
        </p:nvPicPr>
        <p:blipFill>
          <a:blip r:embed="rId2"/>
          <a:stretch>
            <a:fillRect/>
          </a:stretch>
        </p:blipFill>
        <p:spPr>
          <a:xfrm>
            <a:off x="0" y="0"/>
            <a:ext cx="9141291" cy="5143500"/>
          </a:xfrm>
          <a:prstGeom prst="rect">
            <a:avLst/>
          </a:prstGeom>
        </p:spPr>
      </p:pic>
      <p:sp>
        <p:nvSpPr>
          <p:cNvPr id="4" name="Text Placeholder 19"/>
          <p:cNvSpPr>
            <a:spLocks noGrp="1"/>
          </p:cNvSpPr>
          <p:nvPr>
            <p:ph type="body" sz="quarter" idx="11" hasCustomPrompt="1"/>
          </p:nvPr>
        </p:nvSpPr>
        <p:spPr>
          <a:xfrm>
            <a:off x="775255" y="695266"/>
            <a:ext cx="7263675" cy="592856"/>
          </a:xfrm>
          <a:prstGeom prst="rect">
            <a:avLst/>
          </a:prstGeom>
        </p:spPr>
        <p:txBody>
          <a:bodyPr vert="horz" lIns="50610" tIns="0" rIns="50610" bIns="25305"/>
          <a:lstStyle>
            <a:lvl1pPr marL="0" indent="0">
              <a:buNone/>
              <a:defRPr sz="4800" b="1" i="0" baseline="0">
                <a:solidFill>
                  <a:srgbClr val="FFFFFF"/>
                </a:solidFill>
                <a:latin typeface="+mj-lt"/>
                <a:cs typeface="Trebuchet MS"/>
              </a:defRPr>
            </a:lvl1pPr>
          </a:lstStyle>
          <a:p>
            <a:pPr lvl="0"/>
            <a:r>
              <a:rPr lang="en-US" dirty="0"/>
              <a:t>Presentation Title</a:t>
            </a:r>
          </a:p>
        </p:txBody>
      </p:sp>
      <p:sp>
        <p:nvSpPr>
          <p:cNvPr id="5" name="Text Placeholder 21"/>
          <p:cNvSpPr>
            <a:spLocks noGrp="1"/>
          </p:cNvSpPr>
          <p:nvPr>
            <p:ph type="body" sz="quarter" idx="12" hasCustomPrompt="1"/>
          </p:nvPr>
        </p:nvSpPr>
        <p:spPr>
          <a:xfrm>
            <a:off x="542318" y="533504"/>
            <a:ext cx="5720399" cy="311541"/>
          </a:xfrm>
          <a:prstGeom prst="rect">
            <a:avLst/>
          </a:prstGeom>
        </p:spPr>
        <p:txBody>
          <a:bodyPr vert="horz" lIns="50610" tIns="25305" rIns="50610" bIns="25305"/>
          <a:lstStyle>
            <a:lvl1pPr marL="0" indent="0">
              <a:buNone/>
              <a:defRPr sz="2300" b="0" i="1" baseline="0">
                <a:solidFill>
                  <a:srgbClr val="FFFFFF"/>
                </a:solidFill>
                <a:latin typeface="+mj-lt"/>
                <a:cs typeface="Marine Light"/>
              </a:defRPr>
            </a:lvl1pPr>
          </a:lstStyle>
          <a:p>
            <a:pPr lvl="0"/>
            <a:r>
              <a:rPr lang="en-US" dirty="0"/>
              <a:t>Destination Queenstown</a:t>
            </a:r>
          </a:p>
        </p:txBody>
      </p:sp>
      <p:sp>
        <p:nvSpPr>
          <p:cNvPr id="10" name="Text Placeholder 8"/>
          <p:cNvSpPr>
            <a:spLocks noGrp="1"/>
          </p:cNvSpPr>
          <p:nvPr>
            <p:ph type="body" sz="quarter" idx="10" hasCustomPrompt="1"/>
          </p:nvPr>
        </p:nvSpPr>
        <p:spPr>
          <a:xfrm>
            <a:off x="782781" y="1342503"/>
            <a:ext cx="4584083" cy="194885"/>
          </a:xfrm>
          <a:prstGeom prst="rect">
            <a:avLst/>
          </a:prstGeom>
        </p:spPr>
        <p:txBody>
          <a:bodyPr lIns="50610" tIns="25305" rIns="50610" bIns="25305">
            <a:noAutofit/>
          </a:bodyPr>
          <a:lstStyle>
            <a:lvl1pPr marL="0" indent="0">
              <a:buNone/>
              <a:defRPr sz="1000" b="0" i="1" baseline="0">
                <a:solidFill>
                  <a:srgbClr val="FFFFFF"/>
                </a:solidFill>
                <a:latin typeface="+mn-lt"/>
                <a:cs typeface="Avenir Light"/>
              </a:defRPr>
            </a:lvl1pPr>
          </a:lstStyle>
          <a:p>
            <a:pPr lvl="0"/>
            <a:r>
              <a:rPr lang="en-US" dirty="0"/>
              <a:t>Date, location, name of person or similar</a:t>
            </a:r>
            <a:r>
              <a:rPr lang="mr-IN" dirty="0"/>
              <a:t>…</a:t>
            </a:r>
            <a:endParaRPr lang="en-US" dirty="0"/>
          </a:p>
        </p:txBody>
      </p:sp>
      <p:pic>
        <p:nvPicPr>
          <p:cNvPr id="7" name="Picture 6">
            <a:extLst>
              <a:ext uri="{FF2B5EF4-FFF2-40B4-BE49-F238E27FC236}">
                <a16:creationId xmlns:a16="http://schemas.microsoft.com/office/drawing/2014/main" id="{39950969-8EDF-4446-83C5-2E62ABFD8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681507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96715-2893-A842-8212-83FC79D9CE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0113" y="762572"/>
            <a:ext cx="7553407" cy="3800820"/>
          </a:xfrm>
          <a:prstGeom prst="rect">
            <a:avLst/>
          </a:prstGeom>
        </p:spPr>
      </p:pic>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982" y="4383553"/>
            <a:ext cx="4041507" cy="546871"/>
          </a:xfrm>
          <a:prstGeom prst="rect">
            <a:avLst/>
          </a:prstGeom>
        </p:spPr>
      </p:pic>
      <p:pic>
        <p:nvPicPr>
          <p:cNvPr id="9" name="Picture 8">
            <a:extLst>
              <a:ext uri="{FF2B5EF4-FFF2-40B4-BE49-F238E27FC236}">
                <a16:creationId xmlns:a16="http://schemas.microsoft.com/office/drawing/2014/main" id="{3789EE85-45A7-6642-8D05-E52360E404B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576816" y="4527153"/>
            <a:ext cx="1516869" cy="462396"/>
          </a:xfrm>
          <a:prstGeom prst="rect">
            <a:avLst/>
          </a:prstGeom>
        </p:spPr>
      </p:pic>
      <p:pic>
        <p:nvPicPr>
          <p:cNvPr id="11" name="Picture 10">
            <a:extLst>
              <a:ext uri="{FF2B5EF4-FFF2-40B4-BE49-F238E27FC236}">
                <a16:creationId xmlns:a16="http://schemas.microsoft.com/office/drawing/2014/main" id="{FF9D2AB2-F670-AF4B-9F41-B17537760EC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9640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ustralia &amp; NZ">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5430E9-731D-AC4C-BFF3-416505B8D42C}"/>
              </a:ext>
            </a:extLst>
          </p:cNvPr>
          <p:cNvPicPr>
            <a:picLocks noChangeAspect="1"/>
          </p:cNvPicPr>
          <p:nvPr userDrawn="1"/>
        </p:nvPicPr>
        <p:blipFill>
          <a:blip r:embed="rId2"/>
          <a:stretch>
            <a:fillRect/>
          </a:stretch>
        </p:blipFill>
        <p:spPr>
          <a:xfrm>
            <a:off x="1348064" y="870120"/>
            <a:ext cx="6197600" cy="4048530"/>
          </a:xfrm>
          <a:prstGeom prst="rect">
            <a:avLst/>
          </a:prstGeom>
        </p:spPr>
      </p:pic>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983" y="4392020"/>
            <a:ext cx="2942338" cy="527085"/>
          </a:xfrm>
          <a:prstGeom prst="rect">
            <a:avLst/>
          </a:prstGeom>
        </p:spPr>
      </p:pic>
      <p:pic>
        <p:nvPicPr>
          <p:cNvPr id="10" name="Picture 9">
            <a:extLst>
              <a:ext uri="{FF2B5EF4-FFF2-40B4-BE49-F238E27FC236}">
                <a16:creationId xmlns:a16="http://schemas.microsoft.com/office/drawing/2014/main" id="{1C85D774-7511-5E49-8544-0A8ACFF934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669472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w Zeala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4642A-6662-0C44-A704-A7B243E5EA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81"/>
          <a:stretch/>
        </p:blipFill>
        <p:spPr>
          <a:xfrm>
            <a:off x="4124167" y="205169"/>
            <a:ext cx="3712688" cy="4799610"/>
          </a:xfrm>
          <a:prstGeom prst="rect">
            <a:avLst/>
          </a:prstGeom>
        </p:spPr>
      </p:pic>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983" y="4392020"/>
            <a:ext cx="2368547" cy="527085"/>
          </a:xfrm>
          <a:prstGeom prst="rect">
            <a:avLst/>
          </a:prstGeom>
        </p:spPr>
      </p:pic>
      <p:pic>
        <p:nvPicPr>
          <p:cNvPr id="11" name="Picture 10">
            <a:extLst>
              <a:ext uri="{FF2B5EF4-FFF2-40B4-BE49-F238E27FC236}">
                <a16:creationId xmlns:a16="http://schemas.microsoft.com/office/drawing/2014/main" id="{86FFF0D9-C409-A147-8732-7716A339585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313485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548" y="0"/>
            <a:ext cx="7403368" cy="5232128"/>
          </a:xfrm>
          <a:prstGeom prst="rect">
            <a:avLst/>
          </a:prstGeom>
        </p:spPr>
      </p:pic>
      <p:sp>
        <p:nvSpPr>
          <p:cNvPr id="4"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059" y="1068117"/>
            <a:ext cx="1598686" cy="2747741"/>
          </a:xfrm>
          <a:prstGeom prst="rect">
            <a:avLst/>
          </a:prstGeom>
        </p:spPr>
      </p:pic>
      <p:pic>
        <p:nvPicPr>
          <p:cNvPr id="9" name="Picture 8">
            <a:extLst>
              <a:ext uri="{FF2B5EF4-FFF2-40B4-BE49-F238E27FC236}">
                <a16:creationId xmlns:a16="http://schemas.microsoft.com/office/drawing/2014/main" id="{F3854512-486F-634D-864D-44380179090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6742" y="4423681"/>
            <a:ext cx="1536003" cy="385173"/>
          </a:xfrm>
          <a:prstGeom prst="rect">
            <a:avLst/>
          </a:prstGeom>
        </p:spPr>
      </p:pic>
      <p:pic>
        <p:nvPicPr>
          <p:cNvPr id="10" name="Picture 9">
            <a:extLst>
              <a:ext uri="{FF2B5EF4-FFF2-40B4-BE49-F238E27FC236}">
                <a16:creationId xmlns:a16="http://schemas.microsoft.com/office/drawing/2014/main" id="{65DED68E-21D8-5144-9C27-2B49C6470F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4142593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7277961" cy="5143500"/>
          </a:xfrm>
          <a:prstGeom prst="rect">
            <a:avLst/>
          </a:prstGeom>
        </p:spPr>
      </p:pic>
      <p:sp>
        <p:nvSpPr>
          <p:cNvPr id="3"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lgn="r">
              <a:buNone/>
              <a:defRPr sz="3900" b="1" i="0" baseline="0">
                <a:solidFill>
                  <a:srgbClr val="1779C4"/>
                </a:solidFill>
                <a:latin typeface="+mj-lt"/>
                <a:cs typeface="Marine UP Black"/>
              </a:defRPr>
            </a:lvl1pPr>
          </a:lstStyle>
          <a:p>
            <a:pPr lvl="0"/>
            <a:r>
              <a:rPr lang="en-US" dirty="0"/>
              <a:t>Title goes here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0135" y="1068636"/>
            <a:ext cx="1663347" cy="2858877"/>
          </a:xfrm>
          <a:prstGeom prst="rect">
            <a:avLst/>
          </a:prstGeom>
        </p:spPr>
      </p:pic>
      <p:sp>
        <p:nvSpPr>
          <p:cNvPr id="11"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3" name="Picture 12">
            <a:extLst>
              <a:ext uri="{FF2B5EF4-FFF2-40B4-BE49-F238E27FC236}">
                <a16:creationId xmlns:a16="http://schemas.microsoft.com/office/drawing/2014/main" id="{D77B1429-F7F0-B14B-9CC6-23EF8D1D281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6072" y="3932249"/>
            <a:ext cx="1536003" cy="385173"/>
          </a:xfrm>
          <a:prstGeom prst="rect">
            <a:avLst/>
          </a:prstGeom>
        </p:spPr>
      </p:pic>
      <p:pic>
        <p:nvPicPr>
          <p:cNvPr id="9" name="Picture 8">
            <a:extLst>
              <a:ext uri="{FF2B5EF4-FFF2-40B4-BE49-F238E27FC236}">
                <a16:creationId xmlns:a16="http://schemas.microsoft.com/office/drawing/2014/main" id="{662B99EA-2F4D-3242-BA33-534106ED739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228291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7277961" cy="5143500"/>
          </a:xfrm>
          <a:prstGeom prst="rect">
            <a:avLst/>
          </a:prstGeom>
        </p:spPr>
      </p:pic>
      <p:sp>
        <p:nvSpPr>
          <p:cNvPr id="4"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lgn="r">
              <a:buNone/>
              <a:defRPr sz="3900" b="1" i="0" baseline="0">
                <a:solidFill>
                  <a:srgbClr val="1779C4"/>
                </a:solidFill>
                <a:latin typeface="+mj-lt"/>
                <a:cs typeface="Marine UP Black"/>
              </a:defRPr>
            </a:lvl1pPr>
          </a:lstStyle>
          <a:p>
            <a:pPr lvl="0"/>
            <a:r>
              <a:rPr lang="en-US" dirty="0"/>
              <a:t>Title goes here</a:t>
            </a:r>
          </a:p>
        </p:txBody>
      </p:sp>
      <p:sp>
        <p:nvSpPr>
          <p:cNvPr id="7"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0" name="Picture 9">
            <a:extLst>
              <a:ext uri="{FF2B5EF4-FFF2-40B4-BE49-F238E27FC236}">
                <a16:creationId xmlns:a16="http://schemas.microsoft.com/office/drawing/2014/main" id="{8AE28B87-790A-EC42-9F29-D4DC830EDE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7934" y="1068117"/>
            <a:ext cx="1666405" cy="2864132"/>
          </a:xfrm>
          <a:prstGeom prst="rect">
            <a:avLst/>
          </a:prstGeom>
        </p:spPr>
      </p:pic>
      <p:pic>
        <p:nvPicPr>
          <p:cNvPr id="3" name="Picture 2">
            <a:extLst>
              <a:ext uri="{FF2B5EF4-FFF2-40B4-BE49-F238E27FC236}">
                <a16:creationId xmlns:a16="http://schemas.microsoft.com/office/drawing/2014/main" id="{6DC9853B-AECF-3F42-95AB-88EB021EC8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6072" y="3932249"/>
            <a:ext cx="1536003" cy="385173"/>
          </a:xfrm>
          <a:prstGeom prst="rect">
            <a:avLst/>
          </a:prstGeom>
        </p:spPr>
      </p:pic>
      <p:pic>
        <p:nvPicPr>
          <p:cNvPr id="11" name="Picture 10">
            <a:extLst>
              <a:ext uri="{FF2B5EF4-FFF2-40B4-BE49-F238E27FC236}">
                <a16:creationId xmlns:a16="http://schemas.microsoft.com/office/drawing/2014/main" id="{5F25FD42-5052-D84A-B222-6F4400E323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055790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Page">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Graph page</a:t>
            </a:r>
          </a:p>
        </p:txBody>
      </p:sp>
      <p:sp>
        <p:nvSpPr>
          <p:cNvPr id="11" name="Chart Placeholder 10"/>
          <p:cNvSpPr>
            <a:spLocks noGrp="1"/>
          </p:cNvSpPr>
          <p:nvPr>
            <p:ph type="chart" sz="quarter" idx="19"/>
          </p:nvPr>
        </p:nvSpPr>
        <p:spPr>
          <a:xfrm>
            <a:off x="481820" y="1090411"/>
            <a:ext cx="8189960" cy="3175341"/>
          </a:xfrm>
          <a:prstGeom prst="rect">
            <a:avLst/>
          </a:prstGeom>
        </p:spPr>
        <p:txBody>
          <a:bodyPr vert="horz" lIns="50610" tIns="25305" rIns="50610" bIns="25305"/>
          <a:lstStyle/>
          <a:p>
            <a:endParaRPr lang="en-US"/>
          </a:p>
        </p:txBody>
      </p:sp>
      <p:sp>
        <p:nvSpPr>
          <p:cNvPr id="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9" name="Picture 8">
            <a:extLst>
              <a:ext uri="{FF2B5EF4-FFF2-40B4-BE49-F238E27FC236}">
                <a16:creationId xmlns:a16="http://schemas.microsoft.com/office/drawing/2014/main" id="{D99A38B1-0985-8740-8576-85B0E51294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14770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age">
    <p:spTree>
      <p:nvGrpSpPr>
        <p:cNvPr id="1" name=""/>
        <p:cNvGrpSpPr/>
        <p:nvPr/>
      </p:nvGrpSpPr>
      <p:grpSpPr>
        <a:xfrm>
          <a:off x="0" y="0"/>
          <a:ext cx="0" cy="0"/>
          <a:chOff x="0" y="0"/>
          <a:chExt cx="0" cy="0"/>
        </a:xfrm>
      </p:grpSpPr>
      <p:sp>
        <p:nvSpPr>
          <p:cNvPr id="10"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Video page</a:t>
            </a:r>
          </a:p>
        </p:txBody>
      </p:sp>
      <p:sp>
        <p:nvSpPr>
          <p:cNvPr id="6" name="Media Placeholder 8"/>
          <p:cNvSpPr>
            <a:spLocks noGrp="1"/>
          </p:cNvSpPr>
          <p:nvPr>
            <p:ph type="media" sz="quarter" idx="10"/>
          </p:nvPr>
        </p:nvSpPr>
        <p:spPr>
          <a:xfrm>
            <a:off x="1272036" y="1060448"/>
            <a:ext cx="6616850" cy="3181743"/>
          </a:xfrm>
          <a:prstGeom prst="rect">
            <a:avLst/>
          </a:prstGeom>
        </p:spPr>
        <p:txBody>
          <a:bodyPr vert="horz" lIns="50610" tIns="25305" rIns="50610" bIns="25305"/>
          <a:lstStyle/>
          <a:p>
            <a:endParaRPr lang="en-US"/>
          </a:p>
        </p:txBody>
      </p:sp>
      <p:sp>
        <p:nvSpPr>
          <p:cNvPr id="7"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8" name="Picture 7">
            <a:extLst>
              <a:ext uri="{FF2B5EF4-FFF2-40B4-BE49-F238E27FC236}">
                <a16:creationId xmlns:a16="http://schemas.microsoft.com/office/drawing/2014/main" id="{7DBB7C75-A5C4-8D47-A717-E1C8065D2B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332234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3480AA-6CB6-814C-B42F-34CCD4C14832}"/>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10" name="Text Placeholder 11"/>
          <p:cNvSpPr>
            <a:spLocks noGrp="1"/>
          </p:cNvSpPr>
          <p:nvPr>
            <p:ph type="body" sz="quarter" idx="18" hasCustomPrompt="1"/>
          </p:nvPr>
        </p:nvSpPr>
        <p:spPr>
          <a:xfrm>
            <a:off x="1924342" y="1737629"/>
            <a:ext cx="5359337" cy="1611488"/>
          </a:xfrm>
          <a:prstGeom prst="rect">
            <a:avLst/>
          </a:prstGeom>
        </p:spPr>
        <p:txBody>
          <a:bodyPr vert="horz" lIns="50610" tIns="25305" rIns="50610" bIns="25305"/>
          <a:lstStyle>
            <a:lvl1pPr marL="0" indent="0" algn="l">
              <a:lnSpc>
                <a:spcPct val="80000"/>
              </a:lnSpc>
              <a:buNone/>
              <a:defRPr sz="3900" b="0" i="1" baseline="0">
                <a:solidFill>
                  <a:schemeClr val="bg1"/>
                </a:solidFill>
                <a:latin typeface="+mj-lt"/>
                <a:cs typeface="Marine Light"/>
              </a:defRPr>
            </a:lvl1pPr>
          </a:lstStyle>
          <a:p>
            <a:pPr lvl="0"/>
            <a:r>
              <a:rPr lang="en-US" dirty="0"/>
              <a:t>“A quote or statement </a:t>
            </a:r>
            <a:br>
              <a:rPr lang="en-US" dirty="0"/>
            </a:br>
            <a:r>
              <a:rPr lang="en-US" dirty="0"/>
              <a:t> can go on this page”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7" name="Picture 6">
            <a:extLst>
              <a:ext uri="{FF2B5EF4-FFF2-40B4-BE49-F238E27FC236}">
                <a16:creationId xmlns:a16="http://schemas.microsoft.com/office/drawing/2014/main" id="{C7139C44-7321-C64C-994B-2949178719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558079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age White">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Blank page heading</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6" name="Picture 5">
            <a:extLst>
              <a:ext uri="{FF2B5EF4-FFF2-40B4-BE49-F238E27FC236}">
                <a16:creationId xmlns:a16="http://schemas.microsoft.com/office/drawing/2014/main" id="{B4CC5DE3-4CE4-E647-B852-7BA5B2449E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65138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Cover">
    <p:spTree>
      <p:nvGrpSpPr>
        <p:cNvPr id="1" name=""/>
        <p:cNvGrpSpPr/>
        <p:nvPr/>
      </p:nvGrpSpPr>
      <p:grpSpPr>
        <a:xfrm>
          <a:off x="0" y="0"/>
          <a:ext cx="0" cy="0"/>
          <a:chOff x="0" y="0"/>
          <a:chExt cx="0" cy="0"/>
        </a:xfrm>
      </p:grpSpPr>
      <p:sp>
        <p:nvSpPr>
          <p:cNvPr id="18" name="Picture Placeholder 11"/>
          <p:cNvSpPr>
            <a:spLocks noGrp="1"/>
          </p:cNvSpPr>
          <p:nvPr>
            <p:ph type="pic" sz="quarter" idx="13"/>
          </p:nvPr>
        </p:nvSpPr>
        <p:spPr>
          <a:xfrm>
            <a:off x="-15920" y="0"/>
            <a:ext cx="9144000" cy="5143500"/>
          </a:xfrm>
          <a:prstGeom prst="rect">
            <a:avLst/>
          </a:prstGeom>
        </p:spPr>
        <p:txBody>
          <a:bodyPr vert="horz"/>
          <a:lstStyle/>
          <a:p>
            <a:endParaRPr lang="en-US" dirty="0"/>
          </a:p>
        </p:txBody>
      </p:sp>
      <p:pic>
        <p:nvPicPr>
          <p:cNvPr id="10" name="Picture 9" descr="DQ32715 Presentation Template Design - Grey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21"/>
          <p:cNvSpPr>
            <a:spLocks noGrp="1"/>
          </p:cNvSpPr>
          <p:nvPr>
            <p:ph type="body" sz="quarter" idx="12" hasCustomPrompt="1"/>
          </p:nvPr>
        </p:nvSpPr>
        <p:spPr>
          <a:xfrm>
            <a:off x="542318" y="533504"/>
            <a:ext cx="5720399" cy="311541"/>
          </a:xfrm>
          <a:prstGeom prst="rect">
            <a:avLst/>
          </a:prstGeom>
        </p:spPr>
        <p:txBody>
          <a:bodyPr vert="horz" lIns="50610" tIns="25305" rIns="50610" bIns="25305"/>
          <a:lstStyle>
            <a:lvl1pPr marL="0" indent="0">
              <a:buNone/>
              <a:defRPr sz="2300" b="0" i="1" baseline="0">
                <a:solidFill>
                  <a:srgbClr val="FFFFFF"/>
                </a:solidFill>
                <a:latin typeface="+mn-lt"/>
                <a:cs typeface="Marine Light"/>
              </a:defRPr>
            </a:lvl1pPr>
          </a:lstStyle>
          <a:p>
            <a:pPr lvl="0"/>
            <a:r>
              <a:rPr lang="en-US" dirty="0"/>
              <a:t>Destination Queenstown</a:t>
            </a:r>
          </a:p>
        </p:txBody>
      </p:sp>
      <p:sp>
        <p:nvSpPr>
          <p:cNvPr id="5" name="Text Placeholder 19"/>
          <p:cNvSpPr>
            <a:spLocks noGrp="1"/>
          </p:cNvSpPr>
          <p:nvPr>
            <p:ph type="body" sz="quarter" idx="11" hasCustomPrompt="1"/>
          </p:nvPr>
        </p:nvSpPr>
        <p:spPr>
          <a:xfrm>
            <a:off x="775254" y="695266"/>
            <a:ext cx="7580243" cy="586865"/>
          </a:xfrm>
          <a:prstGeom prst="rect">
            <a:avLst/>
          </a:prstGeom>
        </p:spPr>
        <p:txBody>
          <a:bodyPr vert="horz" lIns="50610" tIns="0" rIns="50610" bIns="25305"/>
          <a:lstStyle>
            <a:lvl1pPr marL="0" indent="0">
              <a:buNone/>
              <a:defRPr sz="4800" b="1" i="0" baseline="0">
                <a:solidFill>
                  <a:srgbClr val="FFFFFF"/>
                </a:solidFill>
                <a:latin typeface="+mj-lt"/>
                <a:cs typeface="Marine UP Black"/>
              </a:defRPr>
            </a:lvl1pPr>
          </a:lstStyle>
          <a:p>
            <a:pPr lvl="0"/>
            <a:r>
              <a:rPr lang="en-US" dirty="0"/>
              <a:t>Presentation Title</a:t>
            </a:r>
          </a:p>
        </p:txBody>
      </p:sp>
      <p:sp>
        <p:nvSpPr>
          <p:cNvPr id="11" name="Text Placeholder 8"/>
          <p:cNvSpPr>
            <a:spLocks noGrp="1"/>
          </p:cNvSpPr>
          <p:nvPr>
            <p:ph type="body" sz="quarter" idx="10" hasCustomPrompt="1"/>
          </p:nvPr>
        </p:nvSpPr>
        <p:spPr>
          <a:xfrm>
            <a:off x="782781" y="1342503"/>
            <a:ext cx="4584083" cy="194885"/>
          </a:xfrm>
          <a:prstGeom prst="rect">
            <a:avLst/>
          </a:prstGeom>
        </p:spPr>
        <p:txBody>
          <a:bodyPr lIns="50610" tIns="25305" rIns="50610" bIns="25305">
            <a:noAutofit/>
          </a:bodyPr>
          <a:lstStyle>
            <a:lvl1pPr marL="0" indent="0">
              <a:buNone/>
              <a:defRPr sz="1000" b="0" i="1" baseline="0">
                <a:solidFill>
                  <a:srgbClr val="FFFFFF"/>
                </a:solidFill>
                <a:latin typeface="+mn-lt"/>
                <a:cs typeface="Avenir Light"/>
              </a:defRPr>
            </a:lvl1pPr>
          </a:lstStyle>
          <a:p>
            <a:pPr lvl="0"/>
            <a:r>
              <a:rPr lang="en-US" dirty="0"/>
              <a:t>Date, location, name of person or similar</a:t>
            </a:r>
            <a:r>
              <a:rPr lang="mr-IN" dirty="0"/>
              <a:t>…</a:t>
            </a:r>
            <a:endParaRPr lang="en-US" dirty="0"/>
          </a:p>
        </p:txBody>
      </p:sp>
      <p:sp>
        <p:nvSpPr>
          <p:cNvPr id="9" name="Picture Placeholder 5"/>
          <p:cNvSpPr>
            <a:spLocks noGrp="1"/>
          </p:cNvSpPr>
          <p:nvPr>
            <p:ph type="pic" sz="quarter" idx="14" hasCustomPrompt="1"/>
          </p:nvPr>
        </p:nvSpPr>
        <p:spPr>
          <a:xfrm>
            <a:off x="11699875" y="9024938"/>
            <a:ext cx="3429000" cy="1157287"/>
          </a:xfrm>
          <a:prstGeom prst="rect">
            <a:avLst/>
          </a:prstGeom>
        </p:spPr>
        <p:txBody>
          <a:bodyPr vert="horz"/>
          <a:lstStyle/>
          <a:p>
            <a:r>
              <a:rPr lang="en-US" dirty="0"/>
              <a:t>logo</a:t>
            </a:r>
          </a:p>
        </p:txBody>
      </p:sp>
      <p:sp>
        <p:nvSpPr>
          <p:cNvPr id="19" name="Picture Placeholder 5"/>
          <p:cNvSpPr>
            <a:spLocks noGrp="1"/>
          </p:cNvSpPr>
          <p:nvPr>
            <p:ph type="pic" sz="quarter" idx="15" hasCustomPrompt="1"/>
          </p:nvPr>
        </p:nvSpPr>
        <p:spPr>
          <a:xfrm>
            <a:off x="11852275" y="9177338"/>
            <a:ext cx="3429000" cy="1157287"/>
          </a:xfrm>
          <a:prstGeom prst="rect">
            <a:avLst/>
          </a:prstGeom>
        </p:spPr>
        <p:txBody>
          <a:bodyPr vert="horz"/>
          <a:lstStyle/>
          <a:p>
            <a:r>
              <a:rPr lang="en-US" dirty="0"/>
              <a:t>logo</a:t>
            </a:r>
          </a:p>
        </p:txBody>
      </p:sp>
      <p:sp>
        <p:nvSpPr>
          <p:cNvPr id="23"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2680926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age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F76C2-3007-5C4E-8B8C-9CD5BE03292F}"/>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8" name="Text Placeholder 11"/>
          <p:cNvSpPr>
            <a:spLocks noGrp="1"/>
          </p:cNvSpPr>
          <p:nvPr>
            <p:ph type="body" sz="quarter" idx="18" hasCustomPrompt="1"/>
          </p:nvPr>
        </p:nvSpPr>
        <p:spPr>
          <a:xfrm>
            <a:off x="481983" y="365496"/>
            <a:ext cx="8197197" cy="503239"/>
          </a:xfrm>
          <a:prstGeom prst="rect">
            <a:avLst/>
          </a:prstGeom>
        </p:spPr>
        <p:txBody>
          <a:bodyPr vert="horz" lIns="50610" tIns="25305" rIns="50610" bIns="25305"/>
          <a:lstStyle>
            <a:lvl1pPr marL="0" indent="0">
              <a:buNone/>
              <a:defRPr sz="3900" b="1" i="0" baseline="0">
                <a:solidFill>
                  <a:schemeClr val="bg1"/>
                </a:solidFill>
                <a:latin typeface="+mj-lt"/>
                <a:cs typeface="Marine UP Black"/>
              </a:defRPr>
            </a:lvl1pPr>
          </a:lstStyle>
          <a:p>
            <a:pPr lvl="0"/>
            <a:r>
              <a:rPr lang="en-US" dirty="0"/>
              <a:t>Blank page heading</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7" name="Picture 6">
            <a:extLst>
              <a:ext uri="{FF2B5EF4-FFF2-40B4-BE49-F238E27FC236}">
                <a16:creationId xmlns:a16="http://schemas.microsoft.com/office/drawing/2014/main" id="{F91F6517-F8E8-C647-977C-A7931ACF98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688647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age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50FD6-9262-D74B-B594-00ED50EB19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
        <p:nvSpPr>
          <p:cNvPr id="3" name="Picture Placeholder 11"/>
          <p:cNvSpPr>
            <a:spLocks noGrp="1"/>
          </p:cNvSpPr>
          <p:nvPr>
            <p:ph type="pic" sz="quarter" idx="13" hasCustomPrompt="1"/>
          </p:nvPr>
        </p:nvSpPr>
        <p:spPr>
          <a:xfrm>
            <a:off x="0" y="0"/>
            <a:ext cx="9144000" cy="5143500"/>
          </a:xfrm>
          <a:prstGeom prst="rect">
            <a:avLst/>
          </a:prstGeom>
        </p:spPr>
        <p:txBody>
          <a:bodyPr vert="horz" lIns="50610" tIns="25305" rIns="50610" bIns="25305"/>
          <a:lstStyle/>
          <a:p>
            <a:r>
              <a:rPr lang="en-US" dirty="0"/>
              <a:t>Blank Picture Page</a:t>
            </a:r>
          </a:p>
        </p:txBody>
      </p:sp>
      <p:sp>
        <p:nvSpPr>
          <p:cNvPr id="7"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3612400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50C738-7D10-9B48-80A3-1606E7D8449B}"/>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8" name="Text Placeholder 11"/>
          <p:cNvSpPr>
            <a:spLocks noGrp="1"/>
          </p:cNvSpPr>
          <p:nvPr>
            <p:ph type="body" sz="quarter" idx="18" hasCustomPrompt="1"/>
          </p:nvPr>
        </p:nvSpPr>
        <p:spPr>
          <a:xfrm>
            <a:off x="481983" y="365496"/>
            <a:ext cx="8197197" cy="503239"/>
          </a:xfrm>
          <a:prstGeom prst="rect">
            <a:avLst/>
          </a:prstGeom>
        </p:spPr>
        <p:txBody>
          <a:bodyPr vert="horz" lIns="50610" tIns="25305" rIns="50610" bIns="25305"/>
          <a:lstStyle>
            <a:lvl1pPr marL="0" indent="0">
              <a:buNone/>
              <a:defRPr sz="3900" b="1" i="0" baseline="0">
                <a:solidFill>
                  <a:schemeClr val="bg1"/>
                </a:solidFill>
                <a:latin typeface="+mj-lt"/>
                <a:cs typeface="Marine UP Black"/>
              </a:defRPr>
            </a:lvl1pPr>
          </a:lstStyle>
          <a:p>
            <a:pPr lvl="0"/>
            <a:r>
              <a:rPr lang="en-US" dirty="0"/>
              <a:t>Thank you message goes here</a:t>
            </a:r>
          </a:p>
        </p:txBody>
      </p:sp>
      <p:sp>
        <p:nvSpPr>
          <p:cNvPr id="10" name="Text Placeholder 11"/>
          <p:cNvSpPr>
            <a:spLocks noGrp="1"/>
          </p:cNvSpPr>
          <p:nvPr>
            <p:ph type="body" sz="quarter" idx="22" hasCustomPrompt="1"/>
          </p:nvPr>
        </p:nvSpPr>
        <p:spPr>
          <a:xfrm>
            <a:off x="812318" y="1627575"/>
            <a:ext cx="2943892" cy="259158"/>
          </a:xfrm>
          <a:prstGeom prst="rect">
            <a:avLst/>
          </a:prstGeom>
        </p:spPr>
        <p:txBody>
          <a:bodyPr vert="horz" lIns="50610" tIns="25305" rIns="50610" bIns="25305"/>
          <a:lstStyle>
            <a:lvl1pPr marL="0" indent="0">
              <a:buNone/>
              <a:defRPr sz="1700" b="1" i="0" baseline="0">
                <a:solidFill>
                  <a:schemeClr val="bg1"/>
                </a:solidFill>
                <a:latin typeface="+mj-lt"/>
                <a:cs typeface="Marine UP Black"/>
              </a:defRPr>
            </a:lvl1pPr>
          </a:lstStyle>
          <a:p>
            <a:pPr lvl="0"/>
            <a:r>
              <a:rPr lang="en-US" dirty="0"/>
              <a:t>Destination Queenstown</a:t>
            </a:r>
          </a:p>
        </p:txBody>
      </p:sp>
      <p:sp>
        <p:nvSpPr>
          <p:cNvPr id="11" name="Text Placeholder 11"/>
          <p:cNvSpPr>
            <a:spLocks noGrp="1"/>
          </p:cNvSpPr>
          <p:nvPr>
            <p:ph type="body" sz="quarter" idx="23" hasCustomPrompt="1"/>
          </p:nvPr>
        </p:nvSpPr>
        <p:spPr>
          <a:xfrm>
            <a:off x="812318" y="1979484"/>
            <a:ext cx="2943892" cy="1172683"/>
          </a:xfrm>
          <a:prstGeom prst="rect">
            <a:avLst/>
          </a:prstGeom>
        </p:spPr>
        <p:txBody>
          <a:bodyPr vert="horz" lIns="50610" tIns="25305" rIns="50610" bIns="25305"/>
          <a:lstStyle>
            <a:lvl1pPr marL="0" indent="0">
              <a:buFont typeface="Arial"/>
              <a:buNone/>
              <a:defRPr sz="1400" b="0" i="0" baseline="0">
                <a:solidFill>
                  <a:schemeClr val="bg1"/>
                </a:solidFill>
                <a:latin typeface="+mn-lt"/>
                <a:cs typeface="Avenir LT Std 35 Light"/>
              </a:defRPr>
            </a:lvl1pPr>
          </a:lstStyle>
          <a:p>
            <a:pPr lvl="0"/>
            <a:r>
              <a:rPr lang="en-US" dirty="0"/>
              <a:t>50 Stanley Street, Queenstown, New Zealand, 9300</a:t>
            </a:r>
          </a:p>
          <a:p>
            <a:pPr lvl="0"/>
            <a:r>
              <a:rPr lang="en-US" dirty="0"/>
              <a:t>PO Box 353</a:t>
            </a:r>
          </a:p>
        </p:txBody>
      </p:sp>
      <p:sp>
        <p:nvSpPr>
          <p:cNvPr id="12" name="Text Placeholder 11"/>
          <p:cNvSpPr>
            <a:spLocks noGrp="1"/>
          </p:cNvSpPr>
          <p:nvPr>
            <p:ph type="body" sz="quarter" idx="24" hasCustomPrompt="1"/>
          </p:nvPr>
        </p:nvSpPr>
        <p:spPr>
          <a:xfrm>
            <a:off x="4485713" y="1627575"/>
            <a:ext cx="4095596" cy="259158"/>
          </a:xfrm>
          <a:prstGeom prst="rect">
            <a:avLst/>
          </a:prstGeom>
        </p:spPr>
        <p:txBody>
          <a:bodyPr vert="horz" lIns="50610" tIns="25305" rIns="50610" bIns="25305"/>
          <a:lstStyle>
            <a:lvl1pPr marL="0" indent="0">
              <a:buNone/>
              <a:defRPr sz="1700" b="1" i="0" baseline="0">
                <a:solidFill>
                  <a:schemeClr val="bg1"/>
                </a:solidFill>
                <a:latin typeface="+mj-lt"/>
                <a:cs typeface="Marine UP Black"/>
              </a:defRPr>
            </a:lvl1pPr>
          </a:lstStyle>
          <a:p>
            <a:pPr lvl="0"/>
            <a:r>
              <a:rPr lang="en-US" dirty="0"/>
              <a:t>Persons Name</a:t>
            </a:r>
          </a:p>
        </p:txBody>
      </p:sp>
      <p:sp>
        <p:nvSpPr>
          <p:cNvPr id="13" name="Text Placeholder 11"/>
          <p:cNvSpPr>
            <a:spLocks noGrp="1"/>
          </p:cNvSpPr>
          <p:nvPr>
            <p:ph type="body" sz="quarter" idx="25" hasCustomPrompt="1"/>
          </p:nvPr>
        </p:nvSpPr>
        <p:spPr>
          <a:xfrm>
            <a:off x="4485713" y="1979483"/>
            <a:ext cx="4095596" cy="536848"/>
          </a:xfrm>
          <a:prstGeom prst="rect">
            <a:avLst/>
          </a:prstGeom>
        </p:spPr>
        <p:txBody>
          <a:bodyPr vert="horz" lIns="50610" tIns="25305" rIns="50610" bIns="25305"/>
          <a:lstStyle>
            <a:lvl1pPr marL="0" indent="0">
              <a:buFont typeface="Arial"/>
              <a:buNone/>
              <a:defRPr sz="1400" b="0" i="0" baseline="0">
                <a:solidFill>
                  <a:schemeClr val="bg1"/>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4" name="Text Placeholder 11"/>
          <p:cNvSpPr>
            <a:spLocks noGrp="1"/>
          </p:cNvSpPr>
          <p:nvPr>
            <p:ph type="body" sz="quarter" idx="26" hasCustomPrompt="1"/>
          </p:nvPr>
        </p:nvSpPr>
        <p:spPr>
          <a:xfrm>
            <a:off x="4485713" y="2664064"/>
            <a:ext cx="4095596" cy="259158"/>
          </a:xfrm>
          <a:prstGeom prst="rect">
            <a:avLst/>
          </a:prstGeom>
        </p:spPr>
        <p:txBody>
          <a:bodyPr vert="horz" lIns="50610" tIns="25305" rIns="50610" bIns="25305"/>
          <a:lstStyle>
            <a:lvl1pPr marL="0" indent="0">
              <a:buNone/>
              <a:defRPr sz="1700" b="1" i="0" baseline="0">
                <a:solidFill>
                  <a:schemeClr val="bg1"/>
                </a:solidFill>
                <a:latin typeface="+mj-lt"/>
                <a:cs typeface="Marine UP Black"/>
              </a:defRPr>
            </a:lvl1pPr>
          </a:lstStyle>
          <a:p>
            <a:pPr lvl="0"/>
            <a:r>
              <a:rPr lang="en-US" dirty="0"/>
              <a:t>Persons Name</a:t>
            </a:r>
          </a:p>
        </p:txBody>
      </p:sp>
      <p:sp>
        <p:nvSpPr>
          <p:cNvPr id="15" name="Text Placeholder 11"/>
          <p:cNvSpPr>
            <a:spLocks noGrp="1"/>
          </p:cNvSpPr>
          <p:nvPr>
            <p:ph type="body" sz="quarter" idx="27" hasCustomPrompt="1"/>
          </p:nvPr>
        </p:nvSpPr>
        <p:spPr>
          <a:xfrm>
            <a:off x="4485713" y="3015972"/>
            <a:ext cx="4095596" cy="536848"/>
          </a:xfrm>
          <a:prstGeom prst="rect">
            <a:avLst/>
          </a:prstGeom>
        </p:spPr>
        <p:txBody>
          <a:bodyPr vert="horz" lIns="50610" tIns="25305" rIns="50610" bIns="25305"/>
          <a:lstStyle>
            <a:lvl1pPr marL="0" indent="0">
              <a:buFont typeface="Arial"/>
              <a:buNone/>
              <a:defRPr sz="1400" b="0" i="0" baseline="0">
                <a:solidFill>
                  <a:schemeClr val="bg1"/>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17" name="Picture 16">
            <a:extLst>
              <a:ext uri="{FF2B5EF4-FFF2-40B4-BE49-F238E27FC236}">
                <a16:creationId xmlns:a16="http://schemas.microsoft.com/office/drawing/2014/main" id="{60A4C345-8D3D-EF41-902C-8A385D5AE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984417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40D83-2C76-314A-88E3-C80359354812}"/>
              </a:ext>
            </a:extLst>
          </p:cNvPr>
          <p:cNvPicPr>
            <a:picLocks noChangeAspect="1"/>
          </p:cNvPicPr>
          <p:nvPr userDrawn="1"/>
        </p:nvPicPr>
        <p:blipFill>
          <a:blip r:embed="rId2"/>
          <a:stretch>
            <a:fillRect/>
          </a:stretch>
        </p:blipFill>
        <p:spPr>
          <a:xfrm>
            <a:off x="0" y="0"/>
            <a:ext cx="3083662" cy="5143500"/>
          </a:xfrm>
          <a:prstGeom prst="rect">
            <a:avLst/>
          </a:prstGeom>
        </p:spPr>
      </p:pic>
      <p:sp>
        <p:nvSpPr>
          <p:cNvPr id="8"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Thank You</a:t>
            </a:r>
          </a:p>
        </p:txBody>
      </p:sp>
      <p:sp>
        <p:nvSpPr>
          <p:cNvPr id="10" name="Text Placeholder 11"/>
          <p:cNvSpPr>
            <a:spLocks noGrp="1"/>
          </p:cNvSpPr>
          <p:nvPr>
            <p:ph type="body" sz="quarter" idx="22" hasCustomPrompt="1"/>
          </p:nvPr>
        </p:nvSpPr>
        <p:spPr>
          <a:xfrm>
            <a:off x="4139469" y="627036"/>
            <a:ext cx="4614984"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Destination Queenstown</a:t>
            </a:r>
          </a:p>
        </p:txBody>
      </p:sp>
      <p:sp>
        <p:nvSpPr>
          <p:cNvPr id="11" name="Text Placeholder 11"/>
          <p:cNvSpPr>
            <a:spLocks noGrp="1"/>
          </p:cNvSpPr>
          <p:nvPr>
            <p:ph type="body" sz="quarter" idx="23" hasCustomPrompt="1"/>
          </p:nvPr>
        </p:nvSpPr>
        <p:spPr>
          <a:xfrm>
            <a:off x="4139469" y="978945"/>
            <a:ext cx="4614984" cy="728567"/>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50 Stanley Street, Queenstown, </a:t>
            </a:r>
            <a:br>
              <a:rPr lang="en-US" dirty="0"/>
            </a:br>
            <a:r>
              <a:rPr lang="en-US" dirty="0"/>
              <a:t>New Zealand, 9300</a:t>
            </a:r>
          </a:p>
          <a:p>
            <a:pPr lvl="0"/>
            <a:r>
              <a:rPr lang="en-US" dirty="0"/>
              <a:t>PO Box 353</a:t>
            </a:r>
          </a:p>
        </p:txBody>
      </p:sp>
      <p:sp>
        <p:nvSpPr>
          <p:cNvPr id="12" name="Text Placeholder 11"/>
          <p:cNvSpPr>
            <a:spLocks noGrp="1"/>
          </p:cNvSpPr>
          <p:nvPr>
            <p:ph type="body" sz="quarter" idx="24" hasCustomPrompt="1"/>
          </p:nvPr>
        </p:nvSpPr>
        <p:spPr>
          <a:xfrm>
            <a:off x="4139469" y="1984960"/>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13" name="Text Placeholder 11"/>
          <p:cNvSpPr>
            <a:spLocks noGrp="1"/>
          </p:cNvSpPr>
          <p:nvPr>
            <p:ph type="body" sz="quarter" idx="25" hasCustomPrompt="1"/>
          </p:nvPr>
        </p:nvSpPr>
        <p:spPr>
          <a:xfrm>
            <a:off x="4139469" y="2336868"/>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4" name="Text Placeholder 11"/>
          <p:cNvSpPr>
            <a:spLocks noGrp="1"/>
          </p:cNvSpPr>
          <p:nvPr>
            <p:ph type="body" sz="quarter" idx="26" hasCustomPrompt="1"/>
          </p:nvPr>
        </p:nvSpPr>
        <p:spPr>
          <a:xfrm>
            <a:off x="4139469" y="2823741"/>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15" name="Text Placeholder 11"/>
          <p:cNvSpPr>
            <a:spLocks noGrp="1"/>
          </p:cNvSpPr>
          <p:nvPr>
            <p:ph type="body" sz="quarter" idx="27" hasCustomPrompt="1"/>
          </p:nvPr>
        </p:nvSpPr>
        <p:spPr>
          <a:xfrm>
            <a:off x="4139469" y="3175649"/>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8" name="Picture 17">
            <a:extLst>
              <a:ext uri="{FF2B5EF4-FFF2-40B4-BE49-F238E27FC236}">
                <a16:creationId xmlns:a16="http://schemas.microsoft.com/office/drawing/2014/main" id="{05B19CCF-EF49-7C48-87B1-1A0F62E5D3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079455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Custom">
    <p:spTree>
      <p:nvGrpSpPr>
        <p:cNvPr id="1" name=""/>
        <p:cNvGrpSpPr/>
        <p:nvPr/>
      </p:nvGrpSpPr>
      <p:grpSpPr>
        <a:xfrm>
          <a:off x="0" y="0"/>
          <a:ext cx="0" cy="0"/>
          <a:chOff x="0" y="0"/>
          <a:chExt cx="0" cy="0"/>
        </a:xfrm>
      </p:grpSpPr>
      <p:pic>
        <p:nvPicPr>
          <p:cNvPr id="17" name="Picture 16" descr="DQ32715 Presentation Template Design - Contents 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7" y="0"/>
            <a:ext cx="3092128" cy="5143500"/>
          </a:xfrm>
          <a:prstGeom prst="rect">
            <a:avLst/>
          </a:prstGeom>
        </p:spPr>
      </p:pic>
      <p:sp>
        <p:nvSpPr>
          <p:cNvPr id="13" name="Picture Placeholder 12"/>
          <p:cNvSpPr>
            <a:spLocks noGrp="1"/>
          </p:cNvSpPr>
          <p:nvPr>
            <p:ph type="pic" sz="quarter" idx="28" hasCustomPrompt="1"/>
          </p:nvPr>
        </p:nvSpPr>
        <p:spPr>
          <a:xfrm>
            <a:off x="-1787" y="0"/>
            <a:ext cx="3092128" cy="5143500"/>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Custom Thank You</a:t>
            </a:r>
            <a:endParaRPr lang="en-US" dirty="0"/>
          </a:p>
        </p:txBody>
      </p:sp>
      <p:sp>
        <p:nvSpPr>
          <p:cNvPr id="3"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Thank You</a:t>
            </a:r>
          </a:p>
        </p:txBody>
      </p:sp>
      <p:sp>
        <p:nvSpPr>
          <p:cNvPr id="4" name="Text Placeholder 11"/>
          <p:cNvSpPr>
            <a:spLocks noGrp="1"/>
          </p:cNvSpPr>
          <p:nvPr>
            <p:ph type="body" sz="quarter" idx="22" hasCustomPrompt="1"/>
          </p:nvPr>
        </p:nvSpPr>
        <p:spPr>
          <a:xfrm>
            <a:off x="4139469" y="627036"/>
            <a:ext cx="4614984"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Destination Queenstown</a:t>
            </a:r>
          </a:p>
        </p:txBody>
      </p:sp>
      <p:sp>
        <p:nvSpPr>
          <p:cNvPr id="5" name="Text Placeholder 11"/>
          <p:cNvSpPr>
            <a:spLocks noGrp="1"/>
          </p:cNvSpPr>
          <p:nvPr>
            <p:ph type="body" sz="quarter" idx="23" hasCustomPrompt="1"/>
          </p:nvPr>
        </p:nvSpPr>
        <p:spPr>
          <a:xfrm>
            <a:off x="4139469" y="978945"/>
            <a:ext cx="4614984" cy="728567"/>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50 Stanley Street, Queenstown, </a:t>
            </a:r>
            <a:br>
              <a:rPr lang="en-US" dirty="0"/>
            </a:br>
            <a:r>
              <a:rPr lang="en-US" dirty="0"/>
              <a:t>New Zealand, 9300</a:t>
            </a:r>
          </a:p>
          <a:p>
            <a:pPr lvl="0"/>
            <a:r>
              <a:rPr lang="en-US" dirty="0"/>
              <a:t>PO Box 353</a:t>
            </a:r>
          </a:p>
        </p:txBody>
      </p:sp>
      <p:sp>
        <p:nvSpPr>
          <p:cNvPr id="6" name="Text Placeholder 11"/>
          <p:cNvSpPr>
            <a:spLocks noGrp="1"/>
          </p:cNvSpPr>
          <p:nvPr>
            <p:ph type="body" sz="quarter" idx="24" hasCustomPrompt="1"/>
          </p:nvPr>
        </p:nvSpPr>
        <p:spPr>
          <a:xfrm>
            <a:off x="4139469" y="1984960"/>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7" name="Text Placeholder 11"/>
          <p:cNvSpPr>
            <a:spLocks noGrp="1"/>
          </p:cNvSpPr>
          <p:nvPr>
            <p:ph type="body" sz="quarter" idx="25" hasCustomPrompt="1"/>
          </p:nvPr>
        </p:nvSpPr>
        <p:spPr>
          <a:xfrm>
            <a:off x="4139469" y="2336868"/>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8" name="Text Placeholder 11"/>
          <p:cNvSpPr>
            <a:spLocks noGrp="1"/>
          </p:cNvSpPr>
          <p:nvPr>
            <p:ph type="body" sz="quarter" idx="26" hasCustomPrompt="1"/>
          </p:nvPr>
        </p:nvSpPr>
        <p:spPr>
          <a:xfrm>
            <a:off x="4139469" y="2823741"/>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9" name="Text Placeholder 11"/>
          <p:cNvSpPr>
            <a:spLocks noGrp="1"/>
          </p:cNvSpPr>
          <p:nvPr>
            <p:ph type="body" sz="quarter" idx="27" hasCustomPrompt="1"/>
          </p:nvPr>
        </p:nvSpPr>
        <p:spPr>
          <a:xfrm>
            <a:off x="4139469" y="3175649"/>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2"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5" name="Picture 14">
            <a:extLst>
              <a:ext uri="{FF2B5EF4-FFF2-40B4-BE49-F238E27FC236}">
                <a16:creationId xmlns:a16="http://schemas.microsoft.com/office/drawing/2014/main" id="{799B80E6-F0C7-B245-8271-4E5CE146E1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55028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age White">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Blank page heading</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6" name="Picture 5">
            <a:extLst>
              <a:ext uri="{FF2B5EF4-FFF2-40B4-BE49-F238E27FC236}">
                <a16:creationId xmlns:a16="http://schemas.microsoft.com/office/drawing/2014/main" id="{B4CC5DE3-4CE4-E647-B852-7BA5B2449E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48799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hank You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40D83-2C76-314A-88E3-C80359354812}"/>
              </a:ext>
            </a:extLst>
          </p:cNvPr>
          <p:cNvPicPr>
            <a:picLocks noChangeAspect="1"/>
          </p:cNvPicPr>
          <p:nvPr userDrawn="1"/>
        </p:nvPicPr>
        <p:blipFill>
          <a:blip r:embed="rId2"/>
          <a:stretch>
            <a:fillRect/>
          </a:stretch>
        </p:blipFill>
        <p:spPr>
          <a:xfrm>
            <a:off x="0" y="0"/>
            <a:ext cx="3083662" cy="5143500"/>
          </a:xfrm>
          <a:prstGeom prst="rect">
            <a:avLst/>
          </a:prstGeom>
        </p:spPr>
      </p:pic>
      <p:sp>
        <p:nvSpPr>
          <p:cNvPr id="8"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Thank You</a:t>
            </a:r>
          </a:p>
        </p:txBody>
      </p:sp>
      <p:sp>
        <p:nvSpPr>
          <p:cNvPr id="10" name="Text Placeholder 11"/>
          <p:cNvSpPr>
            <a:spLocks noGrp="1"/>
          </p:cNvSpPr>
          <p:nvPr>
            <p:ph type="body" sz="quarter" idx="22" hasCustomPrompt="1"/>
          </p:nvPr>
        </p:nvSpPr>
        <p:spPr>
          <a:xfrm>
            <a:off x="4139469" y="627036"/>
            <a:ext cx="4614984"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Destination Queenstown</a:t>
            </a:r>
          </a:p>
        </p:txBody>
      </p:sp>
      <p:sp>
        <p:nvSpPr>
          <p:cNvPr id="11" name="Text Placeholder 11"/>
          <p:cNvSpPr>
            <a:spLocks noGrp="1"/>
          </p:cNvSpPr>
          <p:nvPr>
            <p:ph type="body" sz="quarter" idx="23" hasCustomPrompt="1"/>
          </p:nvPr>
        </p:nvSpPr>
        <p:spPr>
          <a:xfrm>
            <a:off x="4139469" y="978945"/>
            <a:ext cx="4614984" cy="728567"/>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50 Stanley Street, Queenstown, </a:t>
            </a:r>
            <a:br>
              <a:rPr lang="en-US" dirty="0"/>
            </a:br>
            <a:r>
              <a:rPr lang="en-US" dirty="0"/>
              <a:t>New Zealand, 9300</a:t>
            </a:r>
          </a:p>
          <a:p>
            <a:pPr lvl="0"/>
            <a:r>
              <a:rPr lang="en-US" dirty="0"/>
              <a:t>PO Box 353</a:t>
            </a:r>
          </a:p>
        </p:txBody>
      </p:sp>
      <p:sp>
        <p:nvSpPr>
          <p:cNvPr id="12" name="Text Placeholder 11"/>
          <p:cNvSpPr>
            <a:spLocks noGrp="1"/>
          </p:cNvSpPr>
          <p:nvPr>
            <p:ph type="body" sz="quarter" idx="24" hasCustomPrompt="1"/>
          </p:nvPr>
        </p:nvSpPr>
        <p:spPr>
          <a:xfrm>
            <a:off x="4139469" y="1984960"/>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13" name="Text Placeholder 11"/>
          <p:cNvSpPr>
            <a:spLocks noGrp="1"/>
          </p:cNvSpPr>
          <p:nvPr>
            <p:ph type="body" sz="quarter" idx="25" hasCustomPrompt="1"/>
          </p:nvPr>
        </p:nvSpPr>
        <p:spPr>
          <a:xfrm>
            <a:off x="4139469" y="2336868"/>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4" name="Text Placeholder 11"/>
          <p:cNvSpPr>
            <a:spLocks noGrp="1"/>
          </p:cNvSpPr>
          <p:nvPr>
            <p:ph type="body" sz="quarter" idx="26" hasCustomPrompt="1"/>
          </p:nvPr>
        </p:nvSpPr>
        <p:spPr>
          <a:xfrm>
            <a:off x="4139469" y="2823741"/>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15" name="Text Placeholder 11"/>
          <p:cNvSpPr>
            <a:spLocks noGrp="1"/>
          </p:cNvSpPr>
          <p:nvPr>
            <p:ph type="body" sz="quarter" idx="27" hasCustomPrompt="1"/>
          </p:nvPr>
        </p:nvSpPr>
        <p:spPr>
          <a:xfrm>
            <a:off x="4139469" y="3175649"/>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8" name="Picture 17">
            <a:extLst>
              <a:ext uri="{FF2B5EF4-FFF2-40B4-BE49-F238E27FC236}">
                <a16:creationId xmlns:a16="http://schemas.microsoft.com/office/drawing/2014/main" id="{05B19CCF-EF49-7C48-87B1-1A0F62E5D3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66838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24C610-0FBF-3841-B511-79F61E00B7E8}"/>
              </a:ext>
            </a:extLst>
          </p:cNvPr>
          <p:cNvPicPr>
            <a:picLocks noChangeAspect="1"/>
          </p:cNvPicPr>
          <p:nvPr userDrawn="1"/>
        </p:nvPicPr>
        <p:blipFill>
          <a:blip r:embed="rId2"/>
          <a:stretch>
            <a:fillRect/>
          </a:stretch>
        </p:blipFill>
        <p:spPr>
          <a:xfrm>
            <a:off x="0" y="0"/>
            <a:ext cx="3083662" cy="5143500"/>
          </a:xfrm>
          <a:prstGeom prst="rect">
            <a:avLst/>
          </a:prstGeom>
        </p:spPr>
      </p:pic>
      <p:sp>
        <p:nvSpPr>
          <p:cNvPr id="13"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Contents</a:t>
            </a:r>
          </a:p>
        </p:txBody>
      </p:sp>
      <p:sp>
        <p:nvSpPr>
          <p:cNvPr id="5" name="Text Placeholder 4"/>
          <p:cNvSpPr>
            <a:spLocks noGrp="1"/>
          </p:cNvSpPr>
          <p:nvPr>
            <p:ph type="body" sz="quarter" idx="11" hasCustomPrompt="1"/>
          </p:nvPr>
        </p:nvSpPr>
        <p:spPr>
          <a:xfrm>
            <a:off x="4117536" y="581153"/>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01</a:t>
            </a:r>
            <a:r>
              <a:rPr lang="en-US" dirty="0">
                <a:latin typeface="Avenir Light"/>
                <a:cs typeface="Avenir Light"/>
              </a:rPr>
              <a:t>  </a:t>
            </a:r>
            <a:endParaRPr lang="en-US" dirty="0"/>
          </a:p>
        </p:txBody>
      </p:sp>
      <p:sp>
        <p:nvSpPr>
          <p:cNvPr id="8" name="Text Placeholder 4"/>
          <p:cNvSpPr>
            <a:spLocks noGrp="1"/>
          </p:cNvSpPr>
          <p:nvPr>
            <p:ph type="body" sz="quarter" idx="12" hasCustomPrompt="1"/>
          </p:nvPr>
        </p:nvSpPr>
        <p:spPr>
          <a:xfrm>
            <a:off x="4117536" y="940631"/>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02</a:t>
            </a:r>
          </a:p>
        </p:txBody>
      </p:sp>
      <p:sp>
        <p:nvSpPr>
          <p:cNvPr id="11" name="Text Placeholder 4"/>
          <p:cNvSpPr>
            <a:spLocks noGrp="1"/>
          </p:cNvSpPr>
          <p:nvPr>
            <p:ph type="body" sz="quarter" idx="14" hasCustomPrompt="1"/>
          </p:nvPr>
        </p:nvSpPr>
        <p:spPr>
          <a:xfrm>
            <a:off x="4117536" y="130610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03</a:t>
            </a:r>
          </a:p>
        </p:txBody>
      </p:sp>
      <p:sp>
        <p:nvSpPr>
          <p:cNvPr id="14" name="Text Placeholder 4"/>
          <p:cNvSpPr>
            <a:spLocks noGrp="1"/>
          </p:cNvSpPr>
          <p:nvPr>
            <p:ph type="body" sz="quarter" idx="16" hasCustomPrompt="1"/>
          </p:nvPr>
        </p:nvSpPr>
        <p:spPr>
          <a:xfrm>
            <a:off x="4117536" y="167757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04</a:t>
            </a:r>
          </a:p>
        </p:txBody>
      </p:sp>
      <p:sp>
        <p:nvSpPr>
          <p:cNvPr id="15" name="Text Placeholder 4"/>
          <p:cNvSpPr>
            <a:spLocks noGrp="1"/>
          </p:cNvSpPr>
          <p:nvPr>
            <p:ph type="body" sz="quarter" idx="17" hasCustomPrompt="1"/>
          </p:nvPr>
        </p:nvSpPr>
        <p:spPr>
          <a:xfrm>
            <a:off x="4117536" y="205503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05</a:t>
            </a:r>
          </a:p>
        </p:txBody>
      </p:sp>
      <p:sp>
        <p:nvSpPr>
          <p:cNvPr id="16" name="Text Placeholder 4"/>
          <p:cNvSpPr>
            <a:spLocks noGrp="1"/>
          </p:cNvSpPr>
          <p:nvPr>
            <p:ph type="body" sz="quarter" idx="18" hasCustomPrompt="1"/>
          </p:nvPr>
        </p:nvSpPr>
        <p:spPr>
          <a:xfrm>
            <a:off x="4117536" y="243248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06</a:t>
            </a:r>
          </a:p>
        </p:txBody>
      </p:sp>
      <p:sp>
        <p:nvSpPr>
          <p:cNvPr id="18" name="Text Placeholder 4"/>
          <p:cNvSpPr>
            <a:spLocks noGrp="1"/>
          </p:cNvSpPr>
          <p:nvPr>
            <p:ph type="body" sz="quarter" idx="20" hasCustomPrompt="1"/>
          </p:nvPr>
        </p:nvSpPr>
        <p:spPr>
          <a:xfrm>
            <a:off x="4117536" y="2815929"/>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07</a:t>
            </a:r>
          </a:p>
        </p:txBody>
      </p:sp>
      <p:sp>
        <p:nvSpPr>
          <p:cNvPr id="22" name="Text Placeholder 4"/>
          <p:cNvSpPr>
            <a:spLocks noGrp="1"/>
          </p:cNvSpPr>
          <p:nvPr>
            <p:ph type="body" sz="quarter" idx="21" hasCustomPrompt="1"/>
          </p:nvPr>
        </p:nvSpPr>
        <p:spPr>
          <a:xfrm>
            <a:off x="4117536" y="319937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08</a:t>
            </a:r>
          </a:p>
        </p:txBody>
      </p:sp>
      <p:sp>
        <p:nvSpPr>
          <p:cNvPr id="23" name="Text Placeholder 4"/>
          <p:cNvSpPr>
            <a:spLocks noGrp="1"/>
          </p:cNvSpPr>
          <p:nvPr>
            <p:ph type="body" sz="quarter" idx="22" hasCustomPrompt="1"/>
          </p:nvPr>
        </p:nvSpPr>
        <p:spPr>
          <a:xfrm>
            <a:off x="4117536" y="357682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09</a:t>
            </a:r>
          </a:p>
        </p:txBody>
      </p:sp>
      <p:sp>
        <p:nvSpPr>
          <p:cNvPr id="24" name="Text Placeholder 4"/>
          <p:cNvSpPr>
            <a:spLocks noGrp="1"/>
          </p:cNvSpPr>
          <p:nvPr>
            <p:ph type="body" sz="quarter" idx="23" hasCustomPrompt="1"/>
          </p:nvPr>
        </p:nvSpPr>
        <p:spPr>
          <a:xfrm>
            <a:off x="4117536" y="396026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10</a:t>
            </a:r>
          </a:p>
        </p:txBody>
      </p:sp>
      <p:sp>
        <p:nvSpPr>
          <p:cNvPr id="25" name="Text Placeholder 4"/>
          <p:cNvSpPr>
            <a:spLocks noGrp="1"/>
          </p:cNvSpPr>
          <p:nvPr>
            <p:ph type="body" sz="quarter" idx="24" hasCustomPrompt="1"/>
          </p:nvPr>
        </p:nvSpPr>
        <p:spPr>
          <a:xfrm>
            <a:off x="4606821" y="5781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6" name="Text Placeholder 4"/>
          <p:cNvSpPr>
            <a:spLocks noGrp="1"/>
          </p:cNvSpPr>
          <p:nvPr>
            <p:ph type="body" sz="quarter" idx="25" hasCustomPrompt="1"/>
          </p:nvPr>
        </p:nvSpPr>
        <p:spPr>
          <a:xfrm>
            <a:off x="4606821" y="940631"/>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7" name="Text Placeholder 4"/>
          <p:cNvSpPr>
            <a:spLocks noGrp="1"/>
          </p:cNvSpPr>
          <p:nvPr>
            <p:ph type="body" sz="quarter" idx="26" hasCustomPrompt="1"/>
          </p:nvPr>
        </p:nvSpPr>
        <p:spPr>
          <a:xfrm>
            <a:off x="4606821" y="13061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8" name="Text Placeholder 4"/>
          <p:cNvSpPr>
            <a:spLocks noGrp="1"/>
          </p:cNvSpPr>
          <p:nvPr>
            <p:ph type="body" sz="quarter" idx="27" hasCustomPrompt="1"/>
          </p:nvPr>
        </p:nvSpPr>
        <p:spPr>
          <a:xfrm>
            <a:off x="4606821" y="167757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9" name="Text Placeholder 4"/>
          <p:cNvSpPr>
            <a:spLocks noGrp="1"/>
          </p:cNvSpPr>
          <p:nvPr>
            <p:ph type="body" sz="quarter" idx="28" hasCustomPrompt="1"/>
          </p:nvPr>
        </p:nvSpPr>
        <p:spPr>
          <a:xfrm>
            <a:off x="4606821" y="2056898"/>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0" name="Text Placeholder 4"/>
          <p:cNvSpPr>
            <a:spLocks noGrp="1"/>
          </p:cNvSpPr>
          <p:nvPr>
            <p:ph type="body" sz="quarter" idx="29" hasCustomPrompt="1"/>
          </p:nvPr>
        </p:nvSpPr>
        <p:spPr>
          <a:xfrm>
            <a:off x="4606821" y="24332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1" name="Text Placeholder 4"/>
          <p:cNvSpPr>
            <a:spLocks noGrp="1"/>
          </p:cNvSpPr>
          <p:nvPr>
            <p:ph type="body" sz="quarter" idx="30" hasCustomPrompt="1"/>
          </p:nvPr>
        </p:nvSpPr>
        <p:spPr>
          <a:xfrm>
            <a:off x="4606821" y="2815929"/>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2" name="Text Placeholder 4"/>
          <p:cNvSpPr>
            <a:spLocks noGrp="1"/>
          </p:cNvSpPr>
          <p:nvPr>
            <p:ph type="body" sz="quarter" idx="31" hasCustomPrompt="1"/>
          </p:nvPr>
        </p:nvSpPr>
        <p:spPr>
          <a:xfrm>
            <a:off x="4606821" y="319937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3" name="Text Placeholder 4"/>
          <p:cNvSpPr>
            <a:spLocks noGrp="1"/>
          </p:cNvSpPr>
          <p:nvPr>
            <p:ph type="body" sz="quarter" idx="32" hasCustomPrompt="1"/>
          </p:nvPr>
        </p:nvSpPr>
        <p:spPr>
          <a:xfrm>
            <a:off x="4606821" y="357682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4" name="Text Placeholder 4"/>
          <p:cNvSpPr>
            <a:spLocks noGrp="1"/>
          </p:cNvSpPr>
          <p:nvPr>
            <p:ph type="body" sz="quarter" idx="33" hasCustomPrompt="1"/>
          </p:nvPr>
        </p:nvSpPr>
        <p:spPr>
          <a:xfrm>
            <a:off x="4606821" y="3960262"/>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pic>
        <p:nvPicPr>
          <p:cNvPr id="27" name="Picture 26">
            <a:extLst>
              <a:ext uri="{FF2B5EF4-FFF2-40B4-BE49-F238E27FC236}">
                <a16:creationId xmlns:a16="http://schemas.microsoft.com/office/drawing/2014/main" id="{517CBE00-59D6-6644-BBEE-3D88A4F636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16191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5D706-D456-F440-94C6-042B402DEB41}"/>
              </a:ext>
            </a:extLst>
          </p:cNvPr>
          <p:cNvPicPr>
            <a:picLocks noChangeAspect="1"/>
          </p:cNvPicPr>
          <p:nvPr userDrawn="1"/>
        </p:nvPicPr>
        <p:blipFill>
          <a:blip r:embed="rId2"/>
          <a:stretch>
            <a:fillRect/>
          </a:stretch>
        </p:blipFill>
        <p:spPr>
          <a:xfrm>
            <a:off x="0" y="0"/>
            <a:ext cx="3083662" cy="5143500"/>
          </a:xfrm>
          <a:prstGeom prst="rect">
            <a:avLst/>
          </a:prstGeom>
        </p:spPr>
      </p:pic>
      <p:sp>
        <p:nvSpPr>
          <p:cNvPr id="17" name="Text Placeholder 16"/>
          <p:cNvSpPr>
            <a:spLocks noGrp="1"/>
          </p:cNvSpPr>
          <p:nvPr>
            <p:ph type="body" sz="quarter" idx="14" hasCustomPrompt="1"/>
          </p:nvPr>
        </p:nvSpPr>
        <p:spPr>
          <a:xfrm>
            <a:off x="5232639" y="1096472"/>
            <a:ext cx="1820127" cy="257554"/>
          </a:xfrm>
          <a:prstGeom prst="rect">
            <a:avLst/>
          </a:prstGeom>
        </p:spPr>
        <p:txBody>
          <a:bodyPr vert="horz" lIns="50610" tIns="25305" rIns="50610" bIns="25305"/>
          <a:lstStyle>
            <a:lvl1pPr marL="0" indent="0">
              <a:buNone/>
              <a:defRPr b="0" i="0">
                <a:solidFill>
                  <a:schemeClr val="tx1">
                    <a:lumMod val="85000"/>
                    <a:lumOff val="15000"/>
                  </a:schemeClr>
                </a:solidFill>
                <a:latin typeface="+mn-lt"/>
                <a:cs typeface="Avenir LT Std 35 Light"/>
              </a:defRPr>
            </a:lvl1pPr>
          </a:lstStyle>
          <a:p>
            <a:pPr lvl="0"/>
            <a:r>
              <a:rPr lang="en-US" dirty="0"/>
              <a:t>Option 1</a:t>
            </a:r>
          </a:p>
        </p:txBody>
      </p:sp>
      <p:sp>
        <p:nvSpPr>
          <p:cNvPr id="18" name="Text Placeholder 16"/>
          <p:cNvSpPr>
            <a:spLocks noGrp="1"/>
          </p:cNvSpPr>
          <p:nvPr>
            <p:ph type="body" sz="quarter" idx="15" hasCustomPrompt="1"/>
          </p:nvPr>
        </p:nvSpPr>
        <p:spPr>
          <a:xfrm>
            <a:off x="5232639" y="1971196"/>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2</a:t>
            </a:r>
          </a:p>
        </p:txBody>
      </p:sp>
      <p:sp>
        <p:nvSpPr>
          <p:cNvPr id="19" name="Text Placeholder 16"/>
          <p:cNvSpPr>
            <a:spLocks noGrp="1"/>
          </p:cNvSpPr>
          <p:nvPr>
            <p:ph type="body" sz="quarter" idx="16" hasCustomPrompt="1"/>
          </p:nvPr>
        </p:nvSpPr>
        <p:spPr>
          <a:xfrm>
            <a:off x="5232639" y="2803982"/>
            <a:ext cx="1820127" cy="257554"/>
          </a:xfrm>
          <a:prstGeom prst="rect">
            <a:avLst/>
          </a:prstGeom>
        </p:spPr>
        <p:txBody>
          <a:bodyPr vert="horz" lIns="50610" tIns="25305" rIns="50610" bIns="25305"/>
          <a:lstStyle>
            <a:lvl1pPr marL="0" indent="0">
              <a:buNone/>
              <a:defRPr b="0" i="0">
                <a:latin typeface="+mn-lt"/>
                <a:cs typeface="Avenir LT Std 35 Light"/>
              </a:defRPr>
            </a:lvl1pPr>
          </a:lstStyle>
          <a:p>
            <a:pPr lvl="0"/>
            <a:r>
              <a:rPr lang="en-US" dirty="0"/>
              <a:t>Option 3</a:t>
            </a:r>
          </a:p>
        </p:txBody>
      </p:sp>
      <p:sp>
        <p:nvSpPr>
          <p:cNvPr id="21" name="Text Placeholder 16"/>
          <p:cNvSpPr>
            <a:spLocks noGrp="1"/>
          </p:cNvSpPr>
          <p:nvPr>
            <p:ph type="body" sz="quarter" idx="17" hasCustomPrompt="1"/>
          </p:nvPr>
        </p:nvSpPr>
        <p:spPr>
          <a:xfrm>
            <a:off x="5232639" y="3654742"/>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4</a:t>
            </a:r>
          </a:p>
        </p:txBody>
      </p:sp>
      <p:sp>
        <p:nvSpPr>
          <p:cNvPr id="11" name="Text Placeholder 11"/>
          <p:cNvSpPr>
            <a:spLocks noGrp="1"/>
          </p:cNvSpPr>
          <p:nvPr>
            <p:ph type="body" sz="quarter" idx="18"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Contents</a:t>
            </a:r>
          </a:p>
        </p:txBody>
      </p:sp>
      <p:sp>
        <p:nvSpPr>
          <p:cNvPr id="26" name="Picture Placeholder 5">
            <a:extLst>
              <a:ext uri="{FF2B5EF4-FFF2-40B4-BE49-F238E27FC236}">
                <a16:creationId xmlns:a16="http://schemas.microsoft.com/office/drawing/2014/main" id="{48EA00E5-DCAC-174D-A0FC-98A6616E2B13}"/>
              </a:ext>
            </a:extLst>
          </p:cNvPr>
          <p:cNvSpPr>
            <a:spLocks noGrp="1"/>
          </p:cNvSpPr>
          <p:nvPr>
            <p:ph type="pic" sz="quarter" idx="19" hasCustomPrompt="1"/>
          </p:nvPr>
        </p:nvSpPr>
        <p:spPr>
          <a:xfrm>
            <a:off x="4278484" y="3408187"/>
            <a:ext cx="735288" cy="729664"/>
          </a:xfrm>
          <a:prstGeom prst="rect">
            <a:avLst/>
          </a:prstGeom>
        </p:spPr>
        <p:txBody>
          <a:bodyPr vert="horz"/>
          <a:lstStyle>
            <a:lvl1pPr marL="0" indent="0">
              <a:buNone/>
              <a:defRPr baseline="0"/>
            </a:lvl1pPr>
          </a:lstStyle>
          <a:p>
            <a:r>
              <a:rPr lang="en-US" dirty="0"/>
              <a:t>Icon 4</a:t>
            </a:r>
          </a:p>
        </p:txBody>
      </p:sp>
      <p:sp>
        <p:nvSpPr>
          <p:cNvPr id="27" name="Picture Placeholder 5">
            <a:extLst>
              <a:ext uri="{FF2B5EF4-FFF2-40B4-BE49-F238E27FC236}">
                <a16:creationId xmlns:a16="http://schemas.microsoft.com/office/drawing/2014/main" id="{E94AF4F6-98EC-AA4D-9789-EA6B59C1EB7B}"/>
              </a:ext>
            </a:extLst>
          </p:cNvPr>
          <p:cNvSpPr>
            <a:spLocks noGrp="1"/>
          </p:cNvSpPr>
          <p:nvPr>
            <p:ph type="pic" sz="quarter" idx="20" hasCustomPrompt="1"/>
          </p:nvPr>
        </p:nvSpPr>
        <p:spPr>
          <a:xfrm>
            <a:off x="4268262" y="898618"/>
            <a:ext cx="735288" cy="729664"/>
          </a:xfrm>
          <a:prstGeom prst="rect">
            <a:avLst/>
          </a:prstGeom>
        </p:spPr>
        <p:txBody>
          <a:bodyPr vert="horz"/>
          <a:lstStyle>
            <a:lvl1pPr marL="0" indent="0">
              <a:buNone/>
              <a:defRPr baseline="0"/>
            </a:lvl1pPr>
          </a:lstStyle>
          <a:p>
            <a:r>
              <a:rPr lang="en-US" dirty="0"/>
              <a:t>Icon 1</a:t>
            </a:r>
          </a:p>
        </p:txBody>
      </p:sp>
      <p:sp>
        <p:nvSpPr>
          <p:cNvPr id="28" name="Picture Placeholder 5">
            <a:extLst>
              <a:ext uri="{FF2B5EF4-FFF2-40B4-BE49-F238E27FC236}">
                <a16:creationId xmlns:a16="http://schemas.microsoft.com/office/drawing/2014/main" id="{FCA9B90B-2308-3940-8F64-B38530E41042}"/>
              </a:ext>
            </a:extLst>
          </p:cNvPr>
          <p:cNvSpPr>
            <a:spLocks noGrp="1"/>
          </p:cNvSpPr>
          <p:nvPr>
            <p:ph type="pic" sz="quarter" idx="21" hasCustomPrompt="1"/>
          </p:nvPr>
        </p:nvSpPr>
        <p:spPr>
          <a:xfrm>
            <a:off x="4268262" y="1735141"/>
            <a:ext cx="735288" cy="729664"/>
          </a:xfrm>
          <a:prstGeom prst="rect">
            <a:avLst/>
          </a:prstGeom>
        </p:spPr>
        <p:txBody>
          <a:bodyPr vert="horz"/>
          <a:lstStyle>
            <a:lvl1pPr marL="0" indent="0">
              <a:buNone/>
              <a:defRPr baseline="0"/>
            </a:lvl1pPr>
          </a:lstStyle>
          <a:p>
            <a:r>
              <a:rPr lang="en-US" dirty="0"/>
              <a:t>Icon 2</a:t>
            </a:r>
          </a:p>
        </p:txBody>
      </p:sp>
      <p:sp>
        <p:nvSpPr>
          <p:cNvPr id="29" name="Picture Placeholder 5">
            <a:extLst>
              <a:ext uri="{FF2B5EF4-FFF2-40B4-BE49-F238E27FC236}">
                <a16:creationId xmlns:a16="http://schemas.microsoft.com/office/drawing/2014/main" id="{07A9A83D-773E-154C-ABEA-E6AB6C15B506}"/>
              </a:ext>
            </a:extLst>
          </p:cNvPr>
          <p:cNvSpPr>
            <a:spLocks noGrp="1"/>
          </p:cNvSpPr>
          <p:nvPr>
            <p:ph type="pic" sz="quarter" idx="22" hasCustomPrompt="1"/>
          </p:nvPr>
        </p:nvSpPr>
        <p:spPr>
          <a:xfrm>
            <a:off x="4278484" y="2571664"/>
            <a:ext cx="735288" cy="729664"/>
          </a:xfrm>
          <a:prstGeom prst="rect">
            <a:avLst/>
          </a:prstGeom>
        </p:spPr>
        <p:txBody>
          <a:bodyPr vert="horz"/>
          <a:lstStyle>
            <a:lvl1pPr marL="0" indent="0">
              <a:buNone/>
              <a:defRPr baseline="0"/>
            </a:lvl1pPr>
          </a:lstStyle>
          <a:p>
            <a:r>
              <a:rPr lang="en-US" dirty="0"/>
              <a:t>Icon 3</a:t>
            </a:r>
          </a:p>
        </p:txBody>
      </p:sp>
      <p:pic>
        <p:nvPicPr>
          <p:cNvPr id="13" name="Picture 12">
            <a:extLst>
              <a:ext uri="{FF2B5EF4-FFF2-40B4-BE49-F238E27FC236}">
                <a16:creationId xmlns:a16="http://schemas.microsoft.com/office/drawing/2014/main" id="{E20EC29C-9C6F-F04F-9DFA-E63483EBAF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05452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Contents 1">
    <p:spTree>
      <p:nvGrpSpPr>
        <p:cNvPr id="1" name=""/>
        <p:cNvGrpSpPr/>
        <p:nvPr/>
      </p:nvGrpSpPr>
      <p:grpSpPr>
        <a:xfrm>
          <a:off x="0" y="0"/>
          <a:ext cx="0" cy="0"/>
          <a:chOff x="0" y="0"/>
          <a:chExt cx="0" cy="0"/>
        </a:xfrm>
      </p:grpSpPr>
      <p:pic>
        <p:nvPicPr>
          <p:cNvPr id="27" name="Picture 26" descr="DQ32715 Presentation Template Design - Contents 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7" y="0"/>
            <a:ext cx="3092128" cy="5143500"/>
          </a:xfrm>
          <a:prstGeom prst="rect">
            <a:avLst/>
          </a:prstGeom>
        </p:spPr>
      </p:pic>
      <p:sp>
        <p:nvSpPr>
          <p:cNvPr id="25" name="Picture Placeholder 24"/>
          <p:cNvSpPr>
            <a:spLocks noGrp="1"/>
          </p:cNvSpPr>
          <p:nvPr>
            <p:ph type="pic" sz="quarter" idx="34"/>
          </p:nvPr>
        </p:nvSpPr>
        <p:spPr>
          <a:xfrm>
            <a:off x="0" y="0"/>
            <a:ext cx="3090341" cy="5143500"/>
          </a:xfrm>
          <a:prstGeom prst="rect">
            <a:avLst/>
          </a:prstGeom>
        </p:spPr>
        <p:txBody>
          <a:bodyPr vert="horz" lIns="50610" tIns="25305" rIns="50610" bIns="25305"/>
          <a:lstStyle/>
          <a:p>
            <a:endParaRPr lang="en-US" dirty="0"/>
          </a:p>
        </p:txBody>
      </p:sp>
      <p:sp>
        <p:nvSpPr>
          <p:cNvPr id="28" name="Text Placeholder 11"/>
          <p:cNvSpPr>
            <a:spLocks noGrp="1"/>
          </p:cNvSpPr>
          <p:nvPr>
            <p:ph type="body" sz="quarter" idx="35"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Contents</a:t>
            </a:r>
          </a:p>
        </p:txBody>
      </p:sp>
      <p:sp>
        <p:nvSpPr>
          <p:cNvPr id="30" name="Text Placeholder 4"/>
          <p:cNvSpPr>
            <a:spLocks noGrp="1"/>
          </p:cNvSpPr>
          <p:nvPr>
            <p:ph type="body" sz="quarter" idx="11" hasCustomPrompt="1"/>
          </p:nvPr>
        </p:nvSpPr>
        <p:spPr>
          <a:xfrm>
            <a:off x="4117536" y="581153"/>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01</a:t>
            </a:r>
            <a:r>
              <a:rPr lang="en-US" dirty="0">
                <a:latin typeface="Avenir Light"/>
                <a:cs typeface="Avenir Light"/>
              </a:rPr>
              <a:t>  </a:t>
            </a:r>
            <a:endParaRPr lang="en-US" dirty="0"/>
          </a:p>
        </p:txBody>
      </p:sp>
      <p:sp>
        <p:nvSpPr>
          <p:cNvPr id="31" name="Text Placeholder 4"/>
          <p:cNvSpPr>
            <a:spLocks noGrp="1"/>
          </p:cNvSpPr>
          <p:nvPr>
            <p:ph type="body" sz="quarter" idx="12" hasCustomPrompt="1"/>
          </p:nvPr>
        </p:nvSpPr>
        <p:spPr>
          <a:xfrm>
            <a:off x="4117536" y="940631"/>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02</a:t>
            </a:r>
          </a:p>
        </p:txBody>
      </p:sp>
      <p:sp>
        <p:nvSpPr>
          <p:cNvPr id="32" name="Text Placeholder 4"/>
          <p:cNvSpPr>
            <a:spLocks noGrp="1"/>
          </p:cNvSpPr>
          <p:nvPr>
            <p:ph type="body" sz="quarter" idx="14" hasCustomPrompt="1"/>
          </p:nvPr>
        </p:nvSpPr>
        <p:spPr>
          <a:xfrm>
            <a:off x="4117536" y="130610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03</a:t>
            </a:r>
          </a:p>
        </p:txBody>
      </p:sp>
      <p:sp>
        <p:nvSpPr>
          <p:cNvPr id="33" name="Text Placeholder 4"/>
          <p:cNvSpPr>
            <a:spLocks noGrp="1"/>
          </p:cNvSpPr>
          <p:nvPr>
            <p:ph type="body" sz="quarter" idx="16" hasCustomPrompt="1"/>
          </p:nvPr>
        </p:nvSpPr>
        <p:spPr>
          <a:xfrm>
            <a:off x="4117536" y="167757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04</a:t>
            </a:r>
          </a:p>
        </p:txBody>
      </p:sp>
      <p:sp>
        <p:nvSpPr>
          <p:cNvPr id="34" name="Text Placeholder 4"/>
          <p:cNvSpPr>
            <a:spLocks noGrp="1"/>
          </p:cNvSpPr>
          <p:nvPr>
            <p:ph type="body" sz="quarter" idx="17" hasCustomPrompt="1"/>
          </p:nvPr>
        </p:nvSpPr>
        <p:spPr>
          <a:xfrm>
            <a:off x="4117536" y="205503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05</a:t>
            </a:r>
          </a:p>
        </p:txBody>
      </p:sp>
      <p:sp>
        <p:nvSpPr>
          <p:cNvPr id="35" name="Text Placeholder 4"/>
          <p:cNvSpPr>
            <a:spLocks noGrp="1"/>
          </p:cNvSpPr>
          <p:nvPr>
            <p:ph type="body" sz="quarter" idx="18" hasCustomPrompt="1"/>
          </p:nvPr>
        </p:nvSpPr>
        <p:spPr>
          <a:xfrm>
            <a:off x="4117536" y="243248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06</a:t>
            </a:r>
          </a:p>
        </p:txBody>
      </p:sp>
      <p:sp>
        <p:nvSpPr>
          <p:cNvPr id="36" name="Text Placeholder 4"/>
          <p:cNvSpPr>
            <a:spLocks noGrp="1"/>
          </p:cNvSpPr>
          <p:nvPr>
            <p:ph type="body" sz="quarter" idx="20" hasCustomPrompt="1"/>
          </p:nvPr>
        </p:nvSpPr>
        <p:spPr>
          <a:xfrm>
            <a:off x="4117536" y="2815929"/>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07</a:t>
            </a:r>
          </a:p>
        </p:txBody>
      </p:sp>
      <p:sp>
        <p:nvSpPr>
          <p:cNvPr id="37" name="Text Placeholder 4"/>
          <p:cNvSpPr>
            <a:spLocks noGrp="1"/>
          </p:cNvSpPr>
          <p:nvPr>
            <p:ph type="body" sz="quarter" idx="21" hasCustomPrompt="1"/>
          </p:nvPr>
        </p:nvSpPr>
        <p:spPr>
          <a:xfrm>
            <a:off x="4117536" y="319937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08</a:t>
            </a:r>
          </a:p>
        </p:txBody>
      </p:sp>
      <p:sp>
        <p:nvSpPr>
          <p:cNvPr id="38" name="Text Placeholder 4"/>
          <p:cNvSpPr>
            <a:spLocks noGrp="1"/>
          </p:cNvSpPr>
          <p:nvPr>
            <p:ph type="body" sz="quarter" idx="22" hasCustomPrompt="1"/>
          </p:nvPr>
        </p:nvSpPr>
        <p:spPr>
          <a:xfrm>
            <a:off x="4117536" y="357682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09</a:t>
            </a:r>
          </a:p>
        </p:txBody>
      </p:sp>
      <p:sp>
        <p:nvSpPr>
          <p:cNvPr id="39" name="Text Placeholder 4"/>
          <p:cNvSpPr>
            <a:spLocks noGrp="1"/>
          </p:cNvSpPr>
          <p:nvPr>
            <p:ph type="body" sz="quarter" idx="23" hasCustomPrompt="1"/>
          </p:nvPr>
        </p:nvSpPr>
        <p:spPr>
          <a:xfrm>
            <a:off x="4117536" y="396026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10</a:t>
            </a:r>
          </a:p>
        </p:txBody>
      </p:sp>
      <p:sp>
        <p:nvSpPr>
          <p:cNvPr id="40" name="Text Placeholder 4"/>
          <p:cNvSpPr>
            <a:spLocks noGrp="1"/>
          </p:cNvSpPr>
          <p:nvPr>
            <p:ph type="body" sz="quarter" idx="24" hasCustomPrompt="1"/>
          </p:nvPr>
        </p:nvSpPr>
        <p:spPr>
          <a:xfrm>
            <a:off x="4606821" y="581153"/>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1" name="Text Placeholder 4"/>
          <p:cNvSpPr>
            <a:spLocks noGrp="1"/>
          </p:cNvSpPr>
          <p:nvPr>
            <p:ph type="body" sz="quarter" idx="25" hasCustomPrompt="1"/>
          </p:nvPr>
        </p:nvSpPr>
        <p:spPr>
          <a:xfrm>
            <a:off x="4606821" y="940631"/>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2" name="Text Placeholder 4"/>
          <p:cNvSpPr>
            <a:spLocks noGrp="1"/>
          </p:cNvSpPr>
          <p:nvPr>
            <p:ph type="body" sz="quarter" idx="26" hasCustomPrompt="1"/>
          </p:nvPr>
        </p:nvSpPr>
        <p:spPr>
          <a:xfrm>
            <a:off x="4606821" y="13061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3" name="Text Placeholder 4"/>
          <p:cNvSpPr>
            <a:spLocks noGrp="1"/>
          </p:cNvSpPr>
          <p:nvPr>
            <p:ph type="body" sz="quarter" idx="27" hasCustomPrompt="1"/>
          </p:nvPr>
        </p:nvSpPr>
        <p:spPr>
          <a:xfrm>
            <a:off x="4606821" y="167757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4" name="Text Placeholder 4"/>
          <p:cNvSpPr>
            <a:spLocks noGrp="1"/>
          </p:cNvSpPr>
          <p:nvPr>
            <p:ph type="body" sz="quarter" idx="28" hasCustomPrompt="1"/>
          </p:nvPr>
        </p:nvSpPr>
        <p:spPr>
          <a:xfrm>
            <a:off x="4606821" y="2056898"/>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5" name="Text Placeholder 4"/>
          <p:cNvSpPr>
            <a:spLocks noGrp="1"/>
          </p:cNvSpPr>
          <p:nvPr>
            <p:ph type="body" sz="quarter" idx="29" hasCustomPrompt="1"/>
          </p:nvPr>
        </p:nvSpPr>
        <p:spPr>
          <a:xfrm>
            <a:off x="4606821" y="24332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6" name="Text Placeholder 4"/>
          <p:cNvSpPr>
            <a:spLocks noGrp="1"/>
          </p:cNvSpPr>
          <p:nvPr>
            <p:ph type="body" sz="quarter" idx="30" hasCustomPrompt="1"/>
          </p:nvPr>
        </p:nvSpPr>
        <p:spPr>
          <a:xfrm>
            <a:off x="4606821" y="2815929"/>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7" name="Text Placeholder 4"/>
          <p:cNvSpPr>
            <a:spLocks noGrp="1"/>
          </p:cNvSpPr>
          <p:nvPr>
            <p:ph type="body" sz="quarter" idx="31" hasCustomPrompt="1"/>
          </p:nvPr>
        </p:nvSpPr>
        <p:spPr>
          <a:xfrm>
            <a:off x="4606821" y="319937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8" name="Text Placeholder 4"/>
          <p:cNvSpPr>
            <a:spLocks noGrp="1"/>
          </p:cNvSpPr>
          <p:nvPr>
            <p:ph type="body" sz="quarter" idx="32" hasCustomPrompt="1"/>
          </p:nvPr>
        </p:nvSpPr>
        <p:spPr>
          <a:xfrm>
            <a:off x="4606821" y="357682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9" name="Text Placeholder 4"/>
          <p:cNvSpPr>
            <a:spLocks noGrp="1"/>
          </p:cNvSpPr>
          <p:nvPr>
            <p:ph type="body" sz="quarter" idx="33" hasCustomPrompt="1"/>
          </p:nvPr>
        </p:nvSpPr>
        <p:spPr>
          <a:xfrm>
            <a:off x="4606821" y="3960262"/>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pic>
        <p:nvPicPr>
          <p:cNvPr id="29" name="Picture 28">
            <a:extLst>
              <a:ext uri="{FF2B5EF4-FFF2-40B4-BE49-F238E27FC236}">
                <a16:creationId xmlns:a16="http://schemas.microsoft.com/office/drawing/2014/main" id="{1E5FDAF3-E079-224E-8B1C-8C44117145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3878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Contents 2">
    <p:spTree>
      <p:nvGrpSpPr>
        <p:cNvPr id="1" name=""/>
        <p:cNvGrpSpPr/>
        <p:nvPr/>
      </p:nvGrpSpPr>
      <p:grpSpPr>
        <a:xfrm>
          <a:off x="0" y="0"/>
          <a:ext cx="0" cy="0"/>
          <a:chOff x="0" y="0"/>
          <a:chExt cx="0" cy="0"/>
        </a:xfrm>
      </p:grpSpPr>
      <p:pic>
        <p:nvPicPr>
          <p:cNvPr id="19" name="Picture 18" descr="DQ32715 Presentation Template Design - Contents 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7" y="0"/>
            <a:ext cx="3092128" cy="5143500"/>
          </a:xfrm>
          <a:prstGeom prst="rect">
            <a:avLst/>
          </a:prstGeom>
        </p:spPr>
      </p:pic>
      <p:sp>
        <p:nvSpPr>
          <p:cNvPr id="20" name="Picture Placeholder 24"/>
          <p:cNvSpPr>
            <a:spLocks noGrp="1"/>
          </p:cNvSpPr>
          <p:nvPr>
            <p:ph type="pic" sz="quarter" idx="34"/>
          </p:nvPr>
        </p:nvSpPr>
        <p:spPr>
          <a:xfrm>
            <a:off x="-1787" y="0"/>
            <a:ext cx="3090341" cy="5143500"/>
          </a:xfrm>
          <a:prstGeom prst="rect">
            <a:avLst/>
          </a:prstGeom>
        </p:spPr>
        <p:txBody>
          <a:bodyPr vert="horz" lIns="50610" tIns="25305" rIns="50610" bIns="25305"/>
          <a:lstStyle/>
          <a:p>
            <a:endParaRPr lang="en-US" dirty="0"/>
          </a:p>
        </p:txBody>
      </p:sp>
      <p:sp>
        <p:nvSpPr>
          <p:cNvPr id="14" name="Text Placeholder 11"/>
          <p:cNvSpPr>
            <a:spLocks noGrp="1"/>
          </p:cNvSpPr>
          <p:nvPr>
            <p:ph type="body" sz="quarter" idx="18" hasCustomPrompt="1"/>
          </p:nvPr>
        </p:nvSpPr>
        <p:spPr>
          <a:xfrm>
            <a:off x="481983" y="365496"/>
            <a:ext cx="2830107" cy="503239"/>
          </a:xfrm>
          <a:prstGeom prst="rect">
            <a:avLst/>
          </a:prstGeom>
        </p:spPr>
        <p:txBody>
          <a:bodyPr vert="horz" lIns="50610" tIns="0" rIns="50610" bIns="25305"/>
          <a:lstStyle>
            <a:lvl1pPr marL="0" indent="0">
              <a:buNone/>
              <a:defRPr sz="3900">
                <a:solidFill>
                  <a:schemeClr val="bg1"/>
                </a:solidFill>
                <a:latin typeface="Marine UP Black"/>
                <a:cs typeface="Marine UP Black"/>
              </a:defRPr>
            </a:lvl1pPr>
          </a:lstStyle>
          <a:p>
            <a:pPr lvl="0"/>
            <a:r>
              <a:rPr lang="en-US" dirty="0"/>
              <a:t>Contents</a:t>
            </a:r>
          </a:p>
        </p:txBody>
      </p:sp>
      <p:sp>
        <p:nvSpPr>
          <p:cNvPr id="15" name="Text Placeholder 16"/>
          <p:cNvSpPr>
            <a:spLocks noGrp="1"/>
          </p:cNvSpPr>
          <p:nvPr>
            <p:ph type="body" sz="quarter" idx="14" hasCustomPrompt="1"/>
          </p:nvPr>
        </p:nvSpPr>
        <p:spPr>
          <a:xfrm>
            <a:off x="5232639" y="1096472"/>
            <a:ext cx="1820127" cy="257554"/>
          </a:xfrm>
          <a:prstGeom prst="rect">
            <a:avLst/>
          </a:prstGeom>
        </p:spPr>
        <p:txBody>
          <a:bodyPr vert="horz" lIns="50610" tIns="25305" rIns="50610" bIns="25305"/>
          <a:lstStyle>
            <a:lvl1pPr marL="0" indent="0">
              <a:buNone/>
              <a:defRPr b="0" i="0">
                <a:solidFill>
                  <a:schemeClr val="tx1">
                    <a:lumMod val="85000"/>
                    <a:lumOff val="15000"/>
                  </a:schemeClr>
                </a:solidFill>
                <a:latin typeface="+mn-lt"/>
                <a:cs typeface="Avenir LT Std 35 Light"/>
              </a:defRPr>
            </a:lvl1pPr>
          </a:lstStyle>
          <a:p>
            <a:pPr lvl="0"/>
            <a:r>
              <a:rPr lang="en-US" dirty="0"/>
              <a:t>Option 1</a:t>
            </a:r>
          </a:p>
        </p:txBody>
      </p:sp>
      <p:sp>
        <p:nvSpPr>
          <p:cNvPr id="16" name="Text Placeholder 16"/>
          <p:cNvSpPr>
            <a:spLocks noGrp="1"/>
          </p:cNvSpPr>
          <p:nvPr>
            <p:ph type="body" sz="quarter" idx="15" hasCustomPrompt="1"/>
          </p:nvPr>
        </p:nvSpPr>
        <p:spPr>
          <a:xfrm>
            <a:off x="5232639" y="1971196"/>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2</a:t>
            </a:r>
          </a:p>
        </p:txBody>
      </p:sp>
      <p:sp>
        <p:nvSpPr>
          <p:cNvPr id="17" name="Text Placeholder 16"/>
          <p:cNvSpPr>
            <a:spLocks noGrp="1"/>
          </p:cNvSpPr>
          <p:nvPr>
            <p:ph type="body" sz="quarter" idx="16" hasCustomPrompt="1"/>
          </p:nvPr>
        </p:nvSpPr>
        <p:spPr>
          <a:xfrm>
            <a:off x="5232639" y="2803982"/>
            <a:ext cx="1820127" cy="257554"/>
          </a:xfrm>
          <a:prstGeom prst="rect">
            <a:avLst/>
          </a:prstGeom>
        </p:spPr>
        <p:txBody>
          <a:bodyPr vert="horz" lIns="50610" tIns="25305" rIns="50610" bIns="25305"/>
          <a:lstStyle>
            <a:lvl1pPr marL="0" indent="0">
              <a:buNone/>
              <a:defRPr b="0" i="0">
                <a:latin typeface="+mn-lt"/>
                <a:cs typeface="Avenir LT Std 35 Light"/>
              </a:defRPr>
            </a:lvl1pPr>
          </a:lstStyle>
          <a:p>
            <a:pPr lvl="0"/>
            <a:r>
              <a:rPr lang="en-US" dirty="0"/>
              <a:t>Option 3</a:t>
            </a:r>
          </a:p>
        </p:txBody>
      </p:sp>
      <p:sp>
        <p:nvSpPr>
          <p:cNvPr id="18" name="Text Placeholder 16"/>
          <p:cNvSpPr>
            <a:spLocks noGrp="1"/>
          </p:cNvSpPr>
          <p:nvPr>
            <p:ph type="body" sz="quarter" idx="17" hasCustomPrompt="1"/>
          </p:nvPr>
        </p:nvSpPr>
        <p:spPr>
          <a:xfrm>
            <a:off x="5232639" y="3654742"/>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4</a:t>
            </a:r>
          </a:p>
        </p:txBody>
      </p:sp>
      <p:sp>
        <p:nvSpPr>
          <p:cNvPr id="22" name="Picture Placeholder 5">
            <a:extLst>
              <a:ext uri="{FF2B5EF4-FFF2-40B4-BE49-F238E27FC236}">
                <a16:creationId xmlns:a16="http://schemas.microsoft.com/office/drawing/2014/main" id="{D657B9CD-6865-3D44-93EF-9E13B2888B55}"/>
              </a:ext>
            </a:extLst>
          </p:cNvPr>
          <p:cNvSpPr>
            <a:spLocks noGrp="1"/>
          </p:cNvSpPr>
          <p:nvPr>
            <p:ph type="pic" sz="quarter" idx="19" hasCustomPrompt="1"/>
          </p:nvPr>
        </p:nvSpPr>
        <p:spPr>
          <a:xfrm>
            <a:off x="4278484" y="3408187"/>
            <a:ext cx="735288" cy="729664"/>
          </a:xfrm>
          <a:prstGeom prst="rect">
            <a:avLst/>
          </a:prstGeom>
        </p:spPr>
        <p:txBody>
          <a:bodyPr vert="horz"/>
          <a:lstStyle>
            <a:lvl1pPr marL="0" indent="0">
              <a:buNone/>
              <a:defRPr baseline="0"/>
            </a:lvl1pPr>
          </a:lstStyle>
          <a:p>
            <a:r>
              <a:rPr lang="en-US" dirty="0"/>
              <a:t>Icon 4</a:t>
            </a:r>
          </a:p>
        </p:txBody>
      </p:sp>
      <p:sp>
        <p:nvSpPr>
          <p:cNvPr id="23" name="Picture Placeholder 5">
            <a:extLst>
              <a:ext uri="{FF2B5EF4-FFF2-40B4-BE49-F238E27FC236}">
                <a16:creationId xmlns:a16="http://schemas.microsoft.com/office/drawing/2014/main" id="{3DC4E3E8-F53F-574B-A2D4-50A7AC87A77B}"/>
              </a:ext>
            </a:extLst>
          </p:cNvPr>
          <p:cNvSpPr>
            <a:spLocks noGrp="1"/>
          </p:cNvSpPr>
          <p:nvPr>
            <p:ph type="pic" sz="quarter" idx="20" hasCustomPrompt="1"/>
          </p:nvPr>
        </p:nvSpPr>
        <p:spPr>
          <a:xfrm>
            <a:off x="4268262" y="898618"/>
            <a:ext cx="735288" cy="729664"/>
          </a:xfrm>
          <a:prstGeom prst="rect">
            <a:avLst/>
          </a:prstGeom>
        </p:spPr>
        <p:txBody>
          <a:bodyPr vert="horz"/>
          <a:lstStyle>
            <a:lvl1pPr marL="0" indent="0">
              <a:buNone/>
              <a:defRPr baseline="0"/>
            </a:lvl1pPr>
          </a:lstStyle>
          <a:p>
            <a:r>
              <a:rPr lang="en-US" dirty="0"/>
              <a:t>Icon 1</a:t>
            </a:r>
          </a:p>
        </p:txBody>
      </p:sp>
      <p:sp>
        <p:nvSpPr>
          <p:cNvPr id="24" name="Picture Placeholder 5">
            <a:extLst>
              <a:ext uri="{FF2B5EF4-FFF2-40B4-BE49-F238E27FC236}">
                <a16:creationId xmlns:a16="http://schemas.microsoft.com/office/drawing/2014/main" id="{D0702D82-C640-E04D-94F4-A38C970A6654}"/>
              </a:ext>
            </a:extLst>
          </p:cNvPr>
          <p:cNvSpPr>
            <a:spLocks noGrp="1"/>
          </p:cNvSpPr>
          <p:nvPr>
            <p:ph type="pic" sz="quarter" idx="21" hasCustomPrompt="1"/>
          </p:nvPr>
        </p:nvSpPr>
        <p:spPr>
          <a:xfrm>
            <a:off x="4268262" y="1735141"/>
            <a:ext cx="735288" cy="729664"/>
          </a:xfrm>
          <a:prstGeom prst="rect">
            <a:avLst/>
          </a:prstGeom>
        </p:spPr>
        <p:txBody>
          <a:bodyPr vert="horz"/>
          <a:lstStyle>
            <a:lvl1pPr marL="0" indent="0">
              <a:buNone/>
              <a:defRPr baseline="0"/>
            </a:lvl1pPr>
          </a:lstStyle>
          <a:p>
            <a:r>
              <a:rPr lang="en-US" dirty="0"/>
              <a:t>Icon 2</a:t>
            </a:r>
          </a:p>
        </p:txBody>
      </p:sp>
      <p:sp>
        <p:nvSpPr>
          <p:cNvPr id="25" name="Picture Placeholder 5">
            <a:extLst>
              <a:ext uri="{FF2B5EF4-FFF2-40B4-BE49-F238E27FC236}">
                <a16:creationId xmlns:a16="http://schemas.microsoft.com/office/drawing/2014/main" id="{392F6163-0C19-7A41-AEAE-842DC7FEB48B}"/>
              </a:ext>
            </a:extLst>
          </p:cNvPr>
          <p:cNvSpPr>
            <a:spLocks noGrp="1"/>
          </p:cNvSpPr>
          <p:nvPr>
            <p:ph type="pic" sz="quarter" idx="22" hasCustomPrompt="1"/>
          </p:nvPr>
        </p:nvSpPr>
        <p:spPr>
          <a:xfrm>
            <a:off x="4278484" y="2571664"/>
            <a:ext cx="735288" cy="729664"/>
          </a:xfrm>
          <a:prstGeom prst="rect">
            <a:avLst/>
          </a:prstGeom>
        </p:spPr>
        <p:txBody>
          <a:bodyPr vert="horz"/>
          <a:lstStyle>
            <a:lvl1pPr marL="0" indent="0">
              <a:buNone/>
              <a:defRPr baseline="0"/>
            </a:lvl1pPr>
          </a:lstStyle>
          <a:p>
            <a:r>
              <a:rPr lang="en-US" dirty="0"/>
              <a:t>Icon 3</a:t>
            </a:r>
          </a:p>
        </p:txBody>
      </p:sp>
      <p:pic>
        <p:nvPicPr>
          <p:cNvPr id="21" name="Picture 20">
            <a:extLst>
              <a:ext uri="{FF2B5EF4-FFF2-40B4-BE49-F238E27FC236}">
                <a16:creationId xmlns:a16="http://schemas.microsoft.com/office/drawing/2014/main" id="{63D26179-F9F3-8C45-90A8-AC62366AC6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530655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70200" y="485130"/>
            <a:ext cx="3897832" cy="405047"/>
          </a:xfrm>
          <a:prstGeom prst="rect">
            <a:avLst/>
          </a:prstGeom>
          <a:noFill/>
        </p:spPr>
        <p:txBody>
          <a:bodyPr wrap="square" lIns="50610" tIns="25305" rIns="50610" bIns="25305" rtlCol="0">
            <a:spAutoFit/>
          </a:bodyPr>
          <a:lstStyle/>
          <a:p>
            <a:pPr algn="l"/>
            <a:r>
              <a:rPr lang="en-US" sz="2300" i="1" dirty="0">
                <a:solidFill>
                  <a:schemeClr val="bg1"/>
                </a:solidFill>
                <a:latin typeface="Marine Light"/>
                <a:cs typeface="Marine Light"/>
              </a:rPr>
              <a:t>Destination</a:t>
            </a:r>
            <a:r>
              <a:rPr lang="en-US" sz="2300" i="1" baseline="0" dirty="0">
                <a:solidFill>
                  <a:schemeClr val="bg1"/>
                </a:solidFill>
                <a:latin typeface="Marine Light"/>
                <a:cs typeface="Marine Light"/>
              </a:rPr>
              <a:t> Queenstown</a:t>
            </a:r>
            <a:endParaRPr lang="en-US" sz="2300" i="1" dirty="0">
              <a:solidFill>
                <a:schemeClr val="bg1"/>
              </a:solidFill>
              <a:latin typeface="Marine Light"/>
              <a:cs typeface="Marine Light"/>
            </a:endParaRPr>
          </a:p>
        </p:txBody>
      </p:sp>
      <p:sp>
        <p:nvSpPr>
          <p:cNvPr id="8" name="TextBox 7"/>
          <p:cNvSpPr txBox="1"/>
          <p:nvPr userDrawn="1"/>
        </p:nvSpPr>
        <p:spPr>
          <a:xfrm>
            <a:off x="775255" y="684140"/>
            <a:ext cx="7806067" cy="789768"/>
          </a:xfrm>
          <a:prstGeom prst="rect">
            <a:avLst/>
          </a:prstGeom>
          <a:noFill/>
        </p:spPr>
        <p:txBody>
          <a:bodyPr wrap="square" lIns="50610" tIns="25305" rIns="50610" bIns="25305" rtlCol="0">
            <a:spAutoFit/>
          </a:bodyPr>
          <a:lstStyle/>
          <a:p>
            <a:pPr algn="l"/>
            <a:r>
              <a:rPr lang="en-US" sz="4800" i="0" dirty="0">
                <a:solidFill>
                  <a:schemeClr val="bg1"/>
                </a:solidFill>
                <a:latin typeface="Marine UP Black"/>
                <a:cs typeface="Marine UP Black"/>
              </a:rPr>
              <a:t>Presentation Title</a:t>
            </a:r>
          </a:p>
        </p:txBody>
      </p:sp>
      <p:sp>
        <p:nvSpPr>
          <p:cNvPr id="9" name="TextBox 8"/>
          <p:cNvSpPr txBox="1"/>
          <p:nvPr userDrawn="1"/>
        </p:nvSpPr>
        <p:spPr>
          <a:xfrm>
            <a:off x="797836" y="1381124"/>
            <a:ext cx="3897832" cy="204993"/>
          </a:xfrm>
          <a:prstGeom prst="rect">
            <a:avLst/>
          </a:prstGeom>
          <a:noFill/>
        </p:spPr>
        <p:txBody>
          <a:bodyPr wrap="square" lIns="50610" tIns="25305" rIns="50610" bIns="25305" rtlCol="0">
            <a:spAutoFit/>
          </a:bodyPr>
          <a:lstStyle/>
          <a:p>
            <a:pPr algn="l"/>
            <a:r>
              <a:rPr lang="en-US" sz="1000" i="1" dirty="0">
                <a:solidFill>
                  <a:schemeClr val="bg1"/>
                </a:solidFill>
                <a:latin typeface="Avenir Light"/>
                <a:cs typeface="Avenir Light"/>
              </a:rPr>
              <a:t>Date, location, persons name or similar</a:t>
            </a:r>
            <a:r>
              <a:rPr lang="mr-IN" sz="1000" i="1" dirty="0">
                <a:solidFill>
                  <a:schemeClr val="bg1"/>
                </a:solidFill>
                <a:latin typeface="Avenir Light"/>
                <a:cs typeface="Avenir Light"/>
              </a:rPr>
              <a:t>…</a:t>
            </a:r>
            <a:endParaRPr lang="en-US" sz="1000" i="1" dirty="0">
              <a:solidFill>
                <a:schemeClr val="bg1"/>
              </a:solidFill>
              <a:latin typeface="Avenir Light"/>
              <a:cs typeface="Avenir Light"/>
            </a:endParaRPr>
          </a:p>
        </p:txBody>
      </p:sp>
    </p:spTree>
    <p:extLst>
      <p:ext uri="{BB962C8B-B14F-4D97-AF65-F5344CB8AC3E}">
        <p14:creationId xmlns:p14="http://schemas.microsoft.com/office/powerpoint/2010/main" val="3609819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 id="2147483702" r:id="rId4"/>
    <p:sldLayoutId id="2147483703" r:id="rId5"/>
  </p:sldLayoutIdLst>
  <p:txStyles>
    <p:titleStyle>
      <a:lvl1pPr algn="ctr" defTabSz="408167" rtl="0" eaLnBrk="1" latinLnBrk="0" hangingPunct="1">
        <a:spcBef>
          <a:spcPct val="0"/>
        </a:spcBef>
        <a:buNone/>
        <a:defRPr sz="3900" kern="1200">
          <a:solidFill>
            <a:schemeClr val="tx1"/>
          </a:solidFill>
          <a:latin typeface="+mj-lt"/>
          <a:ea typeface="+mj-ea"/>
          <a:cs typeface="+mj-cs"/>
        </a:defRPr>
      </a:lvl1pPr>
    </p:titleStyle>
    <p:bodyStyle>
      <a:lvl1pPr marL="306126" indent="-306126" algn="l" defTabSz="408167" rtl="0" eaLnBrk="1" latinLnBrk="0" hangingPunct="1">
        <a:spcBef>
          <a:spcPct val="20000"/>
        </a:spcBef>
        <a:buFont typeface="Arial"/>
        <a:buChar char="•"/>
        <a:defRPr sz="2900" kern="1200">
          <a:solidFill>
            <a:schemeClr val="tx1"/>
          </a:solidFill>
          <a:latin typeface="+mn-lt"/>
          <a:ea typeface="+mn-ea"/>
          <a:cs typeface="+mn-cs"/>
        </a:defRPr>
      </a:lvl1pPr>
      <a:lvl2pPr marL="663271" indent="-255104" algn="l" defTabSz="408167" rtl="0" eaLnBrk="1" latinLnBrk="0" hangingPunct="1">
        <a:spcBef>
          <a:spcPct val="20000"/>
        </a:spcBef>
        <a:buFont typeface="Arial"/>
        <a:buChar char="–"/>
        <a:defRPr sz="2500" kern="1200">
          <a:solidFill>
            <a:schemeClr val="tx1"/>
          </a:solidFill>
          <a:latin typeface="+mn-lt"/>
          <a:ea typeface="+mn-ea"/>
          <a:cs typeface="+mn-cs"/>
        </a:defRPr>
      </a:lvl2pPr>
      <a:lvl3pPr marL="1020417" indent="-204083" algn="l" defTabSz="408167" rtl="0" eaLnBrk="1" latinLnBrk="0" hangingPunct="1">
        <a:spcBef>
          <a:spcPct val="20000"/>
        </a:spcBef>
        <a:buFont typeface="Arial"/>
        <a:buChar char="•"/>
        <a:defRPr sz="2200" kern="1200">
          <a:solidFill>
            <a:schemeClr val="tx1"/>
          </a:solidFill>
          <a:latin typeface="+mn-lt"/>
          <a:ea typeface="+mn-ea"/>
          <a:cs typeface="+mn-cs"/>
        </a:defRPr>
      </a:lvl3pPr>
      <a:lvl4pPr marL="1428585" indent="-204083" algn="l" defTabSz="408167" rtl="0" eaLnBrk="1" latinLnBrk="0" hangingPunct="1">
        <a:spcBef>
          <a:spcPct val="20000"/>
        </a:spcBef>
        <a:buFont typeface="Arial"/>
        <a:buChar char="–"/>
        <a:defRPr sz="1800" kern="1200">
          <a:solidFill>
            <a:schemeClr val="tx1"/>
          </a:solidFill>
          <a:latin typeface="+mn-lt"/>
          <a:ea typeface="+mn-ea"/>
          <a:cs typeface="+mn-cs"/>
        </a:defRPr>
      </a:lvl4pPr>
      <a:lvl5pPr marL="1836751" indent="-204083" algn="l" defTabSz="408167" rtl="0" eaLnBrk="1" latinLnBrk="0" hangingPunct="1">
        <a:spcBef>
          <a:spcPct val="20000"/>
        </a:spcBef>
        <a:buFont typeface="Arial"/>
        <a:buChar char="»"/>
        <a:defRPr sz="1800" kern="1200">
          <a:solidFill>
            <a:schemeClr val="tx1"/>
          </a:solidFill>
          <a:latin typeface="+mn-lt"/>
          <a:ea typeface="+mn-ea"/>
          <a:cs typeface="+mn-cs"/>
        </a:defRPr>
      </a:lvl5pPr>
      <a:lvl6pPr marL="2244919" indent="-204083" algn="l" defTabSz="408167" rtl="0" eaLnBrk="1" latinLnBrk="0" hangingPunct="1">
        <a:spcBef>
          <a:spcPct val="20000"/>
        </a:spcBef>
        <a:buFont typeface="Arial"/>
        <a:buChar char="•"/>
        <a:defRPr sz="1800" kern="1200">
          <a:solidFill>
            <a:schemeClr val="tx1"/>
          </a:solidFill>
          <a:latin typeface="+mn-lt"/>
          <a:ea typeface="+mn-ea"/>
          <a:cs typeface="+mn-cs"/>
        </a:defRPr>
      </a:lvl6pPr>
      <a:lvl7pPr marL="2653084" indent="-204083" algn="l" defTabSz="408167" rtl="0" eaLnBrk="1" latinLnBrk="0" hangingPunct="1">
        <a:spcBef>
          <a:spcPct val="20000"/>
        </a:spcBef>
        <a:buFont typeface="Arial"/>
        <a:buChar char="•"/>
        <a:defRPr sz="1800" kern="1200">
          <a:solidFill>
            <a:schemeClr val="tx1"/>
          </a:solidFill>
          <a:latin typeface="+mn-lt"/>
          <a:ea typeface="+mn-ea"/>
          <a:cs typeface="+mn-cs"/>
        </a:defRPr>
      </a:lvl7pPr>
      <a:lvl8pPr marL="3061252" indent="-204083" algn="l" defTabSz="408167" rtl="0" eaLnBrk="1" latinLnBrk="0" hangingPunct="1">
        <a:spcBef>
          <a:spcPct val="20000"/>
        </a:spcBef>
        <a:buFont typeface="Arial"/>
        <a:buChar char="•"/>
        <a:defRPr sz="1800" kern="1200">
          <a:solidFill>
            <a:schemeClr val="tx1"/>
          </a:solidFill>
          <a:latin typeface="+mn-lt"/>
          <a:ea typeface="+mn-ea"/>
          <a:cs typeface="+mn-cs"/>
        </a:defRPr>
      </a:lvl8pPr>
      <a:lvl9pPr marL="3469419" indent="-204083" algn="l" defTabSz="40816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67" rtl="0" eaLnBrk="1" latinLnBrk="0" hangingPunct="1">
        <a:defRPr sz="1600" kern="1200">
          <a:solidFill>
            <a:schemeClr val="tx1"/>
          </a:solidFill>
          <a:latin typeface="+mn-lt"/>
          <a:ea typeface="+mn-ea"/>
          <a:cs typeface="+mn-cs"/>
        </a:defRPr>
      </a:lvl1pPr>
      <a:lvl2pPr marL="408167" algn="l" defTabSz="408167" rtl="0" eaLnBrk="1" latinLnBrk="0" hangingPunct="1">
        <a:defRPr sz="1600" kern="1200">
          <a:solidFill>
            <a:schemeClr val="tx1"/>
          </a:solidFill>
          <a:latin typeface="+mn-lt"/>
          <a:ea typeface="+mn-ea"/>
          <a:cs typeface="+mn-cs"/>
        </a:defRPr>
      </a:lvl2pPr>
      <a:lvl3pPr marL="816334" algn="l" defTabSz="408167" rtl="0" eaLnBrk="1" latinLnBrk="0" hangingPunct="1">
        <a:defRPr sz="1600" kern="1200">
          <a:solidFill>
            <a:schemeClr val="tx1"/>
          </a:solidFill>
          <a:latin typeface="+mn-lt"/>
          <a:ea typeface="+mn-ea"/>
          <a:cs typeface="+mn-cs"/>
        </a:defRPr>
      </a:lvl3pPr>
      <a:lvl4pPr marL="1224500" algn="l" defTabSz="408167" rtl="0" eaLnBrk="1" latinLnBrk="0" hangingPunct="1">
        <a:defRPr sz="1600" kern="1200">
          <a:solidFill>
            <a:schemeClr val="tx1"/>
          </a:solidFill>
          <a:latin typeface="+mn-lt"/>
          <a:ea typeface="+mn-ea"/>
          <a:cs typeface="+mn-cs"/>
        </a:defRPr>
      </a:lvl4pPr>
      <a:lvl5pPr marL="1632667" algn="l" defTabSz="408167" rtl="0" eaLnBrk="1" latinLnBrk="0" hangingPunct="1">
        <a:defRPr sz="1600" kern="1200">
          <a:solidFill>
            <a:schemeClr val="tx1"/>
          </a:solidFill>
          <a:latin typeface="+mn-lt"/>
          <a:ea typeface="+mn-ea"/>
          <a:cs typeface="+mn-cs"/>
        </a:defRPr>
      </a:lvl5pPr>
      <a:lvl6pPr marL="2040835" algn="l" defTabSz="408167" rtl="0" eaLnBrk="1" latinLnBrk="0" hangingPunct="1">
        <a:defRPr sz="1600" kern="1200">
          <a:solidFill>
            <a:schemeClr val="tx1"/>
          </a:solidFill>
          <a:latin typeface="+mn-lt"/>
          <a:ea typeface="+mn-ea"/>
          <a:cs typeface="+mn-cs"/>
        </a:defRPr>
      </a:lvl6pPr>
      <a:lvl7pPr marL="2449002" algn="l" defTabSz="408167" rtl="0" eaLnBrk="1" latinLnBrk="0" hangingPunct="1">
        <a:defRPr sz="1600" kern="1200">
          <a:solidFill>
            <a:schemeClr val="tx1"/>
          </a:solidFill>
          <a:latin typeface="+mn-lt"/>
          <a:ea typeface="+mn-ea"/>
          <a:cs typeface="+mn-cs"/>
        </a:defRPr>
      </a:lvl7pPr>
      <a:lvl8pPr marL="2857169" algn="l" defTabSz="408167" rtl="0" eaLnBrk="1" latinLnBrk="0" hangingPunct="1">
        <a:defRPr sz="1600" kern="1200">
          <a:solidFill>
            <a:schemeClr val="tx1"/>
          </a:solidFill>
          <a:latin typeface="+mn-lt"/>
          <a:ea typeface="+mn-ea"/>
          <a:cs typeface="+mn-cs"/>
        </a:defRPr>
      </a:lvl8pPr>
      <a:lvl9pPr marL="3265336" algn="l" defTabSz="408167"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3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3" r:id="rId3"/>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598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6" r:id="rId3"/>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51788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94" r:id="rId3"/>
    <p:sldLayoutId id="2147483695" r:id="rId4"/>
    <p:sldLayoutId id="2147483704" r:id="rId5"/>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942079"/>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24689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92" r:id="rId3"/>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16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1" r:id="rId4"/>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4453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98" r:id="rId4"/>
    <p:sldLayoutId id="2147483700" r:id="rId5"/>
    <p:sldLayoutId id="2147483701" r:id="rId6"/>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792377"/>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52640"/>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826594"/>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hyperlink" Target="mailto:trade@queenstownNZ.nz"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700" dirty="0">
                <a:latin typeface="Marine Black" panose="02000503050000020004" pitchFamily="50" charset="0"/>
              </a:rPr>
              <a:t>Home of Adventure – Food &amp; Wine</a:t>
            </a:r>
          </a:p>
        </p:txBody>
      </p:sp>
      <p:sp>
        <p:nvSpPr>
          <p:cNvPr id="3" name="Text Placeholder 2"/>
          <p:cNvSpPr>
            <a:spLocks noGrp="1"/>
          </p:cNvSpPr>
          <p:nvPr>
            <p:ph type="body" sz="quarter" idx="12"/>
          </p:nvPr>
        </p:nvSpPr>
        <p:spPr>
          <a:xfrm>
            <a:off x="542318" y="470684"/>
            <a:ext cx="5720399" cy="311541"/>
          </a:xfrm>
        </p:spPr>
        <p:txBody>
          <a:bodyPr/>
          <a:lstStyle/>
          <a:p>
            <a:r>
              <a:rPr lang="en-US" dirty="0">
                <a:latin typeface="Avenir Light"/>
              </a:rPr>
              <a:t>Destination Queenstown</a:t>
            </a:r>
          </a:p>
        </p:txBody>
      </p:sp>
      <p:sp>
        <p:nvSpPr>
          <p:cNvPr id="4" name="Text Placeholder 3"/>
          <p:cNvSpPr>
            <a:spLocks noGrp="1"/>
          </p:cNvSpPr>
          <p:nvPr>
            <p:ph type="body" sz="quarter" idx="10"/>
          </p:nvPr>
        </p:nvSpPr>
        <p:spPr/>
        <p:txBody>
          <a:bodyPr/>
          <a:lstStyle/>
          <a:p>
            <a:r>
              <a:rPr lang="en-US" dirty="0"/>
              <a:t>Food &amp; Wine Training</a:t>
            </a:r>
          </a:p>
        </p:txBody>
      </p:sp>
    </p:spTree>
    <p:extLst>
      <p:ext uri="{BB962C8B-B14F-4D97-AF65-F5344CB8AC3E}">
        <p14:creationId xmlns:p14="http://schemas.microsoft.com/office/powerpoint/2010/main" val="277761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Placeholder 15" descr="Logo, company name&#10;&#10;Description automatically generated">
            <a:extLst>
              <a:ext uri="{FF2B5EF4-FFF2-40B4-BE49-F238E27FC236}">
                <a16:creationId xmlns:a16="http://schemas.microsoft.com/office/drawing/2014/main" id="{2EED126A-678F-497B-B5AC-3894C79CF18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
        <p:nvSpPr>
          <p:cNvPr id="8" name="Text Placeholder 1">
            <a:extLst>
              <a:ext uri="{FF2B5EF4-FFF2-40B4-BE49-F238E27FC236}">
                <a16:creationId xmlns:a16="http://schemas.microsoft.com/office/drawing/2014/main" id="{DB2F314F-6ED8-48BD-BC7B-4AC4734DBED8}"/>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Akarua</a:t>
            </a: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 Wines &amp; Kitchen</a:t>
            </a:r>
          </a:p>
        </p:txBody>
      </p:sp>
    </p:spTree>
    <p:extLst>
      <p:ext uri="{BB962C8B-B14F-4D97-AF65-F5344CB8AC3E}">
        <p14:creationId xmlns:p14="http://schemas.microsoft.com/office/powerpoint/2010/main" val="76923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8" name="Picture Placeholder 15" descr="Logo, company name&#10;&#10;Description automatically generated">
            <a:extLst>
              <a:ext uri="{FF2B5EF4-FFF2-40B4-BE49-F238E27FC236}">
                <a16:creationId xmlns:a16="http://schemas.microsoft.com/office/drawing/2014/main" id="{CF012A31-D164-416D-A7FF-A57748AAFFE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
        <p:nvSpPr>
          <p:cNvPr id="9" name="Text Placeholder 1">
            <a:extLst>
              <a:ext uri="{FF2B5EF4-FFF2-40B4-BE49-F238E27FC236}">
                <a16:creationId xmlns:a16="http://schemas.microsoft.com/office/drawing/2014/main" id="{E1023C1D-0611-4999-9105-DEF77769870C}"/>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Restaurants</a:t>
            </a:r>
          </a:p>
        </p:txBody>
      </p:sp>
    </p:spTree>
    <p:extLst>
      <p:ext uri="{BB962C8B-B14F-4D97-AF65-F5344CB8AC3E}">
        <p14:creationId xmlns:p14="http://schemas.microsoft.com/office/powerpoint/2010/main" val="145680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8" name="Picture Placeholder 15" descr="Logo, company name&#10;&#10;Description automatically generated">
            <a:extLst>
              <a:ext uri="{FF2B5EF4-FFF2-40B4-BE49-F238E27FC236}">
                <a16:creationId xmlns:a16="http://schemas.microsoft.com/office/drawing/2014/main" id="{588872B2-8ED4-47B7-B902-33356BF1C31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
        <p:nvSpPr>
          <p:cNvPr id="9" name="Text Placeholder 1">
            <a:extLst>
              <a:ext uri="{FF2B5EF4-FFF2-40B4-BE49-F238E27FC236}">
                <a16:creationId xmlns:a16="http://schemas.microsoft.com/office/drawing/2014/main" id="{368738E6-59E2-4B4E-8FF9-E7DD5E326F00}"/>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Cafes</a:t>
            </a:r>
          </a:p>
        </p:txBody>
      </p:sp>
    </p:spTree>
    <p:extLst>
      <p:ext uri="{BB962C8B-B14F-4D97-AF65-F5344CB8AC3E}">
        <p14:creationId xmlns:p14="http://schemas.microsoft.com/office/powerpoint/2010/main" val="376015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Placeholder 15" descr="Logo, company name&#10;&#10;Description automatically generated">
            <a:extLst>
              <a:ext uri="{FF2B5EF4-FFF2-40B4-BE49-F238E27FC236}">
                <a16:creationId xmlns:a16="http://schemas.microsoft.com/office/drawing/2014/main" id="{FAAE6385-0A19-43B2-9644-2DCCC80D5A3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
        <p:nvSpPr>
          <p:cNvPr id="8" name="Text Placeholder 1">
            <a:extLst>
              <a:ext uri="{FF2B5EF4-FFF2-40B4-BE49-F238E27FC236}">
                <a16:creationId xmlns:a16="http://schemas.microsoft.com/office/drawing/2014/main" id="{8FBF7D91-79A8-4666-9DBC-786AA8470B64}"/>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Pubs &amp; Bars</a:t>
            </a:r>
          </a:p>
        </p:txBody>
      </p:sp>
    </p:spTree>
    <p:extLst>
      <p:ext uri="{BB962C8B-B14F-4D97-AF65-F5344CB8AC3E}">
        <p14:creationId xmlns:p14="http://schemas.microsoft.com/office/powerpoint/2010/main" val="424940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indoor, marketplace, different, colorful&#10;&#10;Description automatically generated">
            <a:extLst>
              <a:ext uri="{FF2B5EF4-FFF2-40B4-BE49-F238E27FC236}">
                <a16:creationId xmlns:a16="http://schemas.microsoft.com/office/drawing/2014/main" id="{C74715D1-F21A-4403-BD85-8083E9E0819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Placeholder 15" descr="Logo, company name&#10;&#10;Description automatically generated">
            <a:extLst>
              <a:ext uri="{FF2B5EF4-FFF2-40B4-BE49-F238E27FC236}">
                <a16:creationId xmlns:a16="http://schemas.microsoft.com/office/drawing/2014/main" id="{2A5A38E5-B878-4967-94F0-45467793AF2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
        <p:nvSpPr>
          <p:cNvPr id="8" name="Text Placeholder 1">
            <a:extLst>
              <a:ext uri="{FF2B5EF4-FFF2-40B4-BE49-F238E27FC236}">
                <a16:creationId xmlns:a16="http://schemas.microsoft.com/office/drawing/2014/main" id="{11F618EA-78E2-4D55-B08B-64950E29B290}"/>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Dessert &amp; </a:t>
            </a: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Icecream</a:t>
            </a:r>
            <a:endPar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endParaRPr>
          </a:p>
        </p:txBody>
      </p:sp>
    </p:spTree>
    <p:extLst>
      <p:ext uri="{BB962C8B-B14F-4D97-AF65-F5344CB8AC3E}">
        <p14:creationId xmlns:p14="http://schemas.microsoft.com/office/powerpoint/2010/main" val="385905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website&#10;&#10;Description automatically generated">
            <a:extLst>
              <a:ext uri="{FF2B5EF4-FFF2-40B4-BE49-F238E27FC236}">
                <a16:creationId xmlns:a16="http://schemas.microsoft.com/office/drawing/2014/main" id="{B182A402-F2CF-4DBA-BC89-53CF07609581}"/>
              </a:ext>
            </a:extLst>
          </p:cNvPr>
          <p:cNvPicPr>
            <a:picLocks noChangeAspect="1"/>
          </p:cNvPicPr>
          <p:nvPr/>
        </p:nvPicPr>
        <p:blipFill>
          <a:blip r:embed="rId3"/>
          <a:stretch>
            <a:fillRect/>
          </a:stretch>
        </p:blipFill>
        <p:spPr>
          <a:xfrm>
            <a:off x="477166" y="243692"/>
            <a:ext cx="7086600" cy="4661408"/>
          </a:xfrm>
          <a:prstGeom prst="rect">
            <a:avLst/>
          </a:prstGeom>
        </p:spPr>
      </p:pic>
      <p:sp>
        <p:nvSpPr>
          <p:cNvPr id="2" name="Text Placeholder 1">
            <a:extLst>
              <a:ext uri="{FF2B5EF4-FFF2-40B4-BE49-F238E27FC236}">
                <a16:creationId xmlns:a16="http://schemas.microsoft.com/office/drawing/2014/main" id="{680841CF-3CE3-4CA3-B1C1-20F728B3E6E9}"/>
              </a:ext>
            </a:extLst>
          </p:cNvPr>
          <p:cNvSpPr>
            <a:spLocks noGrp="1"/>
          </p:cNvSpPr>
          <p:nvPr>
            <p:ph type="body" sz="quarter" idx="18"/>
          </p:nvPr>
        </p:nvSpPr>
        <p:spPr>
          <a:xfrm>
            <a:off x="-74368" y="1790061"/>
            <a:ext cx="8189668" cy="503239"/>
          </a:xfrm>
        </p:spPr>
        <p:txBody>
          <a:bodyPr/>
          <a:lstStyle/>
          <a:p>
            <a:pPr algn="ctr"/>
            <a:r>
              <a:rPr lang="en-NZ" dirty="0">
                <a:solidFill>
                  <a:schemeClr val="bg1"/>
                </a:solidFill>
                <a:latin typeface="Marine Black" panose="02000503050000020004" pitchFamily="50" charset="0"/>
              </a:rPr>
              <a:t>www.queenstownNZ.nz/trade</a:t>
            </a:r>
          </a:p>
        </p:txBody>
      </p:sp>
      <p:pic>
        <p:nvPicPr>
          <p:cNvPr id="5" name="Picture Placeholder 15" descr="Logo, company name&#10;&#10;Description automatically generated">
            <a:extLst>
              <a:ext uri="{FF2B5EF4-FFF2-40B4-BE49-F238E27FC236}">
                <a16:creationId xmlns:a16="http://schemas.microsoft.com/office/drawing/2014/main" id="{37AB5436-9A24-41EE-8BCC-1ED3396043C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Tree>
    <p:extLst>
      <p:ext uri="{BB962C8B-B14F-4D97-AF65-F5344CB8AC3E}">
        <p14:creationId xmlns:p14="http://schemas.microsoft.com/office/powerpoint/2010/main" val="383427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DFBA8-61B3-49A0-BB49-DE3A4BCB7C43}"/>
              </a:ext>
            </a:extLst>
          </p:cNvPr>
          <p:cNvSpPr>
            <a:spLocks noGrp="1"/>
          </p:cNvSpPr>
          <p:nvPr>
            <p:ph type="body" sz="quarter" idx="10"/>
          </p:nvPr>
        </p:nvSpPr>
        <p:spPr/>
        <p:txBody>
          <a:bodyPr/>
          <a:lstStyle/>
          <a:p>
            <a:r>
              <a:rPr lang="en-NZ" dirty="0">
                <a:latin typeface="Marine Black" panose="02000503050000020004" pitchFamily="50" charset="0"/>
              </a:rPr>
              <a:t>Thank you</a:t>
            </a:r>
          </a:p>
        </p:txBody>
      </p:sp>
      <p:sp>
        <p:nvSpPr>
          <p:cNvPr id="3" name="Text Placeholder 2">
            <a:extLst>
              <a:ext uri="{FF2B5EF4-FFF2-40B4-BE49-F238E27FC236}">
                <a16:creationId xmlns:a16="http://schemas.microsoft.com/office/drawing/2014/main" id="{2C912F94-D7F4-4FDC-A669-73BCF67D1758}"/>
              </a:ext>
            </a:extLst>
          </p:cNvPr>
          <p:cNvSpPr>
            <a:spLocks noGrp="1"/>
          </p:cNvSpPr>
          <p:nvPr>
            <p:ph type="body" sz="quarter" idx="22"/>
          </p:nvPr>
        </p:nvSpPr>
        <p:spPr>
          <a:xfrm>
            <a:off x="4139469" y="1288553"/>
            <a:ext cx="4614984" cy="259158"/>
          </a:xfrm>
        </p:spPr>
        <p:txBody>
          <a:bodyPr/>
          <a:lstStyle/>
          <a:p>
            <a:r>
              <a:rPr lang="en-NZ" dirty="0">
                <a:latin typeface="Marine Black" panose="02000503050000020004" pitchFamily="50" charset="0"/>
              </a:rPr>
              <a:t>Destination Queenstown</a:t>
            </a:r>
          </a:p>
        </p:txBody>
      </p:sp>
      <p:sp>
        <p:nvSpPr>
          <p:cNvPr id="4" name="Text Placeholder 3">
            <a:extLst>
              <a:ext uri="{FF2B5EF4-FFF2-40B4-BE49-F238E27FC236}">
                <a16:creationId xmlns:a16="http://schemas.microsoft.com/office/drawing/2014/main" id="{CA4C474D-D9ED-4F10-A308-103EC8D7734C}"/>
              </a:ext>
            </a:extLst>
          </p:cNvPr>
          <p:cNvSpPr>
            <a:spLocks noGrp="1"/>
          </p:cNvSpPr>
          <p:nvPr>
            <p:ph type="body" sz="quarter" idx="23"/>
          </p:nvPr>
        </p:nvSpPr>
        <p:spPr>
          <a:xfrm>
            <a:off x="4139469" y="1607018"/>
            <a:ext cx="4614984" cy="728567"/>
          </a:xfrm>
        </p:spPr>
        <p:txBody>
          <a:bodyPr/>
          <a:lstStyle/>
          <a:p>
            <a:r>
              <a:rPr lang="en-NZ" dirty="0">
                <a:latin typeface="Avenir Light"/>
              </a:rPr>
              <a:t>50 Stanley Street, </a:t>
            </a:r>
          </a:p>
          <a:p>
            <a:r>
              <a:rPr lang="en-NZ" dirty="0">
                <a:latin typeface="Avenir Light"/>
              </a:rPr>
              <a:t>Queenstown, 9300</a:t>
            </a:r>
          </a:p>
          <a:p>
            <a:r>
              <a:rPr lang="en-NZ" dirty="0">
                <a:latin typeface="Avenir Light"/>
              </a:rPr>
              <a:t>New Zealand</a:t>
            </a:r>
          </a:p>
        </p:txBody>
      </p:sp>
      <p:sp>
        <p:nvSpPr>
          <p:cNvPr id="5" name="Text Placeholder 4">
            <a:extLst>
              <a:ext uri="{FF2B5EF4-FFF2-40B4-BE49-F238E27FC236}">
                <a16:creationId xmlns:a16="http://schemas.microsoft.com/office/drawing/2014/main" id="{47AE18D4-6816-48EE-9A31-8527A4F6C34D}"/>
              </a:ext>
            </a:extLst>
          </p:cNvPr>
          <p:cNvSpPr>
            <a:spLocks noGrp="1"/>
          </p:cNvSpPr>
          <p:nvPr>
            <p:ph type="body" sz="quarter" idx="24"/>
          </p:nvPr>
        </p:nvSpPr>
        <p:spPr>
          <a:xfrm>
            <a:off x="4139469" y="2571750"/>
            <a:ext cx="4095596" cy="259158"/>
          </a:xfrm>
        </p:spPr>
        <p:txBody>
          <a:bodyPr/>
          <a:lstStyle/>
          <a:p>
            <a:r>
              <a:rPr lang="en-NZ" dirty="0">
                <a:latin typeface="Marine Black" panose="02000503050000020004" pitchFamily="50" charset="0"/>
              </a:rPr>
              <a:t>Trade Team</a:t>
            </a:r>
          </a:p>
        </p:txBody>
      </p:sp>
      <p:sp>
        <p:nvSpPr>
          <p:cNvPr id="6" name="Text Placeholder 5">
            <a:extLst>
              <a:ext uri="{FF2B5EF4-FFF2-40B4-BE49-F238E27FC236}">
                <a16:creationId xmlns:a16="http://schemas.microsoft.com/office/drawing/2014/main" id="{13232486-F93C-4DC9-B023-0352B7A3A032}"/>
              </a:ext>
            </a:extLst>
          </p:cNvPr>
          <p:cNvSpPr>
            <a:spLocks noGrp="1"/>
          </p:cNvSpPr>
          <p:nvPr>
            <p:ph type="body" sz="quarter" idx="25"/>
          </p:nvPr>
        </p:nvSpPr>
        <p:spPr>
          <a:xfrm>
            <a:off x="4139469" y="2890215"/>
            <a:ext cx="4095596" cy="536848"/>
          </a:xfrm>
        </p:spPr>
        <p:txBody>
          <a:bodyPr/>
          <a:lstStyle/>
          <a:p>
            <a:r>
              <a:rPr lang="en-NZ" dirty="0">
                <a:latin typeface="Avenir Light"/>
              </a:rPr>
              <a:t>E: </a:t>
            </a:r>
            <a:r>
              <a:rPr lang="en-NZ" dirty="0">
                <a:latin typeface="Avenir Light"/>
                <a:hlinkClick r:id="rId2"/>
              </a:rPr>
              <a:t>trade@queenstownNZ.nz</a:t>
            </a:r>
            <a:endParaRPr lang="en-NZ" dirty="0">
              <a:latin typeface="Avenir Light"/>
            </a:endParaRPr>
          </a:p>
          <a:p>
            <a:r>
              <a:rPr lang="en-NZ" dirty="0">
                <a:latin typeface="Avenir Light"/>
              </a:rPr>
              <a:t>P: +64 3 441 0700</a:t>
            </a:r>
          </a:p>
        </p:txBody>
      </p:sp>
    </p:spTree>
    <p:extLst>
      <p:ext uri="{BB962C8B-B14F-4D97-AF65-F5344CB8AC3E}">
        <p14:creationId xmlns:p14="http://schemas.microsoft.com/office/powerpoint/2010/main" val="266591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7C7BD8-A6D1-4F1F-85C0-6FCBE6315DEF}"/>
              </a:ext>
            </a:extLst>
          </p:cNvPr>
          <p:cNvSpPr>
            <a:spLocks noGrp="1"/>
          </p:cNvSpPr>
          <p:nvPr>
            <p:ph type="body" sz="quarter" idx="10"/>
          </p:nvPr>
        </p:nvSpPr>
        <p:spPr/>
        <p:txBody>
          <a:bodyPr/>
          <a:lstStyle/>
          <a:p>
            <a:r>
              <a:rPr lang="en-NZ" dirty="0">
                <a:latin typeface="Marine Black" panose="02000503050000020004" pitchFamily="50" charset="0"/>
              </a:rPr>
              <a:t>Contents</a:t>
            </a:r>
          </a:p>
        </p:txBody>
      </p:sp>
      <p:sp>
        <p:nvSpPr>
          <p:cNvPr id="3" name="Text Placeholder 2">
            <a:extLst>
              <a:ext uri="{FF2B5EF4-FFF2-40B4-BE49-F238E27FC236}">
                <a16:creationId xmlns:a16="http://schemas.microsoft.com/office/drawing/2014/main" id="{8DA3C07F-431D-4DA1-B67D-AC163FDA4466}"/>
              </a:ext>
            </a:extLst>
          </p:cNvPr>
          <p:cNvSpPr>
            <a:spLocks noGrp="1"/>
          </p:cNvSpPr>
          <p:nvPr>
            <p:ph type="body" sz="quarter" idx="11"/>
          </p:nvPr>
        </p:nvSpPr>
        <p:spPr/>
        <p:txBody>
          <a:bodyPr/>
          <a:lstStyle/>
          <a:p>
            <a:r>
              <a:rPr lang="en-NZ" dirty="0"/>
              <a:t>01</a:t>
            </a:r>
          </a:p>
        </p:txBody>
      </p:sp>
      <p:sp>
        <p:nvSpPr>
          <p:cNvPr id="4" name="Text Placeholder 3">
            <a:extLst>
              <a:ext uri="{FF2B5EF4-FFF2-40B4-BE49-F238E27FC236}">
                <a16:creationId xmlns:a16="http://schemas.microsoft.com/office/drawing/2014/main" id="{3D07C9BD-C501-4833-828D-987189A81649}"/>
              </a:ext>
            </a:extLst>
          </p:cNvPr>
          <p:cNvSpPr>
            <a:spLocks noGrp="1"/>
          </p:cNvSpPr>
          <p:nvPr>
            <p:ph type="body" sz="quarter" idx="12"/>
          </p:nvPr>
        </p:nvSpPr>
        <p:spPr/>
        <p:txBody>
          <a:bodyPr/>
          <a:lstStyle/>
          <a:p>
            <a:r>
              <a:rPr lang="en-NZ" dirty="0"/>
              <a:t>02</a:t>
            </a:r>
          </a:p>
        </p:txBody>
      </p:sp>
      <p:sp>
        <p:nvSpPr>
          <p:cNvPr id="5" name="Text Placeholder 4">
            <a:extLst>
              <a:ext uri="{FF2B5EF4-FFF2-40B4-BE49-F238E27FC236}">
                <a16:creationId xmlns:a16="http://schemas.microsoft.com/office/drawing/2014/main" id="{1CB401A2-883A-4101-B87A-36C581A24026}"/>
              </a:ext>
            </a:extLst>
          </p:cNvPr>
          <p:cNvSpPr>
            <a:spLocks noGrp="1"/>
          </p:cNvSpPr>
          <p:nvPr>
            <p:ph type="body" sz="quarter" idx="14"/>
          </p:nvPr>
        </p:nvSpPr>
        <p:spPr/>
        <p:txBody>
          <a:bodyPr/>
          <a:lstStyle/>
          <a:p>
            <a:r>
              <a:rPr lang="en-NZ" dirty="0"/>
              <a:t>03</a:t>
            </a:r>
          </a:p>
        </p:txBody>
      </p:sp>
      <p:sp>
        <p:nvSpPr>
          <p:cNvPr id="6" name="Text Placeholder 5">
            <a:extLst>
              <a:ext uri="{FF2B5EF4-FFF2-40B4-BE49-F238E27FC236}">
                <a16:creationId xmlns:a16="http://schemas.microsoft.com/office/drawing/2014/main" id="{9C2B8B92-5801-42E8-B7F7-1294643A5439}"/>
              </a:ext>
            </a:extLst>
          </p:cNvPr>
          <p:cNvSpPr>
            <a:spLocks noGrp="1"/>
          </p:cNvSpPr>
          <p:nvPr>
            <p:ph type="body" sz="quarter" idx="16"/>
          </p:nvPr>
        </p:nvSpPr>
        <p:spPr/>
        <p:txBody>
          <a:bodyPr/>
          <a:lstStyle/>
          <a:p>
            <a:r>
              <a:rPr lang="en-NZ" dirty="0"/>
              <a:t>04</a:t>
            </a:r>
          </a:p>
        </p:txBody>
      </p:sp>
      <p:sp>
        <p:nvSpPr>
          <p:cNvPr id="7" name="Text Placeholder 6">
            <a:extLst>
              <a:ext uri="{FF2B5EF4-FFF2-40B4-BE49-F238E27FC236}">
                <a16:creationId xmlns:a16="http://schemas.microsoft.com/office/drawing/2014/main" id="{27FB291D-2A3E-4A4D-A68C-2924A5C78C12}"/>
              </a:ext>
            </a:extLst>
          </p:cNvPr>
          <p:cNvSpPr>
            <a:spLocks noGrp="1"/>
          </p:cNvSpPr>
          <p:nvPr>
            <p:ph type="body" sz="quarter" idx="17"/>
          </p:nvPr>
        </p:nvSpPr>
        <p:spPr/>
        <p:txBody>
          <a:bodyPr/>
          <a:lstStyle/>
          <a:p>
            <a:r>
              <a:rPr lang="en-NZ" dirty="0"/>
              <a:t>05</a:t>
            </a:r>
          </a:p>
        </p:txBody>
      </p:sp>
      <p:sp>
        <p:nvSpPr>
          <p:cNvPr id="8" name="Text Placeholder 7">
            <a:extLst>
              <a:ext uri="{FF2B5EF4-FFF2-40B4-BE49-F238E27FC236}">
                <a16:creationId xmlns:a16="http://schemas.microsoft.com/office/drawing/2014/main" id="{BA71D7D0-98E9-41F2-8927-37801ED80DB9}"/>
              </a:ext>
            </a:extLst>
          </p:cNvPr>
          <p:cNvSpPr>
            <a:spLocks noGrp="1"/>
          </p:cNvSpPr>
          <p:nvPr>
            <p:ph type="body" sz="quarter" idx="18"/>
          </p:nvPr>
        </p:nvSpPr>
        <p:spPr/>
        <p:txBody>
          <a:bodyPr/>
          <a:lstStyle/>
          <a:p>
            <a:r>
              <a:rPr lang="en-NZ" dirty="0"/>
              <a:t>06</a:t>
            </a:r>
          </a:p>
        </p:txBody>
      </p:sp>
      <p:sp>
        <p:nvSpPr>
          <p:cNvPr id="9" name="Text Placeholder 8">
            <a:extLst>
              <a:ext uri="{FF2B5EF4-FFF2-40B4-BE49-F238E27FC236}">
                <a16:creationId xmlns:a16="http://schemas.microsoft.com/office/drawing/2014/main" id="{83B0DFE1-FB6B-4088-B003-12A0401D31D6}"/>
              </a:ext>
            </a:extLst>
          </p:cNvPr>
          <p:cNvSpPr>
            <a:spLocks noGrp="1"/>
          </p:cNvSpPr>
          <p:nvPr>
            <p:ph type="body" sz="quarter" idx="20"/>
          </p:nvPr>
        </p:nvSpPr>
        <p:spPr/>
        <p:txBody>
          <a:bodyPr/>
          <a:lstStyle/>
          <a:p>
            <a:r>
              <a:rPr lang="en-NZ" dirty="0"/>
              <a:t>07</a:t>
            </a:r>
          </a:p>
        </p:txBody>
      </p:sp>
      <p:sp>
        <p:nvSpPr>
          <p:cNvPr id="10" name="Text Placeholder 9">
            <a:extLst>
              <a:ext uri="{FF2B5EF4-FFF2-40B4-BE49-F238E27FC236}">
                <a16:creationId xmlns:a16="http://schemas.microsoft.com/office/drawing/2014/main" id="{DE540597-50B4-4C95-A644-FEA069D3D602}"/>
              </a:ext>
            </a:extLst>
          </p:cNvPr>
          <p:cNvSpPr>
            <a:spLocks noGrp="1"/>
          </p:cNvSpPr>
          <p:nvPr>
            <p:ph type="body" sz="quarter" idx="21"/>
          </p:nvPr>
        </p:nvSpPr>
        <p:spPr/>
        <p:txBody>
          <a:bodyPr/>
          <a:lstStyle/>
          <a:p>
            <a:r>
              <a:rPr lang="en-NZ" dirty="0"/>
              <a:t>08</a:t>
            </a:r>
          </a:p>
        </p:txBody>
      </p:sp>
      <p:sp>
        <p:nvSpPr>
          <p:cNvPr id="13" name="Text Placeholder 12">
            <a:extLst>
              <a:ext uri="{FF2B5EF4-FFF2-40B4-BE49-F238E27FC236}">
                <a16:creationId xmlns:a16="http://schemas.microsoft.com/office/drawing/2014/main" id="{B63B86CF-5385-4004-8482-ECB470588291}"/>
              </a:ext>
            </a:extLst>
          </p:cNvPr>
          <p:cNvSpPr>
            <a:spLocks noGrp="1"/>
          </p:cNvSpPr>
          <p:nvPr>
            <p:ph type="body" sz="quarter" idx="24"/>
          </p:nvPr>
        </p:nvSpPr>
        <p:spPr/>
        <p:txBody>
          <a:bodyPr/>
          <a:lstStyle/>
          <a:p>
            <a:r>
              <a:rPr lang="en-NZ" dirty="0"/>
              <a:t>Central Otago Wine Region</a:t>
            </a:r>
          </a:p>
        </p:txBody>
      </p:sp>
      <p:sp>
        <p:nvSpPr>
          <p:cNvPr id="14" name="Text Placeholder 13">
            <a:extLst>
              <a:ext uri="{FF2B5EF4-FFF2-40B4-BE49-F238E27FC236}">
                <a16:creationId xmlns:a16="http://schemas.microsoft.com/office/drawing/2014/main" id="{BE9F403E-3D45-472D-9580-A0AE344C50A7}"/>
              </a:ext>
            </a:extLst>
          </p:cNvPr>
          <p:cNvSpPr>
            <a:spLocks noGrp="1"/>
          </p:cNvSpPr>
          <p:nvPr>
            <p:ph type="body" sz="quarter" idx="25"/>
          </p:nvPr>
        </p:nvSpPr>
        <p:spPr/>
        <p:txBody>
          <a:bodyPr/>
          <a:lstStyle/>
          <a:p>
            <a:r>
              <a:rPr lang="en-NZ" dirty="0"/>
              <a:t>Explore the area</a:t>
            </a:r>
          </a:p>
        </p:txBody>
      </p:sp>
      <p:sp>
        <p:nvSpPr>
          <p:cNvPr id="15" name="Text Placeholder 14">
            <a:extLst>
              <a:ext uri="{FF2B5EF4-FFF2-40B4-BE49-F238E27FC236}">
                <a16:creationId xmlns:a16="http://schemas.microsoft.com/office/drawing/2014/main" id="{D410EAA9-7D1F-4A88-8B36-763A09AFC20E}"/>
              </a:ext>
            </a:extLst>
          </p:cNvPr>
          <p:cNvSpPr>
            <a:spLocks noGrp="1"/>
          </p:cNvSpPr>
          <p:nvPr>
            <p:ph type="body" sz="quarter" idx="26"/>
          </p:nvPr>
        </p:nvSpPr>
        <p:spPr/>
        <p:txBody>
          <a:bodyPr/>
          <a:lstStyle/>
          <a:p>
            <a:r>
              <a:rPr lang="en-NZ" dirty="0"/>
              <a:t>Wine Tours</a:t>
            </a:r>
          </a:p>
        </p:txBody>
      </p:sp>
      <p:sp>
        <p:nvSpPr>
          <p:cNvPr id="16" name="Text Placeholder 15">
            <a:extLst>
              <a:ext uri="{FF2B5EF4-FFF2-40B4-BE49-F238E27FC236}">
                <a16:creationId xmlns:a16="http://schemas.microsoft.com/office/drawing/2014/main" id="{677ECFE4-8067-466D-963B-A06A5F466DC9}"/>
              </a:ext>
            </a:extLst>
          </p:cNvPr>
          <p:cNvSpPr>
            <a:spLocks noGrp="1"/>
          </p:cNvSpPr>
          <p:nvPr>
            <p:ph type="body" sz="quarter" idx="27"/>
          </p:nvPr>
        </p:nvSpPr>
        <p:spPr/>
        <p:txBody>
          <a:bodyPr/>
          <a:lstStyle/>
          <a:p>
            <a:r>
              <a:rPr lang="en-NZ" dirty="0"/>
              <a:t>Restaurants</a:t>
            </a:r>
          </a:p>
        </p:txBody>
      </p:sp>
      <p:sp>
        <p:nvSpPr>
          <p:cNvPr id="17" name="Text Placeholder 16">
            <a:extLst>
              <a:ext uri="{FF2B5EF4-FFF2-40B4-BE49-F238E27FC236}">
                <a16:creationId xmlns:a16="http://schemas.microsoft.com/office/drawing/2014/main" id="{758DC5D2-803B-47C5-BB8E-B4060A3A50D0}"/>
              </a:ext>
            </a:extLst>
          </p:cNvPr>
          <p:cNvSpPr>
            <a:spLocks noGrp="1"/>
          </p:cNvSpPr>
          <p:nvPr>
            <p:ph type="body" sz="quarter" idx="28"/>
          </p:nvPr>
        </p:nvSpPr>
        <p:spPr/>
        <p:txBody>
          <a:bodyPr/>
          <a:lstStyle/>
          <a:p>
            <a:r>
              <a:rPr lang="en-NZ" dirty="0"/>
              <a:t>Cafes</a:t>
            </a:r>
          </a:p>
        </p:txBody>
      </p:sp>
      <p:sp>
        <p:nvSpPr>
          <p:cNvPr id="18" name="Text Placeholder 17">
            <a:extLst>
              <a:ext uri="{FF2B5EF4-FFF2-40B4-BE49-F238E27FC236}">
                <a16:creationId xmlns:a16="http://schemas.microsoft.com/office/drawing/2014/main" id="{2C13F82C-6E04-4108-B8EB-C408268448DE}"/>
              </a:ext>
            </a:extLst>
          </p:cNvPr>
          <p:cNvSpPr>
            <a:spLocks noGrp="1"/>
          </p:cNvSpPr>
          <p:nvPr>
            <p:ph type="body" sz="quarter" idx="29"/>
          </p:nvPr>
        </p:nvSpPr>
        <p:spPr/>
        <p:txBody>
          <a:bodyPr/>
          <a:lstStyle/>
          <a:p>
            <a:r>
              <a:rPr lang="en-NZ" dirty="0"/>
              <a:t>Pubs &amp; Bars</a:t>
            </a:r>
          </a:p>
        </p:txBody>
      </p:sp>
      <p:sp>
        <p:nvSpPr>
          <p:cNvPr id="19" name="Text Placeholder 18">
            <a:extLst>
              <a:ext uri="{FF2B5EF4-FFF2-40B4-BE49-F238E27FC236}">
                <a16:creationId xmlns:a16="http://schemas.microsoft.com/office/drawing/2014/main" id="{913CA347-8E53-4CA3-84C3-00F4FF136066}"/>
              </a:ext>
            </a:extLst>
          </p:cNvPr>
          <p:cNvSpPr>
            <a:spLocks noGrp="1"/>
          </p:cNvSpPr>
          <p:nvPr>
            <p:ph type="body" sz="quarter" idx="30"/>
          </p:nvPr>
        </p:nvSpPr>
        <p:spPr/>
        <p:txBody>
          <a:bodyPr/>
          <a:lstStyle/>
          <a:p>
            <a:r>
              <a:rPr lang="en-NZ" dirty="0"/>
              <a:t>Desserts &amp; Ice-cream</a:t>
            </a:r>
          </a:p>
        </p:txBody>
      </p:sp>
      <p:sp>
        <p:nvSpPr>
          <p:cNvPr id="20" name="Text Placeholder 19">
            <a:extLst>
              <a:ext uri="{FF2B5EF4-FFF2-40B4-BE49-F238E27FC236}">
                <a16:creationId xmlns:a16="http://schemas.microsoft.com/office/drawing/2014/main" id="{EA92775C-F1C7-4D2A-B94A-4E864194EBF1}"/>
              </a:ext>
            </a:extLst>
          </p:cNvPr>
          <p:cNvSpPr>
            <a:spLocks noGrp="1"/>
          </p:cNvSpPr>
          <p:nvPr>
            <p:ph type="body" sz="quarter" idx="31"/>
          </p:nvPr>
        </p:nvSpPr>
        <p:spPr/>
        <p:txBody>
          <a:bodyPr/>
          <a:lstStyle/>
          <a:p>
            <a:r>
              <a:rPr lang="en-NZ" dirty="0"/>
              <a:t>Trade Resources</a:t>
            </a:r>
          </a:p>
        </p:txBody>
      </p:sp>
    </p:spTree>
    <p:extLst>
      <p:ext uri="{BB962C8B-B14F-4D97-AF65-F5344CB8AC3E}">
        <p14:creationId xmlns:p14="http://schemas.microsoft.com/office/powerpoint/2010/main" val="367171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Placeholder 15" descr="Logo, company name&#10;&#10;Description automatically generated">
            <a:extLst>
              <a:ext uri="{FF2B5EF4-FFF2-40B4-BE49-F238E27FC236}">
                <a16:creationId xmlns:a16="http://schemas.microsoft.com/office/drawing/2014/main" id="{F113832B-8DA9-479C-BDC1-A63DCCD85D6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
        <p:nvSpPr>
          <p:cNvPr id="8" name="Text Placeholder 1">
            <a:extLst>
              <a:ext uri="{FF2B5EF4-FFF2-40B4-BE49-F238E27FC236}">
                <a16:creationId xmlns:a16="http://schemas.microsoft.com/office/drawing/2014/main" id="{8B5D4EE5-61CB-493C-9476-CD65B39A6946}"/>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Central Otago Wine Region</a:t>
            </a:r>
          </a:p>
        </p:txBody>
      </p:sp>
    </p:spTree>
    <p:extLst>
      <p:ext uri="{BB962C8B-B14F-4D97-AF65-F5344CB8AC3E}">
        <p14:creationId xmlns:p14="http://schemas.microsoft.com/office/powerpoint/2010/main" val="393860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7D5550E9-1B1A-4F3D-9F13-A716097FCCE1}"/>
              </a:ext>
            </a:extLst>
          </p:cNvPr>
          <p:cNvPicPr>
            <a:picLocks noChangeAspect="1"/>
          </p:cNvPicPr>
          <p:nvPr/>
        </p:nvPicPr>
        <p:blipFill>
          <a:blip r:embed="rId2"/>
          <a:stretch>
            <a:fillRect/>
          </a:stretch>
        </p:blipFill>
        <p:spPr>
          <a:xfrm>
            <a:off x="0" y="0"/>
            <a:ext cx="7378396" cy="5143500"/>
          </a:xfrm>
          <a:prstGeom prst="rect">
            <a:avLst/>
          </a:prstGeom>
        </p:spPr>
      </p:pic>
    </p:spTree>
    <p:extLst>
      <p:ext uri="{BB962C8B-B14F-4D97-AF65-F5344CB8AC3E}">
        <p14:creationId xmlns:p14="http://schemas.microsoft.com/office/powerpoint/2010/main" val="337172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3EB0AFC9-EF3F-4F7F-A7FB-5895A83C2895}"/>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Explore the area</a:t>
            </a:r>
          </a:p>
        </p:txBody>
      </p:sp>
      <p:pic>
        <p:nvPicPr>
          <p:cNvPr id="10" name="Picture Placeholder 15" descr="Logo, company name&#10;&#10;Description automatically generated">
            <a:extLst>
              <a:ext uri="{FF2B5EF4-FFF2-40B4-BE49-F238E27FC236}">
                <a16:creationId xmlns:a16="http://schemas.microsoft.com/office/drawing/2014/main" id="{30C520D5-8871-4F31-B510-8E8C4B3D4CC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Tree>
    <p:extLst>
      <p:ext uri="{BB962C8B-B14F-4D97-AF65-F5344CB8AC3E}">
        <p14:creationId xmlns:p14="http://schemas.microsoft.com/office/powerpoint/2010/main" val="163036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Placeholder 15" descr="Logo, company name&#10;&#10;Description automatically generated">
            <a:extLst>
              <a:ext uri="{FF2B5EF4-FFF2-40B4-BE49-F238E27FC236}">
                <a16:creationId xmlns:a16="http://schemas.microsoft.com/office/drawing/2014/main" id="{6983186A-E52C-4CFD-AB7D-00B8364373B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
        <p:nvSpPr>
          <p:cNvPr id="8" name="Text Placeholder 1">
            <a:extLst>
              <a:ext uri="{FF2B5EF4-FFF2-40B4-BE49-F238E27FC236}">
                <a16:creationId xmlns:a16="http://schemas.microsoft.com/office/drawing/2014/main" id="{74E191EA-8574-4BF5-8FA3-71BF107930BD}"/>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Wine Tours</a:t>
            </a:r>
          </a:p>
        </p:txBody>
      </p:sp>
    </p:spTree>
    <p:extLst>
      <p:ext uri="{BB962C8B-B14F-4D97-AF65-F5344CB8AC3E}">
        <p14:creationId xmlns:p14="http://schemas.microsoft.com/office/powerpoint/2010/main" val="297627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tree, grass, outdoor, sky&#10;&#10;Description automatically generated">
            <a:extLst>
              <a:ext uri="{FF2B5EF4-FFF2-40B4-BE49-F238E27FC236}">
                <a16:creationId xmlns:a16="http://schemas.microsoft.com/office/drawing/2014/main" id="{A2C9E63D-FC0D-41BB-841B-AF8EF4A2BF74}"/>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Placeholder 15" descr="Logo, company name&#10;&#10;Description automatically generated">
            <a:extLst>
              <a:ext uri="{FF2B5EF4-FFF2-40B4-BE49-F238E27FC236}">
                <a16:creationId xmlns:a16="http://schemas.microsoft.com/office/drawing/2014/main" id="{0CFA14BC-E033-4945-B32A-000A3E42C85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
        <p:nvSpPr>
          <p:cNvPr id="5" name="Text Placeholder 1">
            <a:extLst>
              <a:ext uri="{FF2B5EF4-FFF2-40B4-BE49-F238E27FC236}">
                <a16:creationId xmlns:a16="http://schemas.microsoft.com/office/drawing/2014/main" id="{BAA3FA89-E230-4C2A-86D6-111C49B86515}"/>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Gibbston Valley Winery</a:t>
            </a:r>
          </a:p>
        </p:txBody>
      </p:sp>
    </p:spTree>
    <p:extLst>
      <p:ext uri="{BB962C8B-B14F-4D97-AF65-F5344CB8AC3E}">
        <p14:creationId xmlns:p14="http://schemas.microsoft.com/office/powerpoint/2010/main" val="275664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Placeholder 15" descr="Logo, company name&#10;&#10;Description automatically generated">
            <a:extLst>
              <a:ext uri="{FF2B5EF4-FFF2-40B4-BE49-F238E27FC236}">
                <a16:creationId xmlns:a16="http://schemas.microsoft.com/office/drawing/2014/main" id="{62A92AE7-9308-4DF0-A267-DFBC9B208CC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
        <p:nvSpPr>
          <p:cNvPr id="8" name="Text Placeholder 1">
            <a:extLst>
              <a:ext uri="{FF2B5EF4-FFF2-40B4-BE49-F238E27FC236}">
                <a16:creationId xmlns:a16="http://schemas.microsoft.com/office/drawing/2014/main" id="{E4A1C2CF-66A4-4C3D-8E07-8A11BF13A4F4}"/>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Amisfield</a:t>
            </a: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 Winery</a:t>
            </a:r>
          </a:p>
        </p:txBody>
      </p:sp>
    </p:spTree>
    <p:extLst>
      <p:ext uri="{BB962C8B-B14F-4D97-AF65-F5344CB8AC3E}">
        <p14:creationId xmlns:p14="http://schemas.microsoft.com/office/powerpoint/2010/main" val="179188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ss, nature, hillside, lush&#10;&#10;Description automatically generated">
            <a:extLst>
              <a:ext uri="{FF2B5EF4-FFF2-40B4-BE49-F238E27FC236}">
                <a16:creationId xmlns:a16="http://schemas.microsoft.com/office/drawing/2014/main" id="{1CCA1BC5-2656-4F66-AF15-DDBF7D30BFC5}"/>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Placeholder 15" descr="Logo, company name&#10;&#10;Description automatically generated">
            <a:extLst>
              <a:ext uri="{FF2B5EF4-FFF2-40B4-BE49-F238E27FC236}">
                <a16:creationId xmlns:a16="http://schemas.microsoft.com/office/drawing/2014/main" id="{62A92AE7-9308-4DF0-A267-DFBC9B208CC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168896" y="4342908"/>
            <a:ext cx="1975104" cy="556900"/>
          </a:xfrm>
          <a:prstGeom prst="rect">
            <a:avLst/>
          </a:prstGeom>
        </p:spPr>
      </p:pic>
      <p:sp>
        <p:nvSpPr>
          <p:cNvPr id="8" name="Text Placeholder 1">
            <a:extLst>
              <a:ext uri="{FF2B5EF4-FFF2-40B4-BE49-F238E27FC236}">
                <a16:creationId xmlns:a16="http://schemas.microsoft.com/office/drawing/2014/main" id="{E4A1C2CF-66A4-4C3D-8E07-8A11BF13A4F4}"/>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Chard Farm</a:t>
            </a:r>
          </a:p>
        </p:txBody>
      </p:sp>
    </p:spTree>
    <p:extLst>
      <p:ext uri="{BB962C8B-B14F-4D97-AF65-F5344CB8AC3E}">
        <p14:creationId xmlns:p14="http://schemas.microsoft.com/office/powerpoint/2010/main" val="66051467"/>
      </p:ext>
    </p:extLst>
  </p:cSld>
  <p:clrMapOvr>
    <a:masterClrMapping/>
  </p:clrMapOvr>
</p:sld>
</file>

<file path=ppt/theme/theme1.xml><?xml version="1.0" encoding="utf-8"?>
<a:theme xmlns:a="http://schemas.openxmlformats.org/drawingml/2006/main" name="Cover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Blank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ank You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s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ulle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ew Section Titl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Map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raph Pages">
  <a:themeElements>
    <a:clrScheme name="Destination Queenstown ">
      <a:dk1>
        <a:srgbClr val="323332"/>
      </a:dk1>
      <a:lt1>
        <a:sysClr val="window" lastClr="FFFFFF"/>
      </a:lt1>
      <a:dk2>
        <a:srgbClr val="313131"/>
      </a:dk2>
      <a:lt2>
        <a:srgbClr val="FFFFFE"/>
      </a:lt2>
      <a:accent1>
        <a:srgbClr val="1779C3"/>
      </a:accent1>
      <a:accent2>
        <a:srgbClr val="F27719"/>
      </a:accent2>
      <a:accent3>
        <a:srgbClr val="B5D325"/>
      </a:accent3>
      <a:accent4>
        <a:srgbClr val="FCBA13"/>
      </a:accent4>
      <a:accent5>
        <a:srgbClr val="ED551C"/>
      </a:accent5>
      <a:accent6>
        <a:srgbClr val="143581"/>
      </a:accent6>
      <a:hlink>
        <a:srgbClr val="0C5D35"/>
      </a:hlink>
      <a:folHlink>
        <a:srgbClr val="0D53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Vide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Quot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9833</TotalTime>
  <Words>2729</Words>
  <Application>Microsoft Office PowerPoint</Application>
  <PresentationFormat>On-screen Show (16:9)</PresentationFormat>
  <Paragraphs>169</Paragraphs>
  <Slides>16</Slides>
  <Notes>12</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16</vt:i4>
      </vt:variant>
    </vt:vector>
  </HeadingPairs>
  <TitlesOfParts>
    <vt:vector size="35" baseType="lpstr">
      <vt:lpstr>Arial</vt:lpstr>
      <vt:lpstr>Avenir Light</vt:lpstr>
      <vt:lpstr>Avenir LT Std 35 Light</vt:lpstr>
      <vt:lpstr>Calibri</vt:lpstr>
      <vt:lpstr>Lucida Grande</vt:lpstr>
      <vt:lpstr>Marine Black</vt:lpstr>
      <vt:lpstr>Marine Light</vt:lpstr>
      <vt:lpstr>Marine UP Black</vt:lpstr>
      <vt:lpstr>Cover Pages</vt:lpstr>
      <vt:lpstr>Contents Pages</vt:lpstr>
      <vt:lpstr>Bullet Pages</vt:lpstr>
      <vt:lpstr>New Section Title Pages</vt:lpstr>
      <vt:lpstr>Content Pages</vt:lpstr>
      <vt:lpstr>Map Pages</vt:lpstr>
      <vt:lpstr>Graph Pages</vt:lpstr>
      <vt:lpstr>Video Page</vt:lpstr>
      <vt:lpstr>Quote Pages</vt:lpstr>
      <vt:lpstr>Blank Pages</vt:lpstr>
      <vt:lpstr>Thank You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Ronnie Baker</dc:creator>
  <cp:lastModifiedBy>Linda McIntosh</cp:lastModifiedBy>
  <cp:revision>143</cp:revision>
  <dcterms:created xsi:type="dcterms:W3CDTF">2018-02-28T01:38:31Z</dcterms:created>
  <dcterms:modified xsi:type="dcterms:W3CDTF">2020-11-08T22:37:50Z</dcterms:modified>
</cp:coreProperties>
</file>