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6.xml" ContentType="application/vnd.openxmlformats-officedocument.theme+xml"/>
  <Override PartName="/ppt/slideLayouts/slideLayout24.xml" ContentType="application/vnd.openxmlformats-officedocument.presentationml.slideLayout+xml"/>
  <Override PartName="/ppt/theme/theme7.xml" ContentType="application/vnd.openxmlformats-officedocument.theme+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theme/theme9.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10.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11.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51" r:id="rId2"/>
    <p:sldMasterId id="2147483654" r:id="rId3"/>
    <p:sldMasterId id="2147483657" r:id="rId4"/>
    <p:sldMasterId id="2147483660" r:id="rId5"/>
    <p:sldMasterId id="2147483664" r:id="rId6"/>
    <p:sldMasterId id="2147483678" r:id="rId7"/>
    <p:sldMasterId id="2147483668" r:id="rId8"/>
    <p:sldMasterId id="2147483670" r:id="rId9"/>
    <p:sldMasterId id="2147483672" r:id="rId10"/>
    <p:sldMasterId id="2147483675" r:id="rId11"/>
    <p:sldMasterId id="2147483702" r:id="rId12"/>
  </p:sldMasterIdLst>
  <p:notesMasterIdLst>
    <p:notesMasterId r:id="rId35"/>
  </p:notesMasterIdLst>
  <p:sldIdLst>
    <p:sldId id="258" r:id="rId13"/>
    <p:sldId id="259" r:id="rId14"/>
    <p:sldId id="260" r:id="rId15"/>
    <p:sldId id="325" r:id="rId16"/>
    <p:sldId id="261" r:id="rId17"/>
    <p:sldId id="326" r:id="rId18"/>
    <p:sldId id="327" r:id="rId19"/>
    <p:sldId id="263" r:id="rId20"/>
    <p:sldId id="264" r:id="rId21"/>
    <p:sldId id="265" r:id="rId22"/>
    <p:sldId id="266" r:id="rId23"/>
    <p:sldId id="268" r:id="rId24"/>
    <p:sldId id="267" r:id="rId25"/>
    <p:sldId id="270" r:id="rId26"/>
    <p:sldId id="328" r:id="rId27"/>
    <p:sldId id="275" r:id="rId28"/>
    <p:sldId id="329" r:id="rId29"/>
    <p:sldId id="330" r:id="rId30"/>
    <p:sldId id="331" r:id="rId31"/>
    <p:sldId id="332" r:id="rId32"/>
    <p:sldId id="323" r:id="rId33"/>
    <p:sldId id="277" r:id="rId34"/>
  </p:sldIdLst>
  <p:sldSz cx="9144000" cy="5143500" type="screen16x9"/>
  <p:notesSz cx="6858000" cy="9144000"/>
  <p:defaultTextStyle>
    <a:defPPr>
      <a:defRPr lang="en-US"/>
    </a:defPPr>
    <a:lvl1pPr marL="0" algn="l" defTabSz="408167" rtl="0" eaLnBrk="1" latinLnBrk="0" hangingPunct="1">
      <a:defRPr sz="1600" kern="1200">
        <a:solidFill>
          <a:schemeClr val="tx1"/>
        </a:solidFill>
        <a:latin typeface="+mn-lt"/>
        <a:ea typeface="+mn-ea"/>
        <a:cs typeface="+mn-cs"/>
      </a:defRPr>
    </a:lvl1pPr>
    <a:lvl2pPr marL="408167" algn="l" defTabSz="408167" rtl="0" eaLnBrk="1" latinLnBrk="0" hangingPunct="1">
      <a:defRPr sz="1600" kern="1200">
        <a:solidFill>
          <a:schemeClr val="tx1"/>
        </a:solidFill>
        <a:latin typeface="+mn-lt"/>
        <a:ea typeface="+mn-ea"/>
        <a:cs typeface="+mn-cs"/>
      </a:defRPr>
    </a:lvl2pPr>
    <a:lvl3pPr marL="816334" algn="l" defTabSz="408167" rtl="0" eaLnBrk="1" latinLnBrk="0" hangingPunct="1">
      <a:defRPr sz="1600" kern="1200">
        <a:solidFill>
          <a:schemeClr val="tx1"/>
        </a:solidFill>
        <a:latin typeface="+mn-lt"/>
        <a:ea typeface="+mn-ea"/>
        <a:cs typeface="+mn-cs"/>
      </a:defRPr>
    </a:lvl3pPr>
    <a:lvl4pPr marL="1224500" algn="l" defTabSz="408167" rtl="0" eaLnBrk="1" latinLnBrk="0" hangingPunct="1">
      <a:defRPr sz="1600" kern="1200">
        <a:solidFill>
          <a:schemeClr val="tx1"/>
        </a:solidFill>
        <a:latin typeface="+mn-lt"/>
        <a:ea typeface="+mn-ea"/>
        <a:cs typeface="+mn-cs"/>
      </a:defRPr>
    </a:lvl4pPr>
    <a:lvl5pPr marL="1632667" algn="l" defTabSz="408167" rtl="0" eaLnBrk="1" latinLnBrk="0" hangingPunct="1">
      <a:defRPr sz="1600" kern="1200">
        <a:solidFill>
          <a:schemeClr val="tx1"/>
        </a:solidFill>
        <a:latin typeface="+mn-lt"/>
        <a:ea typeface="+mn-ea"/>
        <a:cs typeface="+mn-cs"/>
      </a:defRPr>
    </a:lvl5pPr>
    <a:lvl6pPr marL="2040835" algn="l" defTabSz="408167" rtl="0" eaLnBrk="1" latinLnBrk="0" hangingPunct="1">
      <a:defRPr sz="1600" kern="1200">
        <a:solidFill>
          <a:schemeClr val="tx1"/>
        </a:solidFill>
        <a:latin typeface="+mn-lt"/>
        <a:ea typeface="+mn-ea"/>
        <a:cs typeface="+mn-cs"/>
      </a:defRPr>
    </a:lvl6pPr>
    <a:lvl7pPr marL="2449002" algn="l" defTabSz="408167" rtl="0" eaLnBrk="1" latinLnBrk="0" hangingPunct="1">
      <a:defRPr sz="1600" kern="1200">
        <a:solidFill>
          <a:schemeClr val="tx1"/>
        </a:solidFill>
        <a:latin typeface="+mn-lt"/>
        <a:ea typeface="+mn-ea"/>
        <a:cs typeface="+mn-cs"/>
      </a:defRPr>
    </a:lvl7pPr>
    <a:lvl8pPr marL="2857169" algn="l" defTabSz="408167" rtl="0" eaLnBrk="1" latinLnBrk="0" hangingPunct="1">
      <a:defRPr sz="1600" kern="1200">
        <a:solidFill>
          <a:schemeClr val="tx1"/>
        </a:solidFill>
        <a:latin typeface="+mn-lt"/>
        <a:ea typeface="+mn-ea"/>
        <a:cs typeface="+mn-cs"/>
      </a:defRPr>
    </a:lvl8pPr>
    <a:lvl9pPr marL="3265336" algn="l" defTabSz="408167" rtl="0" eaLnBrk="1" latinLnBrk="0" hangingPunct="1">
      <a:defRPr sz="1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1779C4"/>
    <a:srgbClr val="0087B6"/>
    <a:srgbClr val="0068A9"/>
    <a:srgbClr val="00629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571" autoAdjust="0"/>
  </p:normalViewPr>
  <p:slideViewPr>
    <p:cSldViewPr snapToGrid="0" snapToObjects="1">
      <p:cViewPr varScale="1">
        <p:scale>
          <a:sx n="115" d="100"/>
          <a:sy n="115" d="100"/>
        </p:scale>
        <p:origin x="1530" y="9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tableStyles" Target="tableStyles.xml"/><Relationship Id="rId21" Type="http://schemas.openxmlformats.org/officeDocument/2006/relationships/slide" Target="slides/slide9.xml"/><Relationship Id="rId34" Type="http://schemas.openxmlformats.org/officeDocument/2006/relationships/slide" Target="slides/slide22.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6A9AB4-E68B-CB40-81B9-7EE2EFA43F93}" type="datetimeFigureOut">
              <a:rPr lang="en-US" smtClean="0"/>
              <a:t>6/29/2023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A336DA-FE64-1043-B939-0589E96F3D77}" type="slidenum">
              <a:rPr lang="en-US" smtClean="0"/>
              <a:t>‹#›</a:t>
            </a:fld>
            <a:endParaRPr lang="en-US"/>
          </a:p>
        </p:txBody>
      </p:sp>
    </p:spTree>
    <p:extLst>
      <p:ext uri="{BB962C8B-B14F-4D97-AF65-F5344CB8AC3E}">
        <p14:creationId xmlns:p14="http://schemas.microsoft.com/office/powerpoint/2010/main" val="2847892241"/>
      </p:ext>
    </p:extLst>
  </p:cSld>
  <p:clrMap bg1="lt1" tx1="dk1" bg2="lt2" tx2="dk2" accent1="accent1" accent2="accent2" accent3="accent3" accent4="accent4" accent5="accent5" accent6="accent6" hlink="hlink" folHlink="folHlink"/>
  <p:notesStyle>
    <a:lvl1pPr marL="0" algn="l" defTabSz="408167" rtl="0" eaLnBrk="1" latinLnBrk="0" hangingPunct="1">
      <a:defRPr sz="1100" kern="1200">
        <a:solidFill>
          <a:schemeClr val="tx1"/>
        </a:solidFill>
        <a:latin typeface="+mn-lt"/>
        <a:ea typeface="+mn-ea"/>
        <a:cs typeface="+mn-cs"/>
      </a:defRPr>
    </a:lvl1pPr>
    <a:lvl2pPr marL="408167" algn="l" defTabSz="408167" rtl="0" eaLnBrk="1" latinLnBrk="0" hangingPunct="1">
      <a:defRPr sz="1100" kern="1200">
        <a:solidFill>
          <a:schemeClr val="tx1"/>
        </a:solidFill>
        <a:latin typeface="+mn-lt"/>
        <a:ea typeface="+mn-ea"/>
        <a:cs typeface="+mn-cs"/>
      </a:defRPr>
    </a:lvl2pPr>
    <a:lvl3pPr marL="816334" algn="l" defTabSz="408167" rtl="0" eaLnBrk="1" latinLnBrk="0" hangingPunct="1">
      <a:defRPr sz="1100" kern="1200">
        <a:solidFill>
          <a:schemeClr val="tx1"/>
        </a:solidFill>
        <a:latin typeface="+mn-lt"/>
        <a:ea typeface="+mn-ea"/>
        <a:cs typeface="+mn-cs"/>
      </a:defRPr>
    </a:lvl3pPr>
    <a:lvl4pPr marL="1224500" algn="l" defTabSz="408167" rtl="0" eaLnBrk="1" latinLnBrk="0" hangingPunct="1">
      <a:defRPr sz="1100" kern="1200">
        <a:solidFill>
          <a:schemeClr val="tx1"/>
        </a:solidFill>
        <a:latin typeface="+mn-lt"/>
        <a:ea typeface="+mn-ea"/>
        <a:cs typeface="+mn-cs"/>
      </a:defRPr>
    </a:lvl4pPr>
    <a:lvl5pPr marL="1632667" algn="l" defTabSz="408167" rtl="0" eaLnBrk="1" latinLnBrk="0" hangingPunct="1">
      <a:defRPr sz="1100" kern="1200">
        <a:solidFill>
          <a:schemeClr val="tx1"/>
        </a:solidFill>
        <a:latin typeface="+mn-lt"/>
        <a:ea typeface="+mn-ea"/>
        <a:cs typeface="+mn-cs"/>
      </a:defRPr>
    </a:lvl5pPr>
    <a:lvl6pPr marL="2040835" algn="l" defTabSz="408167" rtl="0" eaLnBrk="1" latinLnBrk="0" hangingPunct="1">
      <a:defRPr sz="1100" kern="1200">
        <a:solidFill>
          <a:schemeClr val="tx1"/>
        </a:solidFill>
        <a:latin typeface="+mn-lt"/>
        <a:ea typeface="+mn-ea"/>
        <a:cs typeface="+mn-cs"/>
      </a:defRPr>
    </a:lvl6pPr>
    <a:lvl7pPr marL="2449002" algn="l" defTabSz="408167" rtl="0" eaLnBrk="1" latinLnBrk="0" hangingPunct="1">
      <a:defRPr sz="1100" kern="1200">
        <a:solidFill>
          <a:schemeClr val="tx1"/>
        </a:solidFill>
        <a:latin typeface="+mn-lt"/>
        <a:ea typeface="+mn-ea"/>
        <a:cs typeface="+mn-cs"/>
      </a:defRPr>
    </a:lvl7pPr>
    <a:lvl8pPr marL="2857169" algn="l" defTabSz="408167" rtl="0" eaLnBrk="1" latinLnBrk="0" hangingPunct="1">
      <a:defRPr sz="1100" kern="1200">
        <a:solidFill>
          <a:schemeClr val="tx1"/>
        </a:solidFill>
        <a:latin typeface="+mn-lt"/>
        <a:ea typeface="+mn-ea"/>
        <a:cs typeface="+mn-cs"/>
      </a:defRPr>
    </a:lvl8pPr>
    <a:lvl9pPr marL="3265336" algn="l" defTabSz="408167"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2249">
              <a:defRPr/>
            </a:pPr>
            <a:r>
              <a:rPr lang="en-US" dirty="0"/>
              <a:t>Queenstown Central &amp; surrounds.</a:t>
            </a:r>
          </a:p>
          <a:p>
            <a:pPr defTabSz="442249">
              <a:defRPr/>
            </a:pPr>
            <a:endParaRPr lang="en-US" dirty="0"/>
          </a:p>
          <a:p>
            <a:pPr defTabSz="442249">
              <a:defRPr/>
            </a:pPr>
            <a:r>
              <a:rPr lang="en-US" dirty="0"/>
              <a:t>This map provides an orientation</a:t>
            </a:r>
            <a:r>
              <a:rPr lang="en-US" baseline="0" dirty="0"/>
              <a:t> for the proximity of the airport to Queenstown. Starting from the top of the lake with Glenorchy, which boarders our World Heritage Area is only 45 minutes from Queenstown. </a:t>
            </a:r>
          </a:p>
          <a:p>
            <a:pPr defTabSz="442249">
              <a:defRPr/>
            </a:pPr>
            <a:endParaRPr lang="en-US" baseline="0" dirty="0"/>
          </a:p>
          <a:p>
            <a:pPr defTabSz="442249">
              <a:defRPr/>
            </a:pPr>
            <a:r>
              <a:rPr lang="en-US" baseline="0" dirty="0"/>
              <a:t>The drive has been names one of the top 10 scenic drives in New Zealand and no drive is complete without a stop at Bennett's Bluff for the icon photo of Pig and Pigeon Islands in the foreground.</a:t>
            </a:r>
          </a:p>
          <a:p>
            <a:pPr defTabSz="442249">
              <a:defRPr/>
            </a:pPr>
            <a:endParaRPr lang="en-US" baseline="0" dirty="0"/>
          </a:p>
          <a:p>
            <a:pPr marL="0" marR="0" lvl="0" indent="0" algn="l" defTabSz="442249" rtl="0" eaLnBrk="1" fontAlgn="auto" latinLnBrk="0" hangingPunct="1">
              <a:lnSpc>
                <a:spcPct val="100000"/>
              </a:lnSpc>
              <a:spcBef>
                <a:spcPts val="0"/>
              </a:spcBef>
              <a:spcAft>
                <a:spcPts val="0"/>
              </a:spcAft>
              <a:buClrTx/>
              <a:buSzTx/>
              <a:buFontTx/>
              <a:buNone/>
              <a:tabLst/>
              <a:defRPr/>
            </a:pPr>
            <a:r>
              <a:rPr lang="en-US" baseline="0" dirty="0"/>
              <a:t>Coming back to Queenstown, you can also see Arrowtown, which is about 25 minutes drive from Queenstown. Here you will find the Chinese Village which is great for exploring. You could spend an entire day exploring Arrowtown.</a:t>
            </a:r>
          </a:p>
          <a:p>
            <a:pPr marL="0" marR="0" lvl="0" indent="0" algn="l" defTabSz="442249" rtl="0" eaLnBrk="1" fontAlgn="auto" latinLnBrk="0" hangingPunct="1">
              <a:lnSpc>
                <a:spcPct val="100000"/>
              </a:lnSpc>
              <a:spcBef>
                <a:spcPts val="0"/>
              </a:spcBef>
              <a:spcAft>
                <a:spcPts val="0"/>
              </a:spcAft>
              <a:buClrTx/>
              <a:buSzTx/>
              <a:buFontTx/>
              <a:buNone/>
              <a:tabLst/>
              <a:defRPr/>
            </a:pPr>
            <a:endParaRPr lang="en-US" baseline="0" dirty="0"/>
          </a:p>
          <a:p>
            <a:pPr defTabSz="442249">
              <a:defRPr/>
            </a:pPr>
            <a:r>
              <a:rPr lang="en-US" baseline="0" dirty="0"/>
              <a:t>If you were driving east off this map, you can also see out toward Gibbston Valley, which is also about a 25-minute drive and provides access to our world-renowned wine growing region.</a:t>
            </a:r>
          </a:p>
          <a:p>
            <a:pPr defTabSz="442249">
              <a:defRPr/>
            </a:pPr>
            <a:endParaRPr lang="en-US" baseline="0" dirty="0"/>
          </a:p>
          <a:p>
            <a:r>
              <a:rPr lang="en-NZ" dirty="0"/>
              <a:t>You can also identify on this map Coronet Peak, The Remarkables, Cardona ski fields.  With Treble Cone being a little further north than this map shows.</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3</a:t>
            </a:fld>
            <a:endParaRPr lang="en-US"/>
          </a:p>
        </p:txBody>
      </p:sp>
    </p:spTree>
    <p:extLst>
      <p:ext uri="{BB962C8B-B14F-4D97-AF65-F5344CB8AC3E}">
        <p14:creationId xmlns:p14="http://schemas.microsoft.com/office/powerpoint/2010/main" val="2432392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Well beyond souvenirs, Queenstown’s shopping precinct caters for fashionistas young and old alike. If it’s a luxurious something special that you’re after, make a beeline to Louis Vuitton’s new store – one word of warning: you won’t want to leave. Perched by the edge of Lake Wakatipu with views of Cecil Peak, the boutique is truly one of a kind. Local furniture designer Ed Cruikshank was enlisted to instil the space with the spirit of the South Island and the result is unforgettable. Your next stop needs to be WORLD’s recently opened boutique, which is just footsteps around the corner. On offer are a covetable array of luxurious fragrance and beauty brands – </a:t>
            </a:r>
            <a:r>
              <a:rPr lang="en-NZ" sz="1100" b="0" i="0" kern="1200" dirty="0" err="1">
                <a:solidFill>
                  <a:schemeClr val="tx1"/>
                </a:solidFill>
                <a:effectLst/>
                <a:latin typeface="+mn-lt"/>
                <a:ea typeface="+mn-ea"/>
                <a:cs typeface="+mn-cs"/>
              </a:rPr>
              <a:t>Amouage</a:t>
            </a:r>
            <a:r>
              <a:rPr lang="en-NZ" sz="1100" b="0" i="0" kern="1200" dirty="0">
                <a:solidFill>
                  <a:schemeClr val="tx1"/>
                </a:solidFill>
                <a:effectLst/>
                <a:latin typeface="+mn-lt"/>
                <a:ea typeface="+mn-ea"/>
                <a:cs typeface="+mn-cs"/>
              </a:rPr>
              <a:t>, Cire </a:t>
            </a:r>
            <a:r>
              <a:rPr lang="en-NZ" sz="1100" b="0" i="0" kern="1200" dirty="0" err="1">
                <a:solidFill>
                  <a:schemeClr val="tx1"/>
                </a:solidFill>
                <a:effectLst/>
                <a:latin typeface="+mn-lt"/>
                <a:ea typeface="+mn-ea"/>
                <a:cs typeface="+mn-cs"/>
              </a:rPr>
              <a:t>Trudon</a:t>
            </a:r>
            <a:r>
              <a:rPr lang="en-NZ" sz="1100" b="0" i="0" kern="1200" dirty="0">
                <a:solidFill>
                  <a:schemeClr val="tx1"/>
                </a:solidFill>
                <a:effectLst/>
                <a:latin typeface="+mn-lt"/>
                <a:ea typeface="+mn-ea"/>
                <a:cs typeface="+mn-cs"/>
              </a:rPr>
              <a:t> candles and Santa Maria Novella skincare – as well as its eponymous seasonal fashion collections.</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Stroll up Searle Lane to discover go-to fashion destination, Angel Divine</a:t>
            </a:r>
            <a:r>
              <a:rPr lang="en-NZ" sz="1100" b="0" i="0" u="none" strike="noStrike" kern="1200" dirty="0">
                <a:solidFill>
                  <a:schemeClr val="tx1"/>
                </a:solidFill>
                <a:effectLst/>
                <a:latin typeface="+mn-lt"/>
                <a:ea typeface="+mn-ea"/>
                <a:cs typeface="+mn-cs"/>
              </a:rPr>
              <a:t>, </a:t>
            </a:r>
            <a:r>
              <a:rPr lang="en-NZ" sz="1100" b="0" i="0" kern="1200" dirty="0">
                <a:solidFill>
                  <a:schemeClr val="tx1"/>
                </a:solidFill>
                <a:effectLst/>
                <a:latin typeface="+mn-lt"/>
                <a:ea typeface="+mn-ea"/>
                <a:cs typeface="+mn-cs"/>
              </a:rPr>
              <a:t>inside you’ll find a carefully curated selection of some of New Zealand’s best labels: Zambesi, NOM*d, Kate Sylvester and Deadly Ponies. Decode – home to an eclectic array </a:t>
            </a:r>
            <a:r>
              <a:rPr lang="en-NZ" sz="1100" b="0" i="0" kern="1200" dirty="0" err="1">
                <a:solidFill>
                  <a:schemeClr val="tx1"/>
                </a:solidFill>
                <a:effectLst/>
                <a:latin typeface="+mn-lt"/>
                <a:ea typeface="+mn-ea"/>
                <a:cs typeface="+mn-cs"/>
              </a:rPr>
              <a:t>array</a:t>
            </a:r>
            <a:r>
              <a:rPr lang="en-NZ" sz="1100" b="0" i="0" kern="1200" dirty="0">
                <a:solidFill>
                  <a:schemeClr val="tx1"/>
                </a:solidFill>
                <a:effectLst/>
                <a:latin typeface="+mn-lt"/>
                <a:ea typeface="+mn-ea"/>
                <a:cs typeface="+mn-cs"/>
              </a:rPr>
              <a:t> of out-of-the-box fashion and accessories alongside an impressive assortment of homeware, furnishings, lighting, and jewellery – is just moments away on Camp Street.</a:t>
            </a:r>
          </a:p>
          <a:p>
            <a:endParaRPr lang="en-NZ" sz="1100" b="0" i="0" kern="1200" dirty="0">
              <a:solidFill>
                <a:schemeClr val="tx1"/>
              </a:solidFill>
              <a:effectLst/>
              <a:latin typeface="+mn-lt"/>
              <a:ea typeface="+mn-ea"/>
              <a:cs typeface="+mn-cs"/>
            </a:endParaRPr>
          </a:p>
          <a:p>
            <a:r>
              <a:rPr lang="en-NZ" dirty="0"/>
              <a:t>Unique, 100 per cent New Zealand-made trinkets can be discovered at the Creative Queenstown Arts and Crafts Market. The outdoor market runs each Saturday and is the perfect spot to pick up a gift for someone special. When your belly starts to rumble head to  Remarkables Market. Snow-capped mountains form the backdrop, and each Saturday the Red Barn is transformed into a hive of artisanal activity. Alongside locally produced arts and crafts you’ll be able to devour tasty local produce.</a:t>
            </a:r>
          </a:p>
          <a:p>
            <a:endParaRPr lang="en-NZ" dirty="0"/>
          </a:p>
          <a:p>
            <a:r>
              <a:rPr lang="en-NZ" sz="1100" b="0" i="0" kern="1200" dirty="0">
                <a:solidFill>
                  <a:schemeClr val="tx1"/>
                </a:solidFill>
                <a:effectLst/>
                <a:latin typeface="+mn-lt"/>
                <a:ea typeface="+mn-ea"/>
                <a:cs typeface="+mn-cs"/>
              </a:rPr>
              <a:t>Queenstown and Arrowtown are home to a number of excellent art galleries and craft workshops that are open to the public.</a:t>
            </a:r>
          </a:p>
          <a:p>
            <a:r>
              <a:rPr lang="en-NZ" sz="1100" b="0" i="0" kern="1200" dirty="0">
                <a:solidFill>
                  <a:schemeClr val="tx1"/>
                </a:solidFill>
                <a:effectLst/>
                <a:latin typeface="+mn-lt"/>
                <a:ea typeface="+mn-ea"/>
                <a:cs typeface="+mn-cs"/>
              </a:rPr>
              <a:t>Paintings, drawings, contemporary </a:t>
            </a:r>
            <a:r>
              <a:rPr lang="en-NZ" sz="1100" b="0" i="0" kern="1200" dirty="0" err="1">
                <a:solidFill>
                  <a:schemeClr val="tx1"/>
                </a:solidFill>
                <a:effectLst/>
                <a:latin typeface="+mn-lt"/>
                <a:ea typeface="+mn-ea"/>
                <a:cs typeface="+mn-cs"/>
              </a:rPr>
              <a:t>scultpure</a:t>
            </a:r>
            <a:r>
              <a:rPr lang="en-NZ" sz="1100" b="0" i="0" kern="1200" dirty="0">
                <a:solidFill>
                  <a:schemeClr val="tx1"/>
                </a:solidFill>
                <a:effectLst/>
                <a:latin typeface="+mn-lt"/>
                <a:ea typeface="+mn-ea"/>
                <a:cs typeface="+mn-cs"/>
              </a:rPr>
              <a:t>, watercolours and photography are all on display in various public galleries and workshop spaces. Often you can meet the artist and purchase their work as a memento of your visit to Queenstown.</a:t>
            </a:r>
            <a:endParaRPr lang="en-NZ" dirty="0"/>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14</a:t>
            </a:fld>
            <a:endParaRPr lang="en-US"/>
          </a:p>
        </p:txBody>
      </p:sp>
    </p:spTree>
    <p:extLst>
      <p:ext uri="{BB962C8B-B14F-4D97-AF65-F5344CB8AC3E}">
        <p14:creationId xmlns:p14="http://schemas.microsoft.com/office/powerpoint/2010/main" val="702409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100" b="0" i="0" kern="1200" dirty="0">
                <a:solidFill>
                  <a:schemeClr val="tx1"/>
                </a:solidFill>
                <a:effectLst/>
                <a:latin typeface="+mn-lt"/>
                <a:ea typeface="+mn-ea"/>
                <a:cs typeface="+mn-cs"/>
              </a:rPr>
              <a:t>Queenstown offers some of the best restaurants and bars in New Zealand. With delectable food and a great night out practically always on the menu.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1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100" b="0" i="0" kern="1200" dirty="0">
                <a:solidFill>
                  <a:schemeClr val="tx1"/>
                </a:solidFill>
                <a:effectLst/>
                <a:latin typeface="+mn-lt"/>
                <a:ea typeface="+mn-ea"/>
                <a:cs typeface="+mn-cs"/>
              </a:rPr>
              <a:t>There are more than 150 cafes and restaurants </a:t>
            </a:r>
            <a:r>
              <a:rPr lang="en-US" sz="1100" kern="1200" dirty="0">
                <a:solidFill>
                  <a:schemeClr val="tx1"/>
                </a:solidFill>
                <a:effectLst/>
                <a:latin typeface="+mn-lt"/>
                <a:ea typeface="+mn-ea"/>
                <a:cs typeface="+mn-cs"/>
              </a:rPr>
              <a:t>innovative and award-winning restaurants and eateries to cater for any occasion from fine dining to fun dining.  And, our local chefs are really passionate about using local ingredients, and different seasons, always bring changes to menus to reflect the season’s freshest produce.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In downtown Queenstown you</a:t>
            </a:r>
            <a:r>
              <a:rPr lang="en-US" sz="1100" kern="1200" baseline="0" dirty="0">
                <a:solidFill>
                  <a:schemeClr val="tx1"/>
                </a:solidFill>
                <a:effectLst/>
                <a:latin typeface="+mn-lt"/>
                <a:ea typeface="+mn-ea"/>
                <a:cs typeface="+mn-cs"/>
              </a:rPr>
              <a:t> will find </a:t>
            </a:r>
            <a:r>
              <a:rPr lang="en-US" sz="1100" kern="1200" dirty="0">
                <a:solidFill>
                  <a:schemeClr val="tx1"/>
                </a:solidFill>
                <a:effectLst/>
                <a:latin typeface="+mn-lt"/>
                <a:ea typeface="+mn-ea"/>
                <a:cs typeface="+mn-cs"/>
              </a:rPr>
              <a:t>stylish bistro food, celebrity chef restaurants, traditional pub meals, designer burgers and a variety of ethnic cuisine. </a:t>
            </a:r>
            <a:r>
              <a:rPr lang="en-US" sz="1100" dirty="0"/>
              <a:t>If you have special requirements, in Queenstown you can easily find delicious vegetarian, vegan, halal and gluten-free options.</a:t>
            </a:r>
            <a:r>
              <a:rPr lang="en-US" sz="1100" baseline="0" dirty="0"/>
              <a:t> </a:t>
            </a: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100" b="0" i="0" kern="1200" dirty="0">
                <a:solidFill>
                  <a:schemeClr val="tx1"/>
                </a:solidFill>
                <a:effectLst/>
                <a:latin typeface="+mn-lt"/>
                <a:ea typeface="+mn-ea"/>
                <a:cs typeface="+mn-cs"/>
              </a:rPr>
              <a:t>Food and wine really is an integral part of any holiday experience and Queenstown really does deliver!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1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100" b="0" i="0" kern="1200" dirty="0">
                <a:solidFill>
                  <a:schemeClr val="tx1"/>
                </a:solidFill>
                <a:effectLst/>
                <a:latin typeface="+mn-lt"/>
                <a:ea typeface="+mn-ea"/>
                <a:cs typeface="+mn-cs"/>
              </a:rPr>
              <a:t>Queenstown offers a range of intimate dining options and extra special dinner venues.  The Bunker, Amisfield Winery, Botswana Butchery, Jervois Steakhouse, The Grille by Eichardt’s just some of the options you might like to look into.</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16</a:t>
            </a:fld>
            <a:endParaRPr lang="en-US"/>
          </a:p>
        </p:txBody>
      </p:sp>
    </p:spTree>
    <p:extLst>
      <p:ext uri="{BB962C8B-B14F-4D97-AF65-F5344CB8AC3E}">
        <p14:creationId xmlns:p14="http://schemas.microsoft.com/office/powerpoint/2010/main" val="3823801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Queenstown is known far and wide for its excellent restaurant and bar scene. Whether you're in search for a place to have a pre-dinner drink, a decadent restaurant, a night spot with a chilled vibe, or somewhere to dance the night away, our compact town centre makes it easy to experience our vibrant nightlife scene.</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From house-made gin cocktails with a lake view to champagne from a sky-high lookout across the mountain silhouettes. Whether it’s Kiwi craft beer, Otago wine, mixologists’ libations or mulled wine by an outdoor fire, you will find something here with your name on it.</a:t>
            </a:r>
            <a:endParaRPr lang="en-NZ" dirty="0"/>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17</a:t>
            </a:fld>
            <a:endParaRPr lang="en-US"/>
          </a:p>
        </p:txBody>
      </p:sp>
    </p:spTree>
    <p:extLst>
      <p:ext uri="{BB962C8B-B14F-4D97-AF65-F5344CB8AC3E}">
        <p14:creationId xmlns:p14="http://schemas.microsoft.com/office/powerpoint/2010/main" val="2960173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wineries in Queenstown and nearby Gibbston, the 'Valley of Vines', have a reputation for producing some of the world’s best Pinot Noir, and it’s easy to while away a day exploring cellar doors and restaurants to find your favourite vintage.</a:t>
            </a:r>
          </a:p>
          <a:p>
            <a:endParaRPr lang="en-NZ" dirty="0"/>
          </a:p>
          <a:p>
            <a:r>
              <a:rPr lang="en-NZ" dirty="0"/>
              <a:t>Queenstown is the gateway to the Central Otago region where you’ll find 200 vineyards within a 40 minute drive of the town centre. The Central Otago wine region is made up of six sub-regions; Gibbston, Cromwell/Pisa/</a:t>
            </a:r>
            <a:r>
              <a:rPr lang="en-NZ" dirty="0" err="1"/>
              <a:t>Lowburn</a:t>
            </a:r>
            <a:r>
              <a:rPr lang="en-NZ" dirty="0"/>
              <a:t>, Bannockburn, Bendigo, Wanaka and Alexandra, all producing world-class wines.</a:t>
            </a:r>
          </a:p>
          <a:p>
            <a:endParaRPr lang="en-NZ" dirty="0"/>
          </a:p>
          <a:p>
            <a:r>
              <a:rPr lang="en-NZ" dirty="0"/>
              <a:t>What makes the region’s wine so special is the landscape its grapes are grown in. At a latitude of 45° south, Central Otago is the southernmost wine growing region in the world, with unique shaly soil and climate providing excellent grape growing conditions. Local winemakers produce award-winning wines of exceptional elegance and longevity.</a:t>
            </a:r>
          </a:p>
          <a:p>
            <a:endParaRPr lang="en-NZ" dirty="0"/>
          </a:p>
          <a:p>
            <a:r>
              <a:rPr lang="en-NZ" dirty="0"/>
              <a:t>Central Otago features New Zealand's highest and the world's most southerly wine region. The climate, temperatures and terroir (earth) all combine to create the unique flavours of Central Otago Pinot Noir and the other varietals that the talented winemakers create here. Find out more on the climate, temperatures and soil that makes Central Otago so special.</a:t>
            </a:r>
          </a:p>
          <a:p>
            <a:endParaRPr lang="en-NZ" dirty="0"/>
          </a:p>
          <a:p>
            <a:r>
              <a:rPr lang="en-NZ" dirty="0"/>
              <a:t>To help you experience our wines for yourself, many Queenstown wineries have cellar door tasting, and several have excellent winery restaurants on site, so you can drop in for a taste, a chat to the staff or a delicious meal with a glass of your favourite variety.</a:t>
            </a:r>
          </a:p>
          <a:p>
            <a:endParaRPr lang="en-NZ" dirty="0"/>
          </a:p>
          <a:p>
            <a:r>
              <a:rPr lang="en-NZ" dirty="0"/>
              <a:t>In Queenstown you can choose from tour companies to ferry you around Gibbston and further afield Central Otago wineries, leaving you to indulge in as many tastings as you wish before being whisked to the next destination. You can join an organised group tour, enlist the services of a chauffeur-driven private vehicle or even fly high on a helicopter charter flight across the region.</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18</a:t>
            </a:fld>
            <a:endParaRPr lang="en-US"/>
          </a:p>
        </p:txBody>
      </p:sp>
    </p:spTree>
    <p:extLst>
      <p:ext uri="{BB962C8B-B14F-4D97-AF65-F5344CB8AC3E}">
        <p14:creationId xmlns:p14="http://schemas.microsoft.com/office/powerpoint/2010/main" val="3465027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Helicopter, luxury sedans and vans, boat?</a:t>
            </a:r>
          </a:p>
          <a:p>
            <a:endParaRPr lang="en-NZ" dirty="0"/>
          </a:p>
          <a:p>
            <a:r>
              <a:rPr lang="en-NZ" dirty="0"/>
              <a:t>Private transfers from the airport to your accommodation to privately guided day tours for sightseeing, wine, hiking and biking.  There are plenty of discreet and luxurious options to choose from.</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20</a:t>
            </a:fld>
            <a:endParaRPr lang="en-US"/>
          </a:p>
        </p:txBody>
      </p:sp>
    </p:spTree>
    <p:extLst>
      <p:ext uri="{BB962C8B-B14F-4D97-AF65-F5344CB8AC3E}">
        <p14:creationId xmlns:p14="http://schemas.microsoft.com/office/powerpoint/2010/main" val="356652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For further resource you can check out our website www.queenstownNZ.nz and our trade pages www.queenstownNZ.nz/travel-trade</a:t>
            </a:r>
          </a:p>
          <a:p>
            <a:endParaRPr lang="en-NZ" dirty="0"/>
          </a:p>
          <a:p>
            <a:r>
              <a:rPr lang="en-NZ" dirty="0"/>
              <a:t>If you need suggestion for product operators for selling to your clients, please contact our team on trade@queenstownnz.nz and we can share the appropriate sales and marketing contact for you.</a:t>
            </a:r>
          </a:p>
          <a:p>
            <a:endParaRPr lang="en-NZ" dirty="0"/>
          </a:p>
        </p:txBody>
      </p:sp>
      <p:sp>
        <p:nvSpPr>
          <p:cNvPr id="4" name="Slide Number Placeholder 3"/>
          <p:cNvSpPr>
            <a:spLocks noGrp="1"/>
          </p:cNvSpPr>
          <p:nvPr>
            <p:ph type="sldNum" sz="quarter" idx="5"/>
          </p:nvPr>
        </p:nvSpPr>
        <p:spPr/>
        <p:txBody>
          <a:bodyPr/>
          <a:lstStyle/>
          <a:p>
            <a:pPr marL="0" marR="0" lvl="0" indent="0" algn="r" defTabSz="408167" rtl="0" eaLnBrk="1" fontAlgn="auto" latinLnBrk="0" hangingPunct="1">
              <a:lnSpc>
                <a:spcPct val="100000"/>
              </a:lnSpc>
              <a:spcBef>
                <a:spcPts val="0"/>
              </a:spcBef>
              <a:spcAft>
                <a:spcPts val="0"/>
              </a:spcAft>
              <a:buClrTx/>
              <a:buSzTx/>
              <a:buFontTx/>
              <a:buNone/>
              <a:tabLst/>
              <a:defRPr/>
            </a:pPr>
            <a:fld id="{75A336DA-FE64-1043-B939-0589E96F3D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816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72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Queenstown’s lodges and luxury retreats provide the very best in exceptional, private accommodation.</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From exclusive penthouses, to boutique five star lodges and retreats, Queenstown is renowned internationally as a world-class destination for luxury accommodation, and bespoke premium experiences.</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You might find yourself at an exclusive hunting and fishing lake front lodge surrounded by mountains, or at a hidden lodge tucked away from the bustle of central Queenstown, for the ultimate four season lake and alpine experience, pick one of New Zealand’s top lodges in the heart of the Southern Alps.</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Helicopter or jet boat transfers can be arranged to a number of luxury accommodation providers, you just have to ask.</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Pure indulgence is on the menu here in Queenstown.</a:t>
            </a:r>
          </a:p>
          <a:p>
            <a:endParaRPr lang="en-NZ" dirty="0"/>
          </a:p>
          <a:p>
            <a:r>
              <a:rPr lang="en-NZ" dirty="0"/>
              <a:t>Blanket Bay – Glenorchy</a:t>
            </a:r>
          </a:p>
          <a:p>
            <a:r>
              <a:rPr lang="en-NZ" dirty="0"/>
              <a:t>Matakauri Lodge</a:t>
            </a:r>
          </a:p>
          <a:p>
            <a:r>
              <a:rPr lang="en-NZ" dirty="0"/>
              <a:t>Eichardt’s Private Hotel</a:t>
            </a:r>
          </a:p>
          <a:p>
            <a:r>
              <a:rPr lang="en-NZ" dirty="0"/>
              <a:t>Hulbert House</a:t>
            </a:r>
          </a:p>
          <a:p>
            <a:r>
              <a:rPr lang="en-NZ" dirty="0"/>
              <a:t>Gibbston Valley Lodge &amp; Spa</a:t>
            </a:r>
          </a:p>
          <a:p>
            <a:r>
              <a:rPr lang="en-NZ" dirty="0"/>
              <a:t>Millbrook Resort</a:t>
            </a:r>
          </a:p>
          <a:p>
            <a:r>
              <a:rPr lang="en-NZ" dirty="0"/>
              <a:t>Touch of Spice</a:t>
            </a:r>
          </a:p>
          <a:p>
            <a:r>
              <a:rPr lang="en-NZ" dirty="0"/>
              <a:t>Major Domo</a:t>
            </a:r>
          </a:p>
          <a:p>
            <a:r>
              <a:rPr lang="en-NZ" dirty="0"/>
              <a:t>Azur Lodge</a:t>
            </a:r>
          </a:p>
          <a:p>
            <a:r>
              <a:rPr lang="en-NZ" dirty="0"/>
              <a:t>Queenstown Park Boutique Hotel</a:t>
            </a:r>
          </a:p>
          <a:p>
            <a:r>
              <a:rPr lang="en-NZ" dirty="0"/>
              <a:t>Aroha Wellness Retreat</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5</a:t>
            </a:fld>
            <a:endParaRPr lang="en-US"/>
          </a:p>
        </p:txBody>
      </p:sp>
    </p:spTree>
    <p:extLst>
      <p:ext uri="{BB962C8B-B14F-4D97-AF65-F5344CB8AC3E}">
        <p14:creationId xmlns:p14="http://schemas.microsoft.com/office/powerpoint/2010/main" val="1799920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dirty="0"/>
              <a:t>Mountain Views</a:t>
            </a:r>
          </a:p>
          <a:p>
            <a:r>
              <a:rPr lang="en-NZ" dirty="0"/>
              <a:t>There’s no escaping mountains on a visit to Queenstown, which lies at the bottom of the Southern Alps, and they dramatically dominate the landscape in almost every direction. The mountains are spectacular at any time of year but most of the time you’ll see at least a dusting of snow on their jagged tips. As well as The Remarkables along the southeastern side of Lake Wakatipu, during a visit to the area you can enjoy views of Cecil Peak, Walter Peak, Ben Lomond and many others. </a:t>
            </a:r>
          </a:p>
          <a:p>
            <a:endParaRPr lang="en-NZ" dirty="0"/>
          </a:p>
          <a:p>
            <a:r>
              <a:rPr lang="en-NZ" dirty="0"/>
              <a:t>If you're looking for accommodation with mountain views located amongst the hustle and bustle of Queenstown's CBD, Sofitel Queenstown Hotel and Spa has a nice perspective over Cecil Peak and The Remarkables. Slightly further afield but still within walking distance of Queenstown's CBD is St Moritz and Queenstown Park Boutique Hotel which overlooks Queenstown Hill and Bobs Peak. </a:t>
            </a:r>
          </a:p>
          <a:p>
            <a:endParaRPr lang="en-NZ" dirty="0"/>
          </a:p>
          <a:p>
            <a:r>
              <a:rPr lang="en-NZ" b="1" dirty="0"/>
              <a:t>Vineyard Views</a:t>
            </a:r>
          </a:p>
          <a:p>
            <a:r>
              <a:rPr lang="en-NZ" dirty="0"/>
              <a:t>Central Otago is particularly famous for its pinot noir, and the Queenstown and </a:t>
            </a:r>
            <a:r>
              <a:rPr lang="en-NZ" dirty="0" err="1"/>
              <a:t>neighboring</a:t>
            </a:r>
            <a:r>
              <a:rPr lang="en-NZ" dirty="0"/>
              <a:t> Gibbston regions have more than 75 wineries. This, of course, means acres and acres of beautiful grapevines, so if vineyards are your vista du jour, head for one of the area’s wine-growing regions to find a place to rest your head, with a number of boutique accommodation options to choose from. </a:t>
            </a:r>
          </a:p>
          <a:p>
            <a:endParaRPr lang="en-NZ" dirty="0"/>
          </a:p>
          <a:p>
            <a:r>
              <a:rPr lang="en-NZ" dirty="0"/>
              <a:t>Stoneridge Estate, located an easy 20 minute drive from Queenstown's town centre, offers five star luxury bed and breakfast accommodation and fine dining overlooking Lake Hayes. Peer down a valley of vines with a beautiful lake in the background.</a:t>
            </a:r>
          </a:p>
          <a:p>
            <a:endParaRPr lang="en-NZ" dirty="0"/>
          </a:p>
          <a:p>
            <a:r>
              <a:rPr lang="en-NZ" dirty="0"/>
              <a:t>Slightly further afield, in Gibbston and newly opened in December 2019, guests can stay at the original Gibbston winery at Gibbston Valley Luxury Lodge and Spa, and experience luxury accommodation in the valley of vines. </a:t>
            </a:r>
          </a:p>
          <a:p>
            <a:endParaRPr lang="en-NZ" dirty="0"/>
          </a:p>
          <a:p>
            <a:r>
              <a:rPr lang="en-NZ" b="1" dirty="0"/>
              <a:t>Lake Views</a:t>
            </a:r>
          </a:p>
          <a:p>
            <a:r>
              <a:rPr lang="en-NZ" dirty="0"/>
              <a:t>The distinctive snake-shaped Lake Wakatipu, the longest lake in New Zealand at 80km, offers plenty of accommodation providers with fresh-water views, and many will have big picture windows facing towards it. Other lakes in the region include Lake Hayes, which lies at the southern end of the Wakatipu Basin. These alpine lakes may be incredibly pretty but swimming in them is not for the faint-hearted: the average temperature is about 12C.</a:t>
            </a:r>
          </a:p>
          <a:p>
            <a:endParaRPr lang="en-NZ" dirty="0"/>
          </a:p>
          <a:p>
            <a:r>
              <a:rPr lang="en-NZ" dirty="0"/>
              <a:t>Being the third largest lake in New Zealand, it's no surprise that a fair amount of Queenstown's accommodation offers beautiful Lake views. For luxury stays, Matakauri Lodge, Blanket Bay and Eichardt's Private Hotel boast some pretty incredible lake views. Slightly further afield but within a quick drive of town, Kamana Lakehouse, Heritage Queenstown and The Rees also have a great perspective over the lake. </a:t>
            </a:r>
          </a:p>
          <a:p>
            <a:endParaRPr lang="en-NZ" dirty="0"/>
          </a:p>
          <a:p>
            <a:r>
              <a:rPr lang="en-NZ" b="1" dirty="0"/>
              <a:t>River Views</a:t>
            </a:r>
          </a:p>
          <a:p>
            <a:r>
              <a:rPr lang="en-NZ" dirty="0"/>
              <a:t>If you like your water views fast flowing and changeable, the tributaries that feed into Lake Wakatipu in particular are destinations in themselves, and where many of the region’s adventure activities take place. The closest rivers to town are the Shotover (home to the world-famous Shotover Jet) and the Kawarau (think bungy jumping), while north is the Dart River, near Glenorchy.</a:t>
            </a:r>
          </a:p>
          <a:p>
            <a:endParaRPr lang="en-NZ" dirty="0"/>
          </a:p>
          <a:p>
            <a:r>
              <a:rPr lang="en-NZ" dirty="0"/>
              <a:t>THC Nugget Point Hotel is build on the hillside in Arthurs Point and offers beautiful views over the Shotover River. </a:t>
            </a:r>
          </a:p>
          <a:p>
            <a:endParaRPr lang="en-NZ" dirty="0"/>
          </a:p>
          <a:p>
            <a:r>
              <a:rPr lang="en-NZ" b="1" dirty="0"/>
              <a:t>City Views</a:t>
            </a:r>
          </a:p>
          <a:p>
            <a:r>
              <a:rPr lang="en-NZ" dirty="0"/>
              <a:t>If you’re after more of an urban experience, the vibrant city centre has plenty to offer. Everything is within walking distance, so you can take your pick of world class eateries and shopping, or wander down to the lakefront to catch a boat. On Saturdays be sure to stop by the weekly art and craft market at Earnslaw Park. Most of the tourist attractions run transport services from town, so it’s not essential to have a car.</a:t>
            </a:r>
          </a:p>
          <a:p>
            <a:endParaRPr lang="en-NZ" dirty="0"/>
          </a:p>
          <a:p>
            <a:r>
              <a:rPr lang="en-NZ" dirty="0"/>
              <a:t>The Spire Hotel Queenstown is located in the heart of Queenstown's CBD on Church Street and offers a contemporary luxury experience. </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6</a:t>
            </a:fld>
            <a:endParaRPr lang="en-US"/>
          </a:p>
        </p:txBody>
      </p:sp>
    </p:spTree>
    <p:extLst>
      <p:ext uri="{BB962C8B-B14F-4D97-AF65-F5344CB8AC3E}">
        <p14:creationId xmlns:p14="http://schemas.microsoft.com/office/powerpoint/2010/main" val="1705154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Queenstown scenic flights offer an exceptional way to see the beautiful region.</a:t>
            </a:r>
          </a:p>
          <a:p>
            <a:endParaRPr lang="en-US" dirty="0"/>
          </a:p>
          <a:p>
            <a:r>
              <a:rPr lang="en-US" dirty="0"/>
              <a:t>View the stunning alpine and lake scenery from the air with a scenic helicopter, fixed-wing flight, hot air balloon or flight charter. </a:t>
            </a:r>
          </a:p>
          <a:p>
            <a:endParaRPr lang="en-US" dirty="0"/>
          </a:p>
          <a:p>
            <a:r>
              <a:rPr lang="en-US" dirty="0"/>
              <a:t>Fly from Queenstown over to Fiordland or enjoy the thrill of a snow landing high in the alps, complete with a picnic! </a:t>
            </a:r>
          </a:p>
          <a:p>
            <a:endParaRPr lang="en-US" dirty="0"/>
          </a:p>
          <a:p>
            <a:r>
              <a:rPr lang="en-US" dirty="0"/>
              <a:t>Choose from a short scenic flight, take to the air on a balloon as the sun rises, or a full day excursion incorporating other adventure activities with your flying experience, from rafting to snowboarding, skiing and downhill mountain biking.</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8</a:t>
            </a:fld>
            <a:endParaRPr lang="en-US"/>
          </a:p>
        </p:txBody>
      </p:sp>
    </p:spTree>
    <p:extLst>
      <p:ext uri="{BB962C8B-B14F-4D97-AF65-F5344CB8AC3E}">
        <p14:creationId xmlns:p14="http://schemas.microsoft.com/office/powerpoint/2010/main" val="1868594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Get off the beaten track with an off-road adventure or land tour in Queenstown!</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Queenstown 4WD and off-road tours take you deep into the back country, where few people have ventured before. You'll experience some of the most remote and stunning scenery in New Zealand from the comfort of your specialised vehicle, get to enjoy the thrill of four-wheel-driving, quad biking or in an off-road buggy.</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If a slower pace is what you’re looking for there’s horse riding operators who can take you on a journey through Lord of the Rings film locations, or into Queenstown’s frontier history on farm land and foothills.</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US" dirty="0"/>
          </a:p>
          <a:p>
            <a:r>
              <a:rPr lang="en-NZ" dirty="0"/>
              <a:t>With respect of being a leisure biking destination, and part of the Queenstown Trails 130kms of network, you will find easy scenic tracks that will take you along lakeside or backcountry trails and past picturesque locations, including Lake Wakatipu, Lake Hayes, Arrowtown and Gibbston Valley.  There are stunning river gorges, hidden ruins, access to unspoilt private land, and suspension bridge crossings over three iconic rivers.</a:t>
            </a:r>
          </a:p>
          <a:p>
            <a:endParaRPr lang="en-NZ" dirty="0"/>
          </a:p>
          <a:p>
            <a:r>
              <a:rPr lang="en-NZ" dirty="0"/>
              <a:t>Visitors can use the trail for an hours leisurely ride, a half or full-day or for multi-day enjoyment – guided or unguided.  All trails range from easy to intermediate making it even more accessible for all ages, stages and levels of fitness.</a:t>
            </a:r>
          </a:p>
          <a:p>
            <a:endParaRPr lang="en-NZ" dirty="0"/>
          </a:p>
          <a:p>
            <a:r>
              <a:rPr lang="en-NZ" dirty="0"/>
              <a:t>We also have a very enviable climate during spring and summer, especially against the scenic backdrops that will make a biking adventure one to remember</a:t>
            </a:r>
          </a:p>
          <a:p>
            <a:endParaRPr lang="en-NZ" dirty="0"/>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9</a:t>
            </a:fld>
            <a:endParaRPr lang="en-US"/>
          </a:p>
        </p:txBody>
      </p:sp>
    </p:spTree>
    <p:extLst>
      <p:ext uri="{BB962C8B-B14F-4D97-AF65-F5344CB8AC3E}">
        <p14:creationId xmlns:p14="http://schemas.microsoft.com/office/powerpoint/2010/main" val="3565917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to the region's lakes and fiords with a boat cruise in Queenstown and beyond!</a:t>
            </a:r>
          </a:p>
          <a:p>
            <a:endParaRPr lang="en-US" dirty="0"/>
          </a:p>
          <a:p>
            <a:r>
              <a:rPr lang="en-US" dirty="0"/>
              <a:t>The Southern Lakes region is home to some of New Zealand's most beautiful waterways, including Lake Wakatipu in Queenstown, as well as Lake Wanaka, Lake Te Anau and Milford Sound in the wider region. </a:t>
            </a:r>
          </a:p>
          <a:p>
            <a:endParaRPr lang="en-US" dirty="0"/>
          </a:p>
          <a:p>
            <a:r>
              <a:rPr lang="en-US" dirty="0"/>
              <a:t>Fiordland is one of the most popular areas of New Zealand—and for good reason, cruising through the soaring mountains, deep waters and witnessing the abundant wildlife in their element is an incredible experience. </a:t>
            </a:r>
          </a:p>
          <a:p>
            <a:endParaRPr lang="en-US" dirty="0"/>
          </a:p>
          <a:p>
            <a:r>
              <a:rPr lang="en-US" dirty="0"/>
              <a:t>There are several companies that offer transfers to Milford and Doubtful Sounds from Queenstown, and there are even overnight cruise options!</a:t>
            </a:r>
          </a:p>
          <a:p>
            <a:endParaRPr lang="en-US" dirty="0"/>
          </a:p>
          <a:p>
            <a:r>
              <a:rPr lang="en-US" dirty="0"/>
              <a:t>Select a leisurely lake cruise to experience the tranquility and beauty of boating in New Zealand.</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10</a:t>
            </a:fld>
            <a:endParaRPr lang="en-US"/>
          </a:p>
        </p:txBody>
      </p:sp>
    </p:spTree>
    <p:extLst>
      <p:ext uri="{BB962C8B-B14F-4D97-AF65-F5344CB8AC3E}">
        <p14:creationId xmlns:p14="http://schemas.microsoft.com/office/powerpoint/2010/main" val="1547785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Queenstown sightseeing tours and activities are an ideal way to take in the region’s breathtaking natural beauty. </a:t>
            </a:r>
          </a:p>
          <a:p>
            <a:endParaRPr lang="en-US" dirty="0"/>
          </a:p>
          <a:p>
            <a:r>
              <a:rPr lang="en-US" dirty="0"/>
              <a:t>Take to the air on a scenic flight, cruise across Lake Wakatipu and see the mountains from a new perspective or be carried high over Queenstown in a gondola and take in the views, there are activities for all travellers.</a:t>
            </a:r>
          </a:p>
          <a:p>
            <a:endParaRPr lang="en-US" dirty="0"/>
          </a:p>
          <a:p>
            <a:r>
              <a:rPr lang="en-US" dirty="0"/>
              <a:t>Let your knowledgeable guide inform and inspire as you drive, walk, taste or fly your way around the Queenstown area.</a:t>
            </a:r>
          </a:p>
          <a:p>
            <a:endParaRPr lang="en-US" dirty="0"/>
          </a:p>
          <a:p>
            <a:r>
              <a:rPr lang="en-US" dirty="0"/>
              <a:t>Join a Queenstown scenic tour to experience the natural beauty of New Zealand's Southern Lakes and landscapes. Embark on a city tour, a buggy tour, farm tour by foot or on a horse trekking journey. Or take an off-road tour to discover some of Queenstown’s gold mining history, go quad biking high over Queenstown or indulge in wine tours and tastings.  Regardless of whether you travel on foot, by car, motorcycle, or horseback, a scenic tour around Queenstown showcases the area's famous mountain peaks, tranquil lakes and rivers, striking canyons and beautiful national parks.</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11</a:t>
            </a:fld>
            <a:endParaRPr lang="en-US"/>
          </a:p>
        </p:txBody>
      </p:sp>
    </p:spTree>
    <p:extLst>
      <p:ext uri="{BB962C8B-B14F-4D97-AF65-F5344CB8AC3E}">
        <p14:creationId xmlns:p14="http://schemas.microsoft.com/office/powerpoint/2010/main" val="3192443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Queenstown</a:t>
            </a:r>
            <a:r>
              <a:rPr lang="en-US" baseline="0" dirty="0"/>
              <a:t> is a great base to explore the Sounds, especially if you have clients staying for more than a couple of days.  </a:t>
            </a:r>
            <a:r>
              <a:rPr lang="en-US" dirty="0"/>
              <a:t>The iconic Milford Sound</a:t>
            </a:r>
            <a:r>
              <a:rPr lang="en-US" baseline="0" dirty="0"/>
              <a:t> </a:t>
            </a:r>
            <a:r>
              <a:rPr lang="en-US" dirty="0"/>
              <a:t>(as in the photograph)</a:t>
            </a:r>
            <a:r>
              <a:rPr lang="en-US" baseline="0" dirty="0"/>
              <a:t> can be reached by self-drive, coach, helicopter or fixed wing plane.  Best way to sell this product is by coaching one way and flying the other to get the best of all the landscape. Once there, there are several cruise companies that offer scenic cruises on the fiord for up to 2 hours, and some that offer trips into the Underwater Observatory. Rain, hail or shine - Milford Sound is breathtaking in all weather. Especially, when it rains the waterfalls are sensational!</a:t>
            </a:r>
          </a:p>
          <a:p>
            <a:pPr marL="171450" indent="-171450">
              <a:buFont typeface="Arial" panose="020B0604020202020204" pitchFamily="34" charset="0"/>
              <a:buChar char="•"/>
            </a:pPr>
            <a:endParaRPr lang="en-US" baseline="0" dirty="0"/>
          </a:p>
          <a:p>
            <a:pPr marL="0" marR="0" lvl="0" indent="0" algn="l" defTabSz="408167" rtl="0" eaLnBrk="1" fontAlgn="auto" latinLnBrk="0" hangingPunct="1">
              <a:lnSpc>
                <a:spcPct val="100000"/>
              </a:lnSpc>
              <a:spcBef>
                <a:spcPts val="0"/>
              </a:spcBef>
              <a:spcAft>
                <a:spcPts val="0"/>
              </a:spcAft>
              <a:buClrTx/>
              <a:buSzTx/>
              <a:buFont typeface="Arial" panose="020B0604020202020204" pitchFamily="34" charset="0"/>
              <a:buNone/>
              <a:tabLst/>
              <a:defRPr/>
            </a:pPr>
            <a:r>
              <a:rPr lang="en-NZ" sz="1100" b="0" i="0" kern="1200" dirty="0">
                <a:solidFill>
                  <a:schemeClr val="tx1"/>
                </a:solidFill>
                <a:effectLst/>
                <a:latin typeface="+mn-lt"/>
                <a:ea typeface="+mn-ea"/>
                <a:cs typeface="+mn-cs"/>
              </a:rPr>
              <a:t>Glenorchy, is a true slice of New Zealand paradise that sits a spectacular 45-minute drive northwest of Queenstown at the northern end of Lake Wakatipu. </a:t>
            </a:r>
            <a:r>
              <a:rPr lang="en-NZ" baseline="0" dirty="0"/>
              <a:t>The scenic drive along the shores of Lake is breathtaking. And no drive to Glenorchy is complete without a stop at Bennett Bluff for a photo. </a:t>
            </a:r>
            <a:r>
              <a:rPr lang="en-NZ" sz="1100" b="0" i="0" kern="1200" dirty="0">
                <a:solidFill>
                  <a:schemeClr val="tx1"/>
                </a:solidFill>
                <a:effectLst/>
                <a:latin typeface="+mn-lt"/>
                <a:ea typeface="+mn-ea"/>
                <a:cs typeface="+mn-cs"/>
              </a:rPr>
              <a:t>Surrounded by magnificent snow-capped mountains, pristine lakes and rivers, ancient beech forests and at the edge of Mount Aspiring and Fiordland national parks, the frontier town of Glenorchy has provided the backdrop for many films, including The Hobbit and Lord of the Rings. The nearby settlements of Kinloch and Paradise are also known for their stunning scenery and tranquil setting.  The area is also the gateway to several world-famous multi-day hikes including the Routeburn Track, one of New Zealand’s Great Walks. For walks closer to town, there are well-graded walkways that lead to points of interest including the Glenorchy Walkway, Whakaari Conservation Area and Mt Judah, where the remains of scheelite mines can be found. There are a number of exciting ways you can explore the beauty of this pristine area. Take the sites in by horseback and ride through braided rivers, native forests and across open fields. By water you can journey into the heart of glacier country with a jetboat, canoe or kayak. Take a stunning scenic flight into unexplored wilderness or experience the thrill of a skydive over landscapes that have remained untouched for centuries. Or, grab your backpack and hiking boots to enjoy a walk, try your luck at fly-fishing, enjoy a farm tour or 4WD experience.</a:t>
            </a:r>
          </a:p>
          <a:p>
            <a:pPr marL="0" marR="0" lvl="0" indent="0" algn="l" defTabSz="40816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Arrowtown is a historic former gold mining town, rich in heritage and one of the South Island’s and New Zealand’s, iconic visitor destinations. Located only 20 minutes’ drive from Queenstown, the spectacular scenery, distinct four seasons and charming character make Arrowtown a must do for visitors from all over the world. This delightful town has maintained its rich heritage and historic buildings and is now a vibrant destination with world class food and beverage, shopping and attractions. Arrowtown's history has been well preserved, and a stroll through the main streets or down to the Chinese Village gives you a glimpse into what life would have been like for the early settlers.  Some of the ‘must-dos’ in Arrowtown include visiting the historic Chinese miners village, now stone ruins but once a thriving settlement, trying your hand at gold panning in the Arrow river, visiting the Lakes District Museum or browsing through the boutique shopping precinct.</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12</a:t>
            </a:fld>
            <a:endParaRPr lang="en-US"/>
          </a:p>
        </p:txBody>
      </p:sp>
    </p:spTree>
    <p:extLst>
      <p:ext uri="{BB962C8B-B14F-4D97-AF65-F5344CB8AC3E}">
        <p14:creationId xmlns:p14="http://schemas.microsoft.com/office/powerpoint/2010/main" val="2486597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picturesque lake and alpine resort of Queenstown is the ultimate place for relaxation and rejuvenation. </a:t>
            </a:r>
          </a:p>
          <a:p>
            <a:endParaRPr lang="en-NZ" dirty="0"/>
          </a:p>
          <a:p>
            <a:r>
              <a:rPr lang="en-NZ" dirty="0"/>
              <a:t>Queenstown is renowned as the perfect destination to escape to for rejuvenation and revitalisation and there are a wide range of health, beauty and wellness services for visitors and locals alike. There are world class day spas and beauty services with a range of pampering treatments as well as specialists in the field of appearance medicine, women’s health, naturopathy and physiotherapy.</a:t>
            </a:r>
          </a:p>
          <a:p>
            <a:endParaRPr lang="en-NZ" dirty="0"/>
          </a:p>
          <a:p>
            <a:r>
              <a:rPr lang="en-NZ" dirty="0"/>
              <a:t>For true relaxation, enjoy a spa where you can enjoy your choice of facials, body scrubs, manicures, pedicures, foot treatments or any type of beauty procedure you desire. Ease those aching muscles after a day of adventure, or just treat yourself to some relaxation with a massage! </a:t>
            </a:r>
          </a:p>
          <a:p>
            <a:endParaRPr lang="en-NZ" dirty="0"/>
          </a:p>
          <a:p>
            <a:r>
              <a:rPr lang="en-NZ" dirty="0"/>
              <a:t>Hot pools in Queenstown are an excellent way to soothe the muscles and relax after a day on the slopes or the trails. Enjoy a daytime soak to warm and unwind, or make a night time visit and marvel at the clear night sky as your worries and aches are gently soothed by the warm waters.</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13</a:t>
            </a:fld>
            <a:endParaRPr lang="en-US"/>
          </a:p>
        </p:txBody>
      </p:sp>
    </p:spTree>
    <p:extLst>
      <p:ext uri="{BB962C8B-B14F-4D97-AF65-F5344CB8AC3E}">
        <p14:creationId xmlns:p14="http://schemas.microsoft.com/office/powerpoint/2010/main" val="38448580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11.jp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18.jp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18.jp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18.jp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A55B664-9578-FD40-9BD3-16061CA2E438}"/>
              </a:ext>
            </a:extLst>
          </p:cNvPr>
          <p:cNvPicPr>
            <a:picLocks noChangeAspect="1"/>
          </p:cNvPicPr>
          <p:nvPr userDrawn="1"/>
        </p:nvPicPr>
        <p:blipFill>
          <a:blip r:embed="rId2"/>
          <a:stretch>
            <a:fillRect/>
          </a:stretch>
        </p:blipFill>
        <p:spPr>
          <a:xfrm>
            <a:off x="0" y="0"/>
            <a:ext cx="9141291" cy="5143500"/>
          </a:xfrm>
          <a:prstGeom prst="rect">
            <a:avLst/>
          </a:prstGeom>
        </p:spPr>
      </p:pic>
      <p:sp>
        <p:nvSpPr>
          <p:cNvPr id="20" name="Text Placeholder 19"/>
          <p:cNvSpPr>
            <a:spLocks noGrp="1"/>
          </p:cNvSpPr>
          <p:nvPr>
            <p:ph type="body" sz="quarter" idx="11" hasCustomPrompt="1"/>
          </p:nvPr>
        </p:nvSpPr>
        <p:spPr>
          <a:xfrm>
            <a:off x="775255" y="813455"/>
            <a:ext cx="7263675" cy="550918"/>
          </a:xfrm>
          <a:prstGeom prst="rect">
            <a:avLst/>
          </a:prstGeom>
        </p:spPr>
        <p:txBody>
          <a:bodyPr vert="horz" lIns="50610" tIns="0" rIns="50610" bIns="25305"/>
          <a:lstStyle>
            <a:lvl1pPr marL="0" indent="0">
              <a:buNone/>
              <a:defRPr sz="4800" b="1" i="0" u="none" baseline="0">
                <a:solidFill>
                  <a:srgbClr val="FFFFFF"/>
                </a:solidFill>
                <a:latin typeface="Marine-UPBlack" panose="02000503040000020004" pitchFamily="2" charset="77"/>
                <a:cs typeface="Marine-UPBlack" panose="02000503040000020004" pitchFamily="2" charset="77"/>
              </a:defRPr>
            </a:lvl1pPr>
          </a:lstStyle>
          <a:p>
            <a:pPr lvl="0"/>
            <a:r>
              <a:rPr lang="en-US" dirty="0"/>
              <a:t>Presentation Title</a:t>
            </a:r>
          </a:p>
        </p:txBody>
      </p:sp>
      <p:sp>
        <p:nvSpPr>
          <p:cNvPr id="22" name="Text Placeholder 21"/>
          <p:cNvSpPr>
            <a:spLocks noGrp="1"/>
          </p:cNvSpPr>
          <p:nvPr>
            <p:ph type="body" sz="quarter" idx="12" hasCustomPrompt="1"/>
          </p:nvPr>
        </p:nvSpPr>
        <p:spPr>
          <a:xfrm>
            <a:off x="542318" y="533504"/>
            <a:ext cx="5720399" cy="311541"/>
          </a:xfrm>
          <a:prstGeom prst="rect">
            <a:avLst/>
          </a:prstGeom>
        </p:spPr>
        <p:txBody>
          <a:bodyPr vert="horz" lIns="50610" tIns="25305" rIns="50610" bIns="25305"/>
          <a:lstStyle>
            <a:lvl1pPr marL="0" indent="0">
              <a:buNone/>
              <a:defRPr sz="2300" b="0" i="1" baseline="0">
                <a:solidFill>
                  <a:srgbClr val="FFFFFF"/>
                </a:solidFill>
                <a:latin typeface="Marine-LightItalic" panose="02000503030000020004" pitchFamily="2" charset="0"/>
                <a:cs typeface="Marine-LightItalic" panose="02000503030000020004" pitchFamily="2" charset="0"/>
              </a:defRPr>
            </a:lvl1pPr>
          </a:lstStyle>
          <a:p>
            <a:pPr lvl="0"/>
            <a:r>
              <a:rPr lang="en-US" dirty="0"/>
              <a:t>Destination Queenstown</a:t>
            </a:r>
          </a:p>
        </p:txBody>
      </p:sp>
      <p:sp>
        <p:nvSpPr>
          <p:cNvPr id="9" name="Text Placeholder 8"/>
          <p:cNvSpPr>
            <a:spLocks noGrp="1"/>
          </p:cNvSpPr>
          <p:nvPr>
            <p:ph type="body" sz="quarter" idx="10" hasCustomPrompt="1"/>
          </p:nvPr>
        </p:nvSpPr>
        <p:spPr>
          <a:xfrm>
            <a:off x="782781" y="1553969"/>
            <a:ext cx="4584083" cy="194885"/>
          </a:xfrm>
          <a:prstGeom prst="rect">
            <a:avLst/>
          </a:prstGeom>
        </p:spPr>
        <p:txBody>
          <a:bodyPr lIns="50610" tIns="25305" rIns="50610" bIns="25305">
            <a:noAutofit/>
          </a:bodyPr>
          <a:lstStyle>
            <a:lvl1pPr marL="0" indent="0">
              <a:buNone/>
              <a:defRPr sz="1000" b="0" i="1" baseline="0">
                <a:solidFill>
                  <a:srgbClr val="FFFFFF"/>
                </a:solidFill>
                <a:latin typeface="+mn-lt"/>
                <a:cs typeface="Avenir Light"/>
              </a:defRPr>
            </a:lvl1pPr>
          </a:lstStyle>
          <a:p>
            <a:pPr lvl="0"/>
            <a:r>
              <a:rPr lang="en-US" dirty="0"/>
              <a:t>Date, location, name of person or similar</a:t>
            </a:r>
            <a:r>
              <a:rPr lang="mr-IN" dirty="0"/>
              <a:t>…</a:t>
            </a:r>
            <a:endParaRPr lang="en-US" dirty="0"/>
          </a:p>
        </p:txBody>
      </p:sp>
      <p:pic>
        <p:nvPicPr>
          <p:cNvPr id="8" name="Picture Placeholder 9">
            <a:extLst>
              <a:ext uri="{FF2B5EF4-FFF2-40B4-BE49-F238E27FC236}">
                <a16:creationId xmlns:a16="http://schemas.microsoft.com/office/drawing/2014/main" id="{4CBE8BF9-37D0-E34E-8CD5-6EA801E5FCE0}"/>
              </a:ext>
            </a:extLst>
          </p:cNvPr>
          <p:cNvPicPr>
            <a:picLocks noChangeAspect="1"/>
          </p:cNvPicPr>
          <p:nvPr userDrawn="1"/>
        </p:nvPicPr>
        <p:blipFill>
          <a:blip r:embed="rId3"/>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650355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ew section title image">
    <p:spTree>
      <p:nvGrpSpPr>
        <p:cNvPr id="1" name=""/>
        <p:cNvGrpSpPr/>
        <p:nvPr/>
      </p:nvGrpSpPr>
      <p:grpSpPr>
        <a:xfrm>
          <a:off x="0" y="0"/>
          <a:ext cx="0" cy="0"/>
          <a:chOff x="0" y="0"/>
          <a:chExt cx="0" cy="0"/>
        </a:xfrm>
      </p:grpSpPr>
      <p:pic>
        <p:nvPicPr>
          <p:cNvPr id="2" name="Picture 1" descr="DQ32715 Presentation Template Design - Grey 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04" y="0"/>
            <a:ext cx="9138992" cy="5143500"/>
          </a:xfrm>
          <a:prstGeom prst="rect">
            <a:avLst/>
          </a:prstGeom>
        </p:spPr>
      </p:pic>
      <p:sp>
        <p:nvSpPr>
          <p:cNvPr id="13" name="Picture Placeholder 12"/>
          <p:cNvSpPr>
            <a:spLocks noGrp="1"/>
          </p:cNvSpPr>
          <p:nvPr>
            <p:ph type="pic" sz="quarter" idx="19"/>
          </p:nvPr>
        </p:nvSpPr>
        <p:spPr>
          <a:xfrm>
            <a:off x="0" y="0"/>
            <a:ext cx="9144000" cy="5143500"/>
          </a:xfrm>
          <a:prstGeom prst="rect">
            <a:avLst/>
          </a:prstGeom>
        </p:spPr>
        <p:txBody>
          <a:bodyPr vert="horz" lIns="50610" tIns="25305" rIns="50610" bIns="25305"/>
          <a:lstStyle>
            <a:lvl1pPr>
              <a:defRPr>
                <a:latin typeface="Avenir" panose="02000503020000020003" pitchFamily="2" charset="0"/>
              </a:defRPr>
            </a:lvl1pPr>
          </a:lstStyle>
          <a:p>
            <a:endParaRPr lang="en-US"/>
          </a:p>
        </p:txBody>
      </p:sp>
      <p:sp>
        <p:nvSpPr>
          <p:cNvPr id="9" name="Text Placeholder 11"/>
          <p:cNvSpPr>
            <a:spLocks noGrp="1"/>
          </p:cNvSpPr>
          <p:nvPr>
            <p:ph type="body" sz="quarter" idx="18" hasCustomPrompt="1"/>
          </p:nvPr>
        </p:nvSpPr>
        <p:spPr>
          <a:xfrm>
            <a:off x="481983" y="365496"/>
            <a:ext cx="8197197" cy="503239"/>
          </a:xfrm>
          <a:prstGeom prst="rect">
            <a:avLst/>
          </a:prstGeom>
        </p:spPr>
        <p:txBody>
          <a:bodyPr vert="horz" lIns="50610" tIns="0" rIns="50610" bIns="25305"/>
          <a:lstStyle>
            <a:lvl1pPr marL="0" indent="0">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New section title 1</a:t>
            </a:r>
          </a:p>
        </p:txBody>
      </p:sp>
      <p:sp>
        <p:nvSpPr>
          <p:cNvPr id="8" name="Picture Placeholder 5">
            <a:extLst>
              <a:ext uri="{FF2B5EF4-FFF2-40B4-BE49-F238E27FC236}">
                <a16:creationId xmlns:a16="http://schemas.microsoft.com/office/drawing/2014/main" id="{8FE93AE3-DDCC-B04F-9869-2845CA39003B}"/>
              </a:ext>
            </a:extLst>
          </p:cNvPr>
          <p:cNvSpPr>
            <a:spLocks noGrp="1"/>
          </p:cNvSpPr>
          <p:nvPr>
            <p:ph type="pic" sz="quarter" idx="16" hasCustomPrompt="1"/>
          </p:nvPr>
        </p:nvSpPr>
        <p:spPr>
          <a:xfrm>
            <a:off x="7993184" y="4304260"/>
            <a:ext cx="1150816" cy="6120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518859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ew section title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85316A-9A7C-D445-B898-42AE6D3BD989}"/>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4" name="Text Placeholder 11"/>
          <p:cNvSpPr>
            <a:spLocks noGrp="1"/>
          </p:cNvSpPr>
          <p:nvPr>
            <p:ph type="body" sz="quarter" idx="18" hasCustomPrompt="1"/>
          </p:nvPr>
        </p:nvSpPr>
        <p:spPr>
          <a:xfrm>
            <a:off x="459402" y="2171914"/>
            <a:ext cx="8197197" cy="1255089"/>
          </a:xfrm>
          <a:prstGeom prst="rect">
            <a:avLst/>
          </a:prstGeom>
        </p:spPr>
        <p:txBody>
          <a:bodyPr vert="horz" lIns="50610" tIns="25305" rIns="50610" bIns="25305"/>
          <a:lstStyle>
            <a:lvl1pPr marL="0" indent="0" algn="ctr">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New section title 2</a:t>
            </a:r>
          </a:p>
        </p:txBody>
      </p:sp>
      <p:pic>
        <p:nvPicPr>
          <p:cNvPr id="5" name="Picture Placeholder 9">
            <a:extLst>
              <a:ext uri="{FF2B5EF4-FFF2-40B4-BE49-F238E27FC236}">
                <a16:creationId xmlns:a16="http://schemas.microsoft.com/office/drawing/2014/main" id="{5C705793-0AE8-C94F-9B48-0DBD4488F750}"/>
              </a:ext>
            </a:extLst>
          </p:cNvPr>
          <p:cNvPicPr>
            <a:picLocks noChangeAspect="1"/>
          </p:cNvPicPr>
          <p:nvPr userDrawn="1"/>
        </p:nvPicPr>
        <p:blipFill>
          <a:blip r:embed="rId3"/>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771690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ew section title Image &amp; Text">
    <p:spTree>
      <p:nvGrpSpPr>
        <p:cNvPr id="1" name=""/>
        <p:cNvGrpSpPr/>
        <p:nvPr/>
      </p:nvGrpSpPr>
      <p:grpSpPr>
        <a:xfrm>
          <a:off x="0" y="0"/>
          <a:ext cx="0" cy="0"/>
          <a:chOff x="0" y="0"/>
          <a:chExt cx="0" cy="0"/>
        </a:xfrm>
      </p:grpSpPr>
      <p:pic>
        <p:nvPicPr>
          <p:cNvPr id="2" name="Picture 1" descr="DQ32715 Presentation Template Design - Grey 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04" y="0"/>
            <a:ext cx="9138992" cy="5143500"/>
          </a:xfrm>
          <a:prstGeom prst="rect">
            <a:avLst/>
          </a:prstGeom>
        </p:spPr>
      </p:pic>
      <p:sp>
        <p:nvSpPr>
          <p:cNvPr id="4" name="Picture Placeholder 12"/>
          <p:cNvSpPr>
            <a:spLocks noGrp="1"/>
          </p:cNvSpPr>
          <p:nvPr>
            <p:ph type="pic" sz="quarter" idx="19"/>
          </p:nvPr>
        </p:nvSpPr>
        <p:spPr>
          <a:xfrm>
            <a:off x="0" y="0"/>
            <a:ext cx="9144000" cy="5143500"/>
          </a:xfrm>
          <a:prstGeom prst="rect">
            <a:avLst/>
          </a:prstGeom>
        </p:spPr>
        <p:txBody>
          <a:bodyPr vert="horz" lIns="50610" tIns="25305" rIns="50610" bIns="25305"/>
          <a:lstStyle/>
          <a:p>
            <a:endParaRPr lang="en-US"/>
          </a:p>
        </p:txBody>
      </p:sp>
      <p:sp>
        <p:nvSpPr>
          <p:cNvPr id="3" name="Text Placeholder 11"/>
          <p:cNvSpPr>
            <a:spLocks noGrp="1"/>
          </p:cNvSpPr>
          <p:nvPr>
            <p:ph type="body" sz="quarter" idx="18" hasCustomPrompt="1"/>
          </p:nvPr>
        </p:nvSpPr>
        <p:spPr>
          <a:xfrm>
            <a:off x="481983" y="365496"/>
            <a:ext cx="8197197" cy="503239"/>
          </a:xfrm>
          <a:prstGeom prst="rect">
            <a:avLst/>
          </a:prstGeom>
        </p:spPr>
        <p:txBody>
          <a:bodyPr vert="horz" lIns="50610" tIns="0" rIns="50610" bIns="25305"/>
          <a:lstStyle>
            <a:lvl1pPr marL="0" indent="0">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New section title 1</a:t>
            </a:r>
          </a:p>
        </p:txBody>
      </p:sp>
      <p:sp>
        <p:nvSpPr>
          <p:cNvPr id="9" name="Text Placeholder 11">
            <a:extLst>
              <a:ext uri="{FF2B5EF4-FFF2-40B4-BE49-F238E27FC236}">
                <a16:creationId xmlns:a16="http://schemas.microsoft.com/office/drawing/2014/main" id="{E24C8AFB-01C4-2041-AD8B-89AE4312A2E9}"/>
              </a:ext>
            </a:extLst>
          </p:cNvPr>
          <p:cNvSpPr>
            <a:spLocks noGrp="1"/>
          </p:cNvSpPr>
          <p:nvPr>
            <p:ph type="body" sz="quarter" idx="22" hasCustomPrompt="1"/>
          </p:nvPr>
        </p:nvSpPr>
        <p:spPr>
          <a:xfrm>
            <a:off x="481983" y="1002487"/>
            <a:ext cx="8197197" cy="1426788"/>
          </a:xfrm>
          <a:prstGeom prst="rect">
            <a:avLst/>
          </a:prstGeom>
        </p:spPr>
        <p:txBody>
          <a:bodyPr vert="horz" lIns="50610" tIns="25305" rIns="50610" bIns="25305"/>
          <a:lstStyle>
            <a:lvl1pPr marL="189786" indent="-189786">
              <a:buFont typeface="Arial"/>
              <a:buChar char="•"/>
              <a:defRPr sz="1400" b="0" i="0" baseline="0">
                <a:solidFill>
                  <a:srgbClr val="FFFFFF"/>
                </a:solidFill>
                <a:latin typeface="Avenir Light" panose="020B0402020203020204" pitchFamily="34" charset="77"/>
                <a:cs typeface="Avenir Light" panose="020B0402020203020204" pitchFamily="34" charset="77"/>
              </a:defRPr>
            </a:lvl1pPr>
            <a:lvl2pPr>
              <a:defRPr sz="1400" b="0" i="0">
                <a:solidFill>
                  <a:srgbClr val="FFFFFF"/>
                </a:solidFill>
                <a:latin typeface="Avenir Light" panose="020B0402020203020204" pitchFamily="34" charset="77"/>
              </a:defRPr>
            </a:lvl2pPr>
          </a:lstStyle>
          <a:p>
            <a:pPr lvl="0"/>
            <a:r>
              <a:rPr lang="en-US" dirty="0"/>
              <a:t>Body paragraph of text goes here</a:t>
            </a:r>
            <a:r>
              <a:rPr lang="mr-IN" dirty="0"/>
              <a:t>…</a:t>
            </a:r>
            <a:endParaRPr lang="en-US" dirty="0"/>
          </a:p>
          <a:p>
            <a:pPr lvl="0"/>
            <a:r>
              <a:rPr lang="en-US" dirty="0"/>
              <a:t>This can also be bullets</a:t>
            </a:r>
          </a:p>
          <a:p>
            <a:pPr lvl="1"/>
            <a:r>
              <a:rPr lang="en-US" dirty="0"/>
              <a:t>Second tier bullets can also be used</a:t>
            </a:r>
          </a:p>
        </p:txBody>
      </p:sp>
      <p:sp>
        <p:nvSpPr>
          <p:cNvPr id="10" name="Picture Placeholder 5">
            <a:extLst>
              <a:ext uri="{FF2B5EF4-FFF2-40B4-BE49-F238E27FC236}">
                <a16:creationId xmlns:a16="http://schemas.microsoft.com/office/drawing/2014/main" id="{141ED531-7CB1-6D42-BEB8-569102721D79}"/>
              </a:ext>
            </a:extLst>
          </p:cNvPr>
          <p:cNvSpPr>
            <a:spLocks noGrp="1"/>
          </p:cNvSpPr>
          <p:nvPr>
            <p:ph type="pic" sz="quarter" idx="16" hasCustomPrompt="1"/>
          </p:nvPr>
        </p:nvSpPr>
        <p:spPr>
          <a:xfrm>
            <a:off x="7993184" y="4304260"/>
            <a:ext cx="1150816" cy="6120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1355096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age Image">
    <p:spTree>
      <p:nvGrpSpPr>
        <p:cNvPr id="1" name=""/>
        <p:cNvGrpSpPr/>
        <p:nvPr/>
      </p:nvGrpSpPr>
      <p:grpSpPr>
        <a:xfrm>
          <a:off x="0" y="0"/>
          <a:ext cx="0" cy="0"/>
          <a:chOff x="0" y="0"/>
          <a:chExt cx="0" cy="0"/>
        </a:xfrm>
      </p:grpSpPr>
      <p:sp>
        <p:nvSpPr>
          <p:cNvPr id="3" name="Picture Placeholder 11"/>
          <p:cNvSpPr>
            <a:spLocks noGrp="1"/>
          </p:cNvSpPr>
          <p:nvPr>
            <p:ph type="pic" sz="quarter" idx="13" hasCustomPrompt="1"/>
          </p:nvPr>
        </p:nvSpPr>
        <p:spPr>
          <a:xfrm>
            <a:off x="0" y="0"/>
            <a:ext cx="9144000" cy="5143500"/>
          </a:xfrm>
          <a:prstGeom prst="rect">
            <a:avLst/>
          </a:prstGeom>
        </p:spPr>
        <p:txBody>
          <a:bodyPr vert="horz" lIns="50610" tIns="25305" rIns="50610" bIns="25305"/>
          <a:lstStyle/>
          <a:p>
            <a:r>
              <a:rPr lang="en-US" dirty="0"/>
              <a:t>Blank Picture Page</a:t>
            </a:r>
          </a:p>
        </p:txBody>
      </p:sp>
      <p:sp>
        <p:nvSpPr>
          <p:cNvPr id="5" name="Picture Placeholder 5">
            <a:extLst>
              <a:ext uri="{FF2B5EF4-FFF2-40B4-BE49-F238E27FC236}">
                <a16:creationId xmlns:a16="http://schemas.microsoft.com/office/drawing/2014/main" id="{D3EBF941-234D-DE45-A468-9E6DBD710CA7}"/>
              </a:ext>
            </a:extLst>
          </p:cNvPr>
          <p:cNvSpPr>
            <a:spLocks noGrp="1"/>
          </p:cNvSpPr>
          <p:nvPr>
            <p:ph type="pic" sz="quarter" idx="16" hasCustomPrompt="1"/>
          </p:nvPr>
        </p:nvSpPr>
        <p:spPr>
          <a:xfrm>
            <a:off x="7993184" y="4304260"/>
            <a:ext cx="1150816" cy="6120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3946448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Item Content">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2" y="365496"/>
            <a:ext cx="8317636" cy="503239"/>
          </a:xfrm>
          <a:prstGeom prst="rect">
            <a:avLst/>
          </a:prstGeom>
        </p:spPr>
        <p:txBody>
          <a:bodyPr vert="horz" lIns="50610" tIns="0"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One item </a:t>
            </a:r>
          </a:p>
        </p:txBody>
      </p:sp>
      <p:sp>
        <p:nvSpPr>
          <p:cNvPr id="13" name="Text Placeholder 11"/>
          <p:cNvSpPr>
            <a:spLocks noGrp="1"/>
          </p:cNvSpPr>
          <p:nvPr>
            <p:ph type="body" sz="quarter" idx="20" hasCustomPrompt="1"/>
          </p:nvPr>
        </p:nvSpPr>
        <p:spPr>
          <a:xfrm>
            <a:off x="4545213" y="1012012"/>
            <a:ext cx="4254405" cy="259158"/>
          </a:xfrm>
          <a:prstGeom prst="rect">
            <a:avLst/>
          </a:prstGeom>
        </p:spPr>
        <p:txBody>
          <a:bodyPr vert="horz" lIns="50610" tIns="25305" rIns="50610" bIns="25305" anchor="t"/>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4" name="Text Placeholder 11"/>
          <p:cNvSpPr>
            <a:spLocks noGrp="1"/>
          </p:cNvSpPr>
          <p:nvPr>
            <p:ph type="body" sz="quarter" idx="21" hasCustomPrompt="1"/>
          </p:nvPr>
        </p:nvSpPr>
        <p:spPr>
          <a:xfrm>
            <a:off x="4545213" y="1317582"/>
            <a:ext cx="4254405" cy="754181"/>
          </a:xfrm>
          <a:prstGeom prst="rect">
            <a:avLst/>
          </a:prstGeom>
        </p:spPr>
        <p:txBody>
          <a:bodyPr vert="horz" lIns="50610" tIns="25305" rIns="50610" bIns="25305"/>
          <a:lstStyle>
            <a:lvl1pPr marL="0" indent="0">
              <a:buNone/>
              <a:defRPr sz="1500" b="0" i="1" baseline="0">
                <a:solidFill>
                  <a:srgbClr val="262626"/>
                </a:solidFill>
                <a:latin typeface="Marine-RegularItalic" panose="02000503040000020004" pitchFamily="2" charset="77"/>
                <a:cs typeface="Marine-RegularItalic" panose="02000503040000020004" pitchFamily="2" charset="77"/>
              </a:defRPr>
            </a:lvl1pPr>
          </a:lstStyle>
          <a:p>
            <a:pPr lvl="0"/>
            <a:r>
              <a:rPr lang="en-US" dirty="0"/>
              <a:t>Intro paragraph of text goes here</a:t>
            </a:r>
            <a:r>
              <a:rPr lang="en-US" b="0" i="0" dirty="0">
                <a:latin typeface="Avenir LT Std 35 Light"/>
                <a:cs typeface="Avenir LT Std 35 Light"/>
              </a:rPr>
              <a:t> </a:t>
            </a:r>
            <a:endParaRPr lang="en-US" dirty="0"/>
          </a:p>
        </p:txBody>
      </p:sp>
      <p:sp>
        <p:nvSpPr>
          <p:cNvPr id="16" name="Text Placeholder 11"/>
          <p:cNvSpPr>
            <a:spLocks noGrp="1"/>
          </p:cNvSpPr>
          <p:nvPr>
            <p:ph type="body" sz="quarter" idx="22" hasCustomPrompt="1"/>
          </p:nvPr>
        </p:nvSpPr>
        <p:spPr>
          <a:xfrm>
            <a:off x="4545213" y="2191511"/>
            <a:ext cx="4254405" cy="754181"/>
          </a:xfrm>
          <a:prstGeom prst="rect">
            <a:avLst/>
          </a:prstGeom>
        </p:spPr>
        <p:txBody>
          <a:bodyPr vert="horz" lIns="50610" tIns="25305" rIns="50610" bIns="25305"/>
          <a:lstStyle>
            <a:lvl1pPr marL="0" indent="0">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Body paragraph of text goes here</a:t>
            </a:r>
            <a:endParaRPr lang="en-US" b="0" i="0" dirty="0">
              <a:latin typeface="Avenir LT Std 35 Light"/>
              <a:cs typeface="Avenir LT Std 35 Light"/>
            </a:endParaRPr>
          </a:p>
        </p:txBody>
      </p:sp>
      <p:sp>
        <p:nvSpPr>
          <p:cNvPr id="17" name="Text Placeholder 11"/>
          <p:cNvSpPr>
            <a:spLocks noGrp="1"/>
          </p:cNvSpPr>
          <p:nvPr>
            <p:ph type="body" sz="quarter" idx="23" hasCustomPrompt="1"/>
          </p:nvPr>
        </p:nvSpPr>
        <p:spPr>
          <a:xfrm>
            <a:off x="4545213" y="3065440"/>
            <a:ext cx="4254405" cy="1172683"/>
          </a:xfrm>
          <a:prstGeom prst="rect">
            <a:avLst/>
          </a:prstGeom>
        </p:spPr>
        <p:txBody>
          <a:bodyPr vert="horz" lIns="50610" tIns="25305" rIns="50610" bIns="25305"/>
          <a:lstStyle>
            <a:lvl1pPr marL="98407" indent="-98407">
              <a:buFont typeface="Arial"/>
              <a:buChar char="•"/>
              <a:defRPr sz="1400" b="0" i="0" baseline="0">
                <a:solidFill>
                  <a:srgbClr val="262626"/>
                </a:solidFill>
                <a:latin typeface="Avenir Light" panose="020B0402020203020204" pitchFamily="34" charset="77"/>
                <a:cs typeface="Avenir Light" panose="020B0402020203020204" pitchFamily="34" charset="77"/>
              </a:defRPr>
            </a:lvl1pPr>
            <a:lvl2pPr>
              <a:defRPr sz="1400" b="0" i="0">
                <a:latin typeface="Avenir Light" panose="020B0402020203020204" pitchFamily="34" charset="77"/>
              </a:defRPr>
            </a:lvl2pPr>
          </a:lstStyle>
          <a:p>
            <a:pPr lvl="0"/>
            <a:r>
              <a:rPr lang="en-US" dirty="0"/>
              <a:t>Bullet points</a:t>
            </a:r>
          </a:p>
          <a:p>
            <a:pPr lvl="1"/>
            <a:r>
              <a:rPr lang="en-US" dirty="0"/>
              <a:t>Second tier bullet points</a:t>
            </a:r>
          </a:p>
        </p:txBody>
      </p:sp>
      <p:sp>
        <p:nvSpPr>
          <p:cNvPr id="15" name="Picture Placeholder 10"/>
          <p:cNvSpPr>
            <a:spLocks noGrp="1"/>
          </p:cNvSpPr>
          <p:nvPr>
            <p:ph type="pic" sz="quarter" idx="19" hasCustomPrompt="1"/>
          </p:nvPr>
        </p:nvSpPr>
        <p:spPr>
          <a:xfrm>
            <a:off x="557094" y="1084644"/>
            <a:ext cx="3800965" cy="3153478"/>
          </a:xfrm>
          <a:prstGeom prst="rect">
            <a:avLst/>
          </a:prstGeom>
        </p:spPr>
        <p:txBody>
          <a:bodyPr vert="horz" lIns="50610" tIns="25305" rIns="50610" bIns="25305"/>
          <a:lstStyle>
            <a:lvl1pPr>
              <a:defRPr sz="1800" b="0" i="0">
                <a:latin typeface="Avenir Light" panose="020B0402020203020204" pitchFamily="34" charset="77"/>
              </a:defRPr>
            </a:lvl1pPr>
          </a:lstStyle>
          <a:p>
            <a:r>
              <a:rPr lang="en-US" sz="1400" b="0" i="0" dirty="0">
                <a:solidFill>
                  <a:srgbClr val="000000"/>
                </a:solidFill>
                <a:latin typeface="Lucida Grande"/>
                <a:ea typeface="Lucida Grande"/>
                <a:cs typeface="Lucida Grande"/>
              </a:rPr>
              <a:t>One Item Content</a:t>
            </a:r>
            <a:endParaRPr lang="en-US" dirty="0"/>
          </a:p>
        </p:txBody>
      </p:sp>
      <p:sp>
        <p:nvSpPr>
          <p:cNvPr id="12" name="Slide Number Placeholder 1">
            <a:extLst>
              <a:ext uri="{FF2B5EF4-FFF2-40B4-BE49-F238E27FC236}">
                <a16:creationId xmlns:a16="http://schemas.microsoft.com/office/drawing/2014/main" id="{21858B49-A4E5-D347-89B9-A9654C04FF4C}"/>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0" name="Picture Placeholder 9">
            <a:extLst>
              <a:ext uri="{FF2B5EF4-FFF2-40B4-BE49-F238E27FC236}">
                <a16:creationId xmlns:a16="http://schemas.microsoft.com/office/drawing/2014/main" id="{70E703A2-D6AC-3345-877A-06CC164D3019}"/>
              </a:ext>
            </a:extLst>
          </p:cNvPr>
          <p:cNvPicPr>
            <a:picLocks noChangeAspect="1"/>
          </p:cNvPicPr>
          <p:nvPr userDrawn="1"/>
        </p:nvPicPr>
        <p:blipFill>
          <a:blip r:embed="rId2"/>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342201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Item Content">
    <p:spTree>
      <p:nvGrpSpPr>
        <p:cNvPr id="1" name=""/>
        <p:cNvGrpSpPr/>
        <p:nvPr/>
      </p:nvGrpSpPr>
      <p:grpSpPr>
        <a:xfrm>
          <a:off x="0" y="0"/>
          <a:ext cx="0" cy="0"/>
          <a:chOff x="0" y="0"/>
          <a:chExt cx="0" cy="0"/>
        </a:xfrm>
      </p:grpSpPr>
      <p:sp>
        <p:nvSpPr>
          <p:cNvPr id="9" name="Text Placeholder 11"/>
          <p:cNvSpPr>
            <a:spLocks noGrp="1"/>
          </p:cNvSpPr>
          <p:nvPr>
            <p:ph type="body" sz="quarter" idx="18" hasCustomPrompt="1"/>
          </p:nvPr>
        </p:nvSpPr>
        <p:spPr>
          <a:xfrm>
            <a:off x="481983" y="365496"/>
            <a:ext cx="8189668" cy="503239"/>
          </a:xfrm>
          <a:prstGeom prst="rect">
            <a:avLst/>
          </a:prstGeom>
        </p:spPr>
        <p:txBody>
          <a:bodyPr vert="horz" lIns="50610" tIns="0"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Two items</a:t>
            </a:r>
          </a:p>
        </p:txBody>
      </p:sp>
      <p:sp>
        <p:nvSpPr>
          <p:cNvPr id="17" name="Text Placeholder 11"/>
          <p:cNvSpPr>
            <a:spLocks noGrp="1"/>
          </p:cNvSpPr>
          <p:nvPr>
            <p:ph type="body" sz="quarter" idx="21" hasCustomPrompt="1"/>
          </p:nvPr>
        </p:nvSpPr>
        <p:spPr>
          <a:xfrm>
            <a:off x="481109" y="2845339"/>
            <a:ext cx="3864858"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8" name="Text Placeholder 11"/>
          <p:cNvSpPr>
            <a:spLocks noGrp="1"/>
          </p:cNvSpPr>
          <p:nvPr>
            <p:ph type="body" sz="quarter" idx="22" hasCustomPrompt="1"/>
          </p:nvPr>
        </p:nvSpPr>
        <p:spPr>
          <a:xfrm>
            <a:off x="4711548" y="2845339"/>
            <a:ext cx="3864858"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9" name="Text Placeholder 11"/>
          <p:cNvSpPr>
            <a:spLocks noGrp="1"/>
          </p:cNvSpPr>
          <p:nvPr>
            <p:ph type="body" sz="quarter" idx="23" hasCustomPrompt="1"/>
          </p:nvPr>
        </p:nvSpPr>
        <p:spPr>
          <a:xfrm>
            <a:off x="481109" y="3197248"/>
            <a:ext cx="3864858"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or bullet points</a:t>
            </a:r>
          </a:p>
        </p:txBody>
      </p:sp>
      <p:sp>
        <p:nvSpPr>
          <p:cNvPr id="20" name="Text Placeholder 11"/>
          <p:cNvSpPr>
            <a:spLocks noGrp="1"/>
          </p:cNvSpPr>
          <p:nvPr>
            <p:ph type="body" sz="quarter" idx="24" hasCustomPrompt="1"/>
          </p:nvPr>
        </p:nvSpPr>
        <p:spPr>
          <a:xfrm>
            <a:off x="4711548" y="3197248"/>
            <a:ext cx="3864858"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or bullet points</a:t>
            </a:r>
          </a:p>
        </p:txBody>
      </p:sp>
      <p:sp>
        <p:nvSpPr>
          <p:cNvPr id="21" name="Picture Placeholder 12"/>
          <p:cNvSpPr>
            <a:spLocks noGrp="1"/>
          </p:cNvSpPr>
          <p:nvPr>
            <p:ph type="pic" sz="quarter" idx="19" hasCustomPrompt="1"/>
          </p:nvPr>
        </p:nvSpPr>
        <p:spPr>
          <a:xfrm>
            <a:off x="545165" y="1082490"/>
            <a:ext cx="3800802" cy="17050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Two Item Content</a:t>
            </a:r>
            <a:endParaRPr lang="en-US" dirty="0"/>
          </a:p>
        </p:txBody>
      </p:sp>
      <p:sp>
        <p:nvSpPr>
          <p:cNvPr id="24" name="Picture Placeholder 12"/>
          <p:cNvSpPr>
            <a:spLocks noGrp="1"/>
          </p:cNvSpPr>
          <p:nvPr>
            <p:ph type="pic" sz="quarter" idx="25" hasCustomPrompt="1"/>
          </p:nvPr>
        </p:nvSpPr>
        <p:spPr>
          <a:xfrm>
            <a:off x="4775604" y="1082490"/>
            <a:ext cx="3800802" cy="17050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Two Item Content</a:t>
            </a:r>
            <a:endParaRPr lang="en-US" dirty="0"/>
          </a:p>
        </p:txBody>
      </p:sp>
      <p:sp>
        <p:nvSpPr>
          <p:cNvPr id="12" name="Slide Number Placeholder 1">
            <a:extLst>
              <a:ext uri="{FF2B5EF4-FFF2-40B4-BE49-F238E27FC236}">
                <a16:creationId xmlns:a16="http://schemas.microsoft.com/office/drawing/2014/main" id="{D689BCF0-7DEA-9648-AF10-ECC27C657D72}"/>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1" name="Picture Placeholder 9">
            <a:extLst>
              <a:ext uri="{FF2B5EF4-FFF2-40B4-BE49-F238E27FC236}">
                <a16:creationId xmlns:a16="http://schemas.microsoft.com/office/drawing/2014/main" id="{AAF5C171-E40D-324F-81E2-14C6949F8D4D}"/>
              </a:ext>
            </a:extLst>
          </p:cNvPr>
          <p:cNvPicPr>
            <a:picLocks noChangeAspect="1"/>
          </p:cNvPicPr>
          <p:nvPr userDrawn="1"/>
        </p:nvPicPr>
        <p:blipFill>
          <a:blip r:embed="rId2"/>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914520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Item Content">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0" rIns="50610" bIns="0"/>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Three items</a:t>
            </a:r>
          </a:p>
        </p:txBody>
      </p:sp>
      <p:sp>
        <p:nvSpPr>
          <p:cNvPr id="17" name="Text Placeholder 11"/>
          <p:cNvSpPr>
            <a:spLocks noGrp="1"/>
          </p:cNvSpPr>
          <p:nvPr>
            <p:ph type="body" sz="quarter" idx="22" hasCustomPrompt="1"/>
          </p:nvPr>
        </p:nvSpPr>
        <p:spPr>
          <a:xfrm>
            <a:off x="481110"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8" name="Text Placeholder 11"/>
          <p:cNvSpPr>
            <a:spLocks noGrp="1"/>
          </p:cNvSpPr>
          <p:nvPr>
            <p:ph type="body" sz="quarter" idx="23" hasCustomPrompt="1"/>
          </p:nvPr>
        </p:nvSpPr>
        <p:spPr>
          <a:xfrm>
            <a:off x="481110"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19" name="Text Placeholder 11"/>
          <p:cNvSpPr>
            <a:spLocks noGrp="1"/>
          </p:cNvSpPr>
          <p:nvPr>
            <p:ph type="body" sz="quarter" idx="24" hasCustomPrompt="1"/>
          </p:nvPr>
        </p:nvSpPr>
        <p:spPr>
          <a:xfrm>
            <a:off x="3303912"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20" name="Text Placeholder 11"/>
          <p:cNvSpPr>
            <a:spLocks noGrp="1"/>
          </p:cNvSpPr>
          <p:nvPr>
            <p:ph type="body" sz="quarter" idx="25" hasCustomPrompt="1"/>
          </p:nvPr>
        </p:nvSpPr>
        <p:spPr>
          <a:xfrm>
            <a:off x="3303912"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21" name="Text Placeholder 11"/>
          <p:cNvSpPr>
            <a:spLocks noGrp="1"/>
          </p:cNvSpPr>
          <p:nvPr>
            <p:ph type="body" sz="quarter" idx="26" hasCustomPrompt="1"/>
          </p:nvPr>
        </p:nvSpPr>
        <p:spPr>
          <a:xfrm>
            <a:off x="6106645"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22" name="Text Placeholder 11"/>
          <p:cNvSpPr>
            <a:spLocks noGrp="1"/>
          </p:cNvSpPr>
          <p:nvPr>
            <p:ph type="body" sz="quarter" idx="27" hasCustomPrompt="1"/>
          </p:nvPr>
        </p:nvSpPr>
        <p:spPr>
          <a:xfrm>
            <a:off x="6106645"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15" name="Picture Placeholder 12"/>
          <p:cNvSpPr>
            <a:spLocks noGrp="1"/>
          </p:cNvSpPr>
          <p:nvPr>
            <p:ph type="pic" sz="quarter" idx="19"/>
          </p:nvPr>
        </p:nvSpPr>
        <p:spPr>
          <a:xfrm>
            <a:off x="545166" y="1082490"/>
            <a:ext cx="2383022" cy="1705078"/>
          </a:xfrm>
          <a:prstGeom prst="rect">
            <a:avLst/>
          </a:prstGeom>
        </p:spPr>
        <p:txBody>
          <a:bodyPr vert="horz" lIns="50610" tIns="25305" rIns="50610" bIns="25305"/>
          <a:lstStyle/>
          <a:p>
            <a:endParaRPr lang="en-US"/>
          </a:p>
        </p:txBody>
      </p:sp>
      <p:sp>
        <p:nvSpPr>
          <p:cNvPr id="16" name="Picture Placeholder 12"/>
          <p:cNvSpPr>
            <a:spLocks noGrp="1"/>
          </p:cNvSpPr>
          <p:nvPr>
            <p:ph type="pic" sz="quarter" idx="20"/>
          </p:nvPr>
        </p:nvSpPr>
        <p:spPr>
          <a:xfrm>
            <a:off x="3360441" y="1082490"/>
            <a:ext cx="2383022" cy="1705078"/>
          </a:xfrm>
          <a:prstGeom prst="rect">
            <a:avLst/>
          </a:prstGeom>
        </p:spPr>
        <p:txBody>
          <a:bodyPr vert="horz" lIns="50610" tIns="25305" rIns="50610" bIns="25305"/>
          <a:lstStyle/>
          <a:p>
            <a:endParaRPr lang="en-US"/>
          </a:p>
        </p:txBody>
      </p:sp>
      <p:sp>
        <p:nvSpPr>
          <p:cNvPr id="23" name="Picture Placeholder 12"/>
          <p:cNvSpPr>
            <a:spLocks noGrp="1"/>
          </p:cNvSpPr>
          <p:nvPr>
            <p:ph type="pic" sz="quarter" idx="21"/>
          </p:nvPr>
        </p:nvSpPr>
        <p:spPr>
          <a:xfrm>
            <a:off x="6170702" y="1082490"/>
            <a:ext cx="2383022" cy="1705078"/>
          </a:xfrm>
          <a:prstGeom prst="rect">
            <a:avLst/>
          </a:prstGeom>
        </p:spPr>
        <p:txBody>
          <a:bodyPr vert="horz" lIns="50610" tIns="25305" rIns="50610" bIns="25305"/>
          <a:lstStyle/>
          <a:p>
            <a:endParaRPr lang="en-US"/>
          </a:p>
        </p:txBody>
      </p:sp>
      <p:sp>
        <p:nvSpPr>
          <p:cNvPr id="25" name="Slide Number Placeholder 1">
            <a:extLst>
              <a:ext uri="{FF2B5EF4-FFF2-40B4-BE49-F238E27FC236}">
                <a16:creationId xmlns:a16="http://schemas.microsoft.com/office/drawing/2014/main" id="{ACD1F372-7212-F940-AC2B-084924E6F375}"/>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4" name="Picture Placeholder 9">
            <a:extLst>
              <a:ext uri="{FF2B5EF4-FFF2-40B4-BE49-F238E27FC236}">
                <a16:creationId xmlns:a16="http://schemas.microsoft.com/office/drawing/2014/main" id="{D3CAFF05-EC20-C540-BD0E-EBFF0C2EB793}"/>
              </a:ext>
            </a:extLst>
          </p:cNvPr>
          <p:cNvPicPr>
            <a:picLocks noChangeAspect="1"/>
          </p:cNvPicPr>
          <p:nvPr userDrawn="1"/>
        </p:nvPicPr>
        <p:blipFill>
          <a:blip r:embed="rId2"/>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7567028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Item Content">
    <p:spTree>
      <p:nvGrpSpPr>
        <p:cNvPr id="1" name=""/>
        <p:cNvGrpSpPr/>
        <p:nvPr/>
      </p:nvGrpSpPr>
      <p:grpSpPr>
        <a:xfrm>
          <a:off x="0" y="0"/>
          <a:ext cx="0" cy="0"/>
          <a:chOff x="0" y="0"/>
          <a:chExt cx="0" cy="0"/>
        </a:xfrm>
      </p:grpSpPr>
      <p:sp>
        <p:nvSpPr>
          <p:cNvPr id="3" name="Text Placeholder 11"/>
          <p:cNvSpPr>
            <a:spLocks noGrp="1"/>
          </p:cNvSpPr>
          <p:nvPr>
            <p:ph type="body" sz="quarter" idx="18" hasCustomPrompt="1"/>
          </p:nvPr>
        </p:nvSpPr>
        <p:spPr>
          <a:xfrm>
            <a:off x="481983" y="365496"/>
            <a:ext cx="8189668" cy="503239"/>
          </a:xfrm>
          <a:prstGeom prst="rect">
            <a:avLst/>
          </a:prstGeom>
        </p:spPr>
        <p:txBody>
          <a:bodyPr vert="horz" lIns="36000" tIns="0" rIns="50610" bIns="0"/>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Four items</a:t>
            </a:r>
          </a:p>
        </p:txBody>
      </p:sp>
      <p:sp>
        <p:nvSpPr>
          <p:cNvPr id="13" name="Picture Placeholder 12"/>
          <p:cNvSpPr>
            <a:spLocks noGrp="1"/>
          </p:cNvSpPr>
          <p:nvPr>
            <p:ph type="pic" sz="quarter" idx="19" hasCustomPrompt="1"/>
          </p:nvPr>
        </p:nvSpPr>
        <p:spPr>
          <a:xfrm>
            <a:off x="545165" y="1082491"/>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4" name="Picture Placeholder 12"/>
          <p:cNvSpPr>
            <a:spLocks noGrp="1"/>
          </p:cNvSpPr>
          <p:nvPr>
            <p:ph type="pic" sz="quarter" idx="20" hasCustomPrompt="1"/>
          </p:nvPr>
        </p:nvSpPr>
        <p:spPr>
          <a:xfrm>
            <a:off x="545165" y="2713935"/>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5" name="Picture Placeholder 12"/>
          <p:cNvSpPr>
            <a:spLocks noGrp="1"/>
          </p:cNvSpPr>
          <p:nvPr>
            <p:ph type="pic" sz="quarter" idx="21" hasCustomPrompt="1"/>
          </p:nvPr>
        </p:nvSpPr>
        <p:spPr>
          <a:xfrm>
            <a:off x="4775957" y="2713935"/>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6" name="Picture Placeholder 12"/>
          <p:cNvSpPr>
            <a:spLocks noGrp="1"/>
          </p:cNvSpPr>
          <p:nvPr>
            <p:ph type="pic" sz="quarter" idx="22" hasCustomPrompt="1"/>
          </p:nvPr>
        </p:nvSpPr>
        <p:spPr>
          <a:xfrm>
            <a:off x="4775957" y="1082491"/>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0" name="Slide Number Placeholder 1">
            <a:extLst>
              <a:ext uri="{FF2B5EF4-FFF2-40B4-BE49-F238E27FC236}">
                <a16:creationId xmlns:a16="http://schemas.microsoft.com/office/drawing/2014/main" id="{E062972D-A92F-E44A-8687-FDFD1987B159}"/>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9" name="Picture Placeholder 9">
            <a:extLst>
              <a:ext uri="{FF2B5EF4-FFF2-40B4-BE49-F238E27FC236}">
                <a16:creationId xmlns:a16="http://schemas.microsoft.com/office/drawing/2014/main" id="{76AACAAB-CBE9-E24D-AA52-5A26D7B5B329}"/>
              </a:ext>
            </a:extLst>
          </p:cNvPr>
          <p:cNvPicPr>
            <a:picLocks noChangeAspect="1"/>
          </p:cNvPicPr>
          <p:nvPr userDrawn="1"/>
        </p:nvPicPr>
        <p:blipFill>
          <a:blip r:embed="rId2"/>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4562746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orld Map">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7496715-2893-A842-8212-83FC79D9CEA0}"/>
              </a:ext>
            </a:extLst>
          </p:cNvPr>
          <p:cNvPicPr>
            <a:picLocks noChangeAspect="1"/>
          </p:cNvPicPr>
          <p:nvPr userDrawn="1"/>
        </p:nvPicPr>
        <p:blipFill rotWithShape="1">
          <a:blip r:embed="rId2"/>
          <a:srcRect t="15488" b="13312"/>
          <a:stretch/>
        </p:blipFill>
        <p:spPr>
          <a:xfrm>
            <a:off x="800113" y="762572"/>
            <a:ext cx="7553407" cy="3800820"/>
          </a:xfrm>
          <a:prstGeom prst="rect">
            <a:avLst/>
          </a:prstGeom>
        </p:spPr>
      </p:pic>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13" name="Picture 12"/>
          <p:cNvPicPr>
            <a:picLocks noChangeAspect="1"/>
          </p:cNvPicPr>
          <p:nvPr userDrawn="1"/>
        </p:nvPicPr>
        <p:blipFill>
          <a:blip r:embed="rId3"/>
          <a:stretch>
            <a:fillRect/>
          </a:stretch>
        </p:blipFill>
        <p:spPr>
          <a:xfrm>
            <a:off x="481982" y="4383553"/>
            <a:ext cx="4041507" cy="546871"/>
          </a:xfrm>
          <a:prstGeom prst="rect">
            <a:avLst/>
          </a:prstGeom>
        </p:spPr>
      </p:pic>
      <p:pic>
        <p:nvPicPr>
          <p:cNvPr id="9" name="Picture 8">
            <a:extLst>
              <a:ext uri="{FF2B5EF4-FFF2-40B4-BE49-F238E27FC236}">
                <a16:creationId xmlns:a16="http://schemas.microsoft.com/office/drawing/2014/main" id="{3789EE85-45A7-6642-8D05-E52360E404B9}"/>
              </a:ext>
            </a:extLst>
          </p:cNvPr>
          <p:cNvPicPr>
            <a:picLocks noChangeAspect="1"/>
          </p:cNvPicPr>
          <p:nvPr userDrawn="1"/>
        </p:nvPicPr>
        <p:blipFill rotWithShape="1">
          <a:blip r:embed="rId4"/>
          <a:srcRect t="22953" b="28187"/>
          <a:stretch/>
        </p:blipFill>
        <p:spPr>
          <a:xfrm>
            <a:off x="4576816" y="4527153"/>
            <a:ext cx="1516869" cy="462396"/>
          </a:xfrm>
          <a:prstGeom prst="rect">
            <a:avLst/>
          </a:prstGeom>
        </p:spPr>
      </p:pic>
      <p:sp>
        <p:nvSpPr>
          <p:cNvPr id="11" name="Slide Number Placeholder 1">
            <a:extLst>
              <a:ext uri="{FF2B5EF4-FFF2-40B4-BE49-F238E27FC236}">
                <a16:creationId xmlns:a16="http://schemas.microsoft.com/office/drawing/2014/main" id="{52AEAFDD-3BDB-2148-B44B-D3F8CB54B74E}"/>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2" name="Picture Placeholder 9">
            <a:extLst>
              <a:ext uri="{FF2B5EF4-FFF2-40B4-BE49-F238E27FC236}">
                <a16:creationId xmlns:a16="http://schemas.microsoft.com/office/drawing/2014/main" id="{AFE1F769-841F-6545-AB15-502DBB22062C}"/>
              </a:ext>
            </a:extLst>
          </p:cNvPr>
          <p:cNvPicPr>
            <a:picLocks noChangeAspect="1"/>
          </p:cNvPicPr>
          <p:nvPr userDrawn="1"/>
        </p:nvPicPr>
        <p:blipFill>
          <a:blip r:embed="rId5"/>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96408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ustralia &amp; NZ">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CAD0C332-EAF6-A340-BAC0-55C94E379162}"/>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2" name="Picture 11">
            <a:extLst>
              <a:ext uri="{FF2B5EF4-FFF2-40B4-BE49-F238E27FC236}">
                <a16:creationId xmlns:a16="http://schemas.microsoft.com/office/drawing/2014/main" id="{AA995C71-F799-6446-A291-C564B3161BB9}"/>
              </a:ext>
            </a:extLst>
          </p:cNvPr>
          <p:cNvPicPr>
            <a:picLocks noChangeAspect="1"/>
          </p:cNvPicPr>
          <p:nvPr userDrawn="1"/>
        </p:nvPicPr>
        <p:blipFill>
          <a:blip r:embed="rId2"/>
          <a:stretch>
            <a:fillRect/>
          </a:stretch>
        </p:blipFill>
        <p:spPr>
          <a:xfrm>
            <a:off x="1348065" y="1012144"/>
            <a:ext cx="5951855" cy="3888000"/>
          </a:xfrm>
          <a:prstGeom prst="rect">
            <a:avLst/>
          </a:prstGeom>
        </p:spPr>
      </p:pic>
      <p:sp>
        <p:nvSpPr>
          <p:cNvPr id="13" name="Text Placeholder 11">
            <a:extLst>
              <a:ext uri="{FF2B5EF4-FFF2-40B4-BE49-F238E27FC236}">
                <a16:creationId xmlns:a16="http://schemas.microsoft.com/office/drawing/2014/main" id="{35450D5C-7B82-7D40-9E25-5FE58B6ED837}"/>
              </a:ext>
            </a:extLst>
          </p:cNvPr>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14" name="Picture 13">
            <a:extLst>
              <a:ext uri="{FF2B5EF4-FFF2-40B4-BE49-F238E27FC236}">
                <a16:creationId xmlns:a16="http://schemas.microsoft.com/office/drawing/2014/main" id="{95218038-1B17-7C4C-B7A2-77587591FF5E}"/>
              </a:ext>
            </a:extLst>
          </p:cNvPr>
          <p:cNvPicPr>
            <a:picLocks noChangeAspect="1"/>
          </p:cNvPicPr>
          <p:nvPr userDrawn="1"/>
        </p:nvPicPr>
        <p:blipFill>
          <a:blip r:embed="rId3"/>
          <a:stretch>
            <a:fillRect/>
          </a:stretch>
        </p:blipFill>
        <p:spPr>
          <a:xfrm>
            <a:off x="481983" y="4392020"/>
            <a:ext cx="2942338" cy="527085"/>
          </a:xfrm>
          <a:prstGeom prst="rect">
            <a:avLst/>
          </a:prstGeom>
        </p:spPr>
      </p:pic>
      <p:pic>
        <p:nvPicPr>
          <p:cNvPr id="8" name="Picture Placeholder 9">
            <a:extLst>
              <a:ext uri="{FF2B5EF4-FFF2-40B4-BE49-F238E27FC236}">
                <a16:creationId xmlns:a16="http://schemas.microsoft.com/office/drawing/2014/main" id="{7CCC2459-C86C-E344-B703-342278CB50F0}"/>
              </a:ext>
            </a:extLst>
          </p:cNvPr>
          <p:cNvPicPr>
            <a:picLocks noChangeAspect="1"/>
          </p:cNvPicPr>
          <p:nvPr userDrawn="1"/>
        </p:nvPicPr>
        <p:blipFill>
          <a:blip r:embed="rId4"/>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669472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B63131-8193-634D-9CDD-299117A99CEC}"/>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10" name="Text Placeholder 19">
            <a:extLst>
              <a:ext uri="{FF2B5EF4-FFF2-40B4-BE49-F238E27FC236}">
                <a16:creationId xmlns:a16="http://schemas.microsoft.com/office/drawing/2014/main" id="{CCFDCA9A-9D40-0449-B52C-737ACDD09889}"/>
              </a:ext>
            </a:extLst>
          </p:cNvPr>
          <p:cNvSpPr>
            <a:spLocks noGrp="1"/>
          </p:cNvSpPr>
          <p:nvPr>
            <p:ph type="body" sz="quarter" idx="11" hasCustomPrompt="1"/>
          </p:nvPr>
        </p:nvSpPr>
        <p:spPr>
          <a:xfrm>
            <a:off x="775255" y="813455"/>
            <a:ext cx="7263675" cy="550918"/>
          </a:xfrm>
          <a:prstGeom prst="rect">
            <a:avLst/>
          </a:prstGeom>
        </p:spPr>
        <p:txBody>
          <a:bodyPr vert="horz" lIns="50610" tIns="0" rIns="50610" bIns="25305"/>
          <a:lstStyle>
            <a:lvl1pPr marL="0" indent="0">
              <a:buNone/>
              <a:defRPr sz="4800" b="1" i="0" u="none" baseline="0">
                <a:solidFill>
                  <a:srgbClr val="FFFFFF"/>
                </a:solidFill>
                <a:latin typeface="Marine-UPBlack" panose="02000503040000020004" pitchFamily="2" charset="77"/>
                <a:cs typeface="Marine-UPBlack" panose="02000503040000020004" pitchFamily="2" charset="77"/>
              </a:defRPr>
            </a:lvl1pPr>
          </a:lstStyle>
          <a:p>
            <a:pPr lvl="0"/>
            <a:r>
              <a:rPr lang="en-US" dirty="0"/>
              <a:t>Presentation Title</a:t>
            </a:r>
          </a:p>
        </p:txBody>
      </p:sp>
      <p:sp>
        <p:nvSpPr>
          <p:cNvPr id="13" name="Text Placeholder 21">
            <a:extLst>
              <a:ext uri="{FF2B5EF4-FFF2-40B4-BE49-F238E27FC236}">
                <a16:creationId xmlns:a16="http://schemas.microsoft.com/office/drawing/2014/main" id="{BA77BDFB-C280-544A-B674-D651AA2B324C}"/>
              </a:ext>
            </a:extLst>
          </p:cNvPr>
          <p:cNvSpPr>
            <a:spLocks noGrp="1"/>
          </p:cNvSpPr>
          <p:nvPr>
            <p:ph type="body" sz="quarter" idx="12" hasCustomPrompt="1"/>
          </p:nvPr>
        </p:nvSpPr>
        <p:spPr>
          <a:xfrm>
            <a:off x="542318" y="533504"/>
            <a:ext cx="5720399" cy="311541"/>
          </a:xfrm>
          <a:prstGeom prst="rect">
            <a:avLst/>
          </a:prstGeom>
        </p:spPr>
        <p:txBody>
          <a:bodyPr vert="horz" lIns="50610" tIns="25305" rIns="50610" bIns="25305"/>
          <a:lstStyle>
            <a:lvl1pPr marL="0" indent="0">
              <a:buNone/>
              <a:defRPr sz="2300" b="0" i="1" baseline="0">
                <a:solidFill>
                  <a:srgbClr val="FFFFFF"/>
                </a:solidFill>
                <a:latin typeface="Marine-LightItalic" panose="02000503030000020004" pitchFamily="2" charset="0"/>
                <a:cs typeface="Marine-LightItalic" panose="02000503030000020004" pitchFamily="2" charset="0"/>
              </a:defRPr>
            </a:lvl1pPr>
          </a:lstStyle>
          <a:p>
            <a:pPr lvl="0"/>
            <a:r>
              <a:rPr lang="en-US" dirty="0"/>
              <a:t>Destination Queenstown</a:t>
            </a:r>
          </a:p>
        </p:txBody>
      </p:sp>
      <p:sp>
        <p:nvSpPr>
          <p:cNvPr id="14" name="Text Placeholder 8">
            <a:extLst>
              <a:ext uri="{FF2B5EF4-FFF2-40B4-BE49-F238E27FC236}">
                <a16:creationId xmlns:a16="http://schemas.microsoft.com/office/drawing/2014/main" id="{19706E63-F2E4-1E43-B1DB-12B97F33682E}"/>
              </a:ext>
            </a:extLst>
          </p:cNvPr>
          <p:cNvSpPr>
            <a:spLocks noGrp="1"/>
          </p:cNvSpPr>
          <p:nvPr>
            <p:ph type="body" sz="quarter" idx="10" hasCustomPrompt="1"/>
          </p:nvPr>
        </p:nvSpPr>
        <p:spPr>
          <a:xfrm>
            <a:off x="782781" y="1553969"/>
            <a:ext cx="4584083" cy="194885"/>
          </a:xfrm>
          <a:prstGeom prst="rect">
            <a:avLst/>
          </a:prstGeom>
        </p:spPr>
        <p:txBody>
          <a:bodyPr lIns="50610" tIns="25305" rIns="50610" bIns="25305">
            <a:noAutofit/>
          </a:bodyPr>
          <a:lstStyle>
            <a:lvl1pPr marL="0" indent="0">
              <a:buNone/>
              <a:defRPr sz="1000" b="0" i="1" baseline="0">
                <a:solidFill>
                  <a:srgbClr val="FFFFFF"/>
                </a:solidFill>
                <a:latin typeface="+mn-lt"/>
                <a:cs typeface="Avenir Light"/>
              </a:defRPr>
            </a:lvl1pPr>
          </a:lstStyle>
          <a:p>
            <a:pPr lvl="0"/>
            <a:r>
              <a:rPr lang="en-US" dirty="0"/>
              <a:t>Date, location, name of person or similar</a:t>
            </a:r>
            <a:r>
              <a:rPr lang="mr-IN" dirty="0"/>
              <a:t>…</a:t>
            </a:r>
            <a:endParaRPr lang="en-US" dirty="0"/>
          </a:p>
        </p:txBody>
      </p:sp>
      <p:pic>
        <p:nvPicPr>
          <p:cNvPr id="8" name="Picture Placeholder 9">
            <a:extLst>
              <a:ext uri="{FF2B5EF4-FFF2-40B4-BE49-F238E27FC236}">
                <a16:creationId xmlns:a16="http://schemas.microsoft.com/office/drawing/2014/main" id="{E21354FA-D229-F746-9F99-C7DFE475BC21}"/>
              </a:ext>
            </a:extLst>
          </p:cNvPr>
          <p:cNvPicPr>
            <a:picLocks noChangeAspect="1"/>
          </p:cNvPicPr>
          <p:nvPr userDrawn="1"/>
        </p:nvPicPr>
        <p:blipFill>
          <a:blip r:embed="rId3"/>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6815079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ew Zealan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D4642A-6662-0C44-A704-A7B243E5EA75}"/>
              </a:ext>
            </a:extLst>
          </p:cNvPr>
          <p:cNvPicPr>
            <a:picLocks noChangeAspect="1"/>
          </p:cNvPicPr>
          <p:nvPr userDrawn="1"/>
        </p:nvPicPr>
        <p:blipFill rotWithShape="1">
          <a:blip r:embed="rId2"/>
          <a:srcRect l="280" t="388" r="-280" b="10008"/>
          <a:stretch/>
        </p:blipFill>
        <p:spPr>
          <a:xfrm>
            <a:off x="4124167" y="205169"/>
            <a:ext cx="3712688" cy="4799610"/>
          </a:xfrm>
          <a:prstGeom prst="rect">
            <a:avLst/>
          </a:prstGeom>
        </p:spPr>
      </p:pic>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9" name="Picture 8"/>
          <p:cNvPicPr>
            <a:picLocks noChangeAspect="1"/>
          </p:cNvPicPr>
          <p:nvPr userDrawn="1"/>
        </p:nvPicPr>
        <p:blipFill>
          <a:blip r:embed="rId3"/>
          <a:stretch>
            <a:fillRect/>
          </a:stretch>
        </p:blipFill>
        <p:spPr>
          <a:xfrm>
            <a:off x="481983" y="4392020"/>
            <a:ext cx="2368547" cy="527085"/>
          </a:xfrm>
          <a:prstGeom prst="rect">
            <a:avLst/>
          </a:prstGeom>
        </p:spPr>
      </p:pic>
      <p:sp>
        <p:nvSpPr>
          <p:cNvPr id="7" name="Slide Number Placeholder 1">
            <a:extLst>
              <a:ext uri="{FF2B5EF4-FFF2-40B4-BE49-F238E27FC236}">
                <a16:creationId xmlns:a16="http://schemas.microsoft.com/office/drawing/2014/main" id="{19880377-BD14-714B-ABC5-6CB3D8088DD1}"/>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1" name="Picture Placeholder 9">
            <a:extLst>
              <a:ext uri="{FF2B5EF4-FFF2-40B4-BE49-F238E27FC236}">
                <a16:creationId xmlns:a16="http://schemas.microsoft.com/office/drawing/2014/main" id="{EAC9AB9F-6D1E-EE4C-8DE5-8A0066D3CB8B}"/>
              </a:ext>
            </a:extLst>
          </p:cNvPr>
          <p:cNvPicPr>
            <a:picLocks noChangeAspect="1"/>
          </p:cNvPicPr>
          <p:nvPr userDrawn="1"/>
        </p:nvPicPr>
        <p:blipFill>
          <a:blip r:embed="rId4"/>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3134852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925548" y="0"/>
            <a:ext cx="7403368" cy="5232128"/>
          </a:xfrm>
          <a:prstGeom prst="rect">
            <a:avLst/>
          </a:prstGeom>
        </p:spPr>
      </p:pic>
      <p:sp>
        <p:nvSpPr>
          <p:cNvPr id="4"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7" name="Picture 6"/>
          <p:cNvPicPr>
            <a:picLocks noChangeAspect="1"/>
          </p:cNvPicPr>
          <p:nvPr userDrawn="1"/>
        </p:nvPicPr>
        <p:blipFill>
          <a:blip r:embed="rId3"/>
          <a:stretch>
            <a:fillRect/>
          </a:stretch>
        </p:blipFill>
        <p:spPr>
          <a:xfrm>
            <a:off x="224059" y="1068117"/>
            <a:ext cx="1598686" cy="2747741"/>
          </a:xfrm>
          <a:prstGeom prst="rect">
            <a:avLst/>
          </a:prstGeom>
        </p:spPr>
      </p:pic>
      <p:pic>
        <p:nvPicPr>
          <p:cNvPr id="9" name="Picture 8">
            <a:extLst>
              <a:ext uri="{FF2B5EF4-FFF2-40B4-BE49-F238E27FC236}">
                <a16:creationId xmlns:a16="http://schemas.microsoft.com/office/drawing/2014/main" id="{F3854512-486F-634D-864D-443801790904}"/>
              </a:ext>
            </a:extLst>
          </p:cNvPr>
          <p:cNvPicPr>
            <a:picLocks noChangeAspect="1"/>
          </p:cNvPicPr>
          <p:nvPr userDrawn="1"/>
        </p:nvPicPr>
        <p:blipFill rotWithShape="1">
          <a:blip r:embed="rId4"/>
          <a:srcRect t="29903" b="29903"/>
          <a:stretch/>
        </p:blipFill>
        <p:spPr>
          <a:xfrm>
            <a:off x="286742" y="4423681"/>
            <a:ext cx="1536003" cy="385173"/>
          </a:xfrm>
          <a:prstGeom prst="rect">
            <a:avLst/>
          </a:prstGeom>
        </p:spPr>
      </p:pic>
      <p:sp>
        <p:nvSpPr>
          <p:cNvPr id="8" name="Slide Number Placeholder 1">
            <a:extLst>
              <a:ext uri="{FF2B5EF4-FFF2-40B4-BE49-F238E27FC236}">
                <a16:creationId xmlns:a16="http://schemas.microsoft.com/office/drawing/2014/main" id="{6A5F1344-AA9C-B144-9C98-901AB72EE636}"/>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0" name="Picture Placeholder 9">
            <a:extLst>
              <a:ext uri="{FF2B5EF4-FFF2-40B4-BE49-F238E27FC236}">
                <a16:creationId xmlns:a16="http://schemas.microsoft.com/office/drawing/2014/main" id="{2A0BE4F9-9DA7-8140-B227-219E3B056757}"/>
              </a:ext>
            </a:extLst>
          </p:cNvPr>
          <p:cNvPicPr>
            <a:picLocks noChangeAspect="1"/>
          </p:cNvPicPr>
          <p:nvPr userDrawn="1"/>
        </p:nvPicPr>
        <p:blipFill>
          <a:blip r:embed="rId5"/>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4142593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7277961" cy="5143500"/>
          </a:xfrm>
          <a:prstGeom prst="rect">
            <a:avLst/>
          </a:prstGeom>
        </p:spPr>
      </p:pic>
      <p:sp>
        <p:nvSpPr>
          <p:cNvPr id="3"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lgn="r">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10" name="Picture 9"/>
          <p:cNvPicPr>
            <a:picLocks noChangeAspect="1"/>
          </p:cNvPicPr>
          <p:nvPr userDrawn="1"/>
        </p:nvPicPr>
        <p:blipFill>
          <a:blip r:embed="rId3"/>
          <a:stretch>
            <a:fillRect/>
          </a:stretch>
        </p:blipFill>
        <p:spPr>
          <a:xfrm>
            <a:off x="7250135" y="1068636"/>
            <a:ext cx="1663347" cy="2858877"/>
          </a:xfrm>
          <a:prstGeom prst="rect">
            <a:avLst/>
          </a:prstGeom>
        </p:spPr>
      </p:pic>
      <p:pic>
        <p:nvPicPr>
          <p:cNvPr id="13" name="Picture 12">
            <a:extLst>
              <a:ext uri="{FF2B5EF4-FFF2-40B4-BE49-F238E27FC236}">
                <a16:creationId xmlns:a16="http://schemas.microsoft.com/office/drawing/2014/main" id="{D77B1429-F7F0-B14B-9CC6-23EF8D1D2817}"/>
              </a:ext>
            </a:extLst>
          </p:cNvPr>
          <p:cNvPicPr>
            <a:picLocks noChangeAspect="1"/>
          </p:cNvPicPr>
          <p:nvPr userDrawn="1"/>
        </p:nvPicPr>
        <p:blipFill rotWithShape="1">
          <a:blip r:embed="rId4"/>
          <a:srcRect t="29903" b="29903"/>
          <a:stretch/>
        </p:blipFill>
        <p:spPr>
          <a:xfrm>
            <a:off x="7466072" y="3932249"/>
            <a:ext cx="1536003" cy="385173"/>
          </a:xfrm>
          <a:prstGeom prst="rect">
            <a:avLst/>
          </a:prstGeom>
        </p:spPr>
      </p:pic>
      <p:sp>
        <p:nvSpPr>
          <p:cNvPr id="8" name="Slide Number Placeholder 1">
            <a:extLst>
              <a:ext uri="{FF2B5EF4-FFF2-40B4-BE49-F238E27FC236}">
                <a16:creationId xmlns:a16="http://schemas.microsoft.com/office/drawing/2014/main" id="{4A09B815-5740-464B-A70D-C4AFFA10F263}"/>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9" name="Picture Placeholder 9">
            <a:extLst>
              <a:ext uri="{FF2B5EF4-FFF2-40B4-BE49-F238E27FC236}">
                <a16:creationId xmlns:a16="http://schemas.microsoft.com/office/drawing/2014/main" id="{28678F9E-3772-674B-9BA3-FABB0183D133}"/>
              </a:ext>
            </a:extLst>
          </p:cNvPr>
          <p:cNvPicPr>
            <a:picLocks noChangeAspect="1"/>
          </p:cNvPicPr>
          <p:nvPr userDrawn="1"/>
        </p:nvPicPr>
        <p:blipFill>
          <a:blip r:embed="rId5"/>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2282915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1" y="0"/>
            <a:ext cx="7277961" cy="5143500"/>
          </a:xfrm>
          <a:prstGeom prst="rect">
            <a:avLst/>
          </a:prstGeom>
        </p:spPr>
      </p:pic>
      <p:sp>
        <p:nvSpPr>
          <p:cNvPr id="4"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lgn="r">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10" name="Picture 9">
            <a:extLst>
              <a:ext uri="{FF2B5EF4-FFF2-40B4-BE49-F238E27FC236}">
                <a16:creationId xmlns:a16="http://schemas.microsoft.com/office/drawing/2014/main" id="{8AE28B87-790A-EC42-9F29-D4DC830EDEB4}"/>
              </a:ext>
            </a:extLst>
          </p:cNvPr>
          <p:cNvPicPr>
            <a:picLocks noChangeAspect="1"/>
          </p:cNvPicPr>
          <p:nvPr userDrawn="1"/>
        </p:nvPicPr>
        <p:blipFill>
          <a:blip r:embed="rId3"/>
          <a:stretch>
            <a:fillRect/>
          </a:stretch>
        </p:blipFill>
        <p:spPr>
          <a:xfrm>
            <a:off x="7257934" y="1068117"/>
            <a:ext cx="1666405" cy="2864132"/>
          </a:xfrm>
          <a:prstGeom prst="rect">
            <a:avLst/>
          </a:prstGeom>
        </p:spPr>
      </p:pic>
      <p:pic>
        <p:nvPicPr>
          <p:cNvPr id="3" name="Picture 2">
            <a:extLst>
              <a:ext uri="{FF2B5EF4-FFF2-40B4-BE49-F238E27FC236}">
                <a16:creationId xmlns:a16="http://schemas.microsoft.com/office/drawing/2014/main" id="{6DC9853B-AECF-3F42-95AB-88EB021EC81B}"/>
              </a:ext>
            </a:extLst>
          </p:cNvPr>
          <p:cNvPicPr>
            <a:picLocks noChangeAspect="1"/>
          </p:cNvPicPr>
          <p:nvPr userDrawn="1"/>
        </p:nvPicPr>
        <p:blipFill rotWithShape="1">
          <a:blip r:embed="rId4"/>
          <a:srcRect t="29903" b="29903"/>
          <a:stretch/>
        </p:blipFill>
        <p:spPr>
          <a:xfrm>
            <a:off x="7466072" y="3932249"/>
            <a:ext cx="1536003" cy="385173"/>
          </a:xfrm>
          <a:prstGeom prst="rect">
            <a:avLst/>
          </a:prstGeom>
        </p:spPr>
      </p:pic>
      <p:sp>
        <p:nvSpPr>
          <p:cNvPr id="8" name="Slide Number Placeholder 1">
            <a:extLst>
              <a:ext uri="{FF2B5EF4-FFF2-40B4-BE49-F238E27FC236}">
                <a16:creationId xmlns:a16="http://schemas.microsoft.com/office/drawing/2014/main" id="{A0F6C3BD-F37E-0A42-BDE7-053A7B221852}"/>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1" name="Picture Placeholder 9">
            <a:extLst>
              <a:ext uri="{FF2B5EF4-FFF2-40B4-BE49-F238E27FC236}">
                <a16:creationId xmlns:a16="http://schemas.microsoft.com/office/drawing/2014/main" id="{06CE304D-C84C-8C4F-B418-C769FD5AEB47}"/>
              </a:ext>
            </a:extLst>
          </p:cNvPr>
          <p:cNvPicPr>
            <a:picLocks noChangeAspect="1"/>
          </p:cNvPicPr>
          <p:nvPr userDrawn="1"/>
        </p:nvPicPr>
        <p:blipFill>
          <a:blip r:embed="rId5"/>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0557905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aph Page">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Graph page</a:t>
            </a:r>
          </a:p>
        </p:txBody>
      </p:sp>
      <p:sp>
        <p:nvSpPr>
          <p:cNvPr id="11" name="Chart Placeholder 10"/>
          <p:cNvSpPr>
            <a:spLocks noGrp="1"/>
          </p:cNvSpPr>
          <p:nvPr>
            <p:ph type="chart" sz="quarter" idx="19"/>
          </p:nvPr>
        </p:nvSpPr>
        <p:spPr>
          <a:xfrm>
            <a:off x="481820" y="1090411"/>
            <a:ext cx="8189960" cy="3175341"/>
          </a:xfrm>
          <a:prstGeom prst="rect">
            <a:avLst/>
          </a:prstGeom>
        </p:spPr>
        <p:txBody>
          <a:bodyPr vert="horz" lIns="50610" tIns="25305" rIns="50610" bIns="25305"/>
          <a:lstStyle/>
          <a:p>
            <a:endParaRPr lang="en-US"/>
          </a:p>
        </p:txBody>
      </p:sp>
      <p:sp>
        <p:nvSpPr>
          <p:cNvPr id="9" name="Slide Number Placeholder 1">
            <a:extLst>
              <a:ext uri="{FF2B5EF4-FFF2-40B4-BE49-F238E27FC236}">
                <a16:creationId xmlns:a16="http://schemas.microsoft.com/office/drawing/2014/main" id="{1E184F70-76A2-E345-90C8-4A10DA89CEED}"/>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6" name="Picture Placeholder 9">
            <a:extLst>
              <a:ext uri="{FF2B5EF4-FFF2-40B4-BE49-F238E27FC236}">
                <a16:creationId xmlns:a16="http://schemas.microsoft.com/office/drawing/2014/main" id="{A9B4033F-D2CF-1F43-A139-9F7F631AAE1A}"/>
              </a:ext>
            </a:extLst>
          </p:cNvPr>
          <p:cNvPicPr>
            <a:picLocks noChangeAspect="1"/>
          </p:cNvPicPr>
          <p:nvPr userDrawn="1"/>
        </p:nvPicPr>
        <p:blipFill>
          <a:blip r:embed="rId2"/>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1477046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ideo Page">
    <p:spTree>
      <p:nvGrpSpPr>
        <p:cNvPr id="1" name=""/>
        <p:cNvGrpSpPr/>
        <p:nvPr/>
      </p:nvGrpSpPr>
      <p:grpSpPr>
        <a:xfrm>
          <a:off x="0" y="0"/>
          <a:ext cx="0" cy="0"/>
          <a:chOff x="0" y="0"/>
          <a:chExt cx="0" cy="0"/>
        </a:xfrm>
      </p:grpSpPr>
      <p:sp>
        <p:nvSpPr>
          <p:cNvPr id="10"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Video page</a:t>
            </a:r>
          </a:p>
        </p:txBody>
      </p:sp>
      <p:sp>
        <p:nvSpPr>
          <p:cNvPr id="6" name="Media Placeholder 8"/>
          <p:cNvSpPr>
            <a:spLocks noGrp="1"/>
          </p:cNvSpPr>
          <p:nvPr>
            <p:ph type="media" sz="quarter" idx="10"/>
          </p:nvPr>
        </p:nvSpPr>
        <p:spPr>
          <a:xfrm>
            <a:off x="1272036" y="1060448"/>
            <a:ext cx="6616850" cy="3181743"/>
          </a:xfrm>
          <a:prstGeom prst="rect">
            <a:avLst/>
          </a:prstGeom>
        </p:spPr>
        <p:txBody>
          <a:bodyPr vert="horz" lIns="50610" tIns="25305" rIns="50610" bIns="25305"/>
          <a:lstStyle/>
          <a:p>
            <a:endParaRPr lang="en-US"/>
          </a:p>
        </p:txBody>
      </p:sp>
      <p:sp>
        <p:nvSpPr>
          <p:cNvPr id="9" name="Slide Number Placeholder 1">
            <a:extLst>
              <a:ext uri="{FF2B5EF4-FFF2-40B4-BE49-F238E27FC236}">
                <a16:creationId xmlns:a16="http://schemas.microsoft.com/office/drawing/2014/main" id="{A8EA858E-C137-3F46-8182-443A100C473A}"/>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7" name="Picture Placeholder 9">
            <a:extLst>
              <a:ext uri="{FF2B5EF4-FFF2-40B4-BE49-F238E27FC236}">
                <a16:creationId xmlns:a16="http://schemas.microsoft.com/office/drawing/2014/main" id="{FD2D9ABA-0A66-DF42-B36A-1D4AA78236D5}"/>
              </a:ext>
            </a:extLst>
          </p:cNvPr>
          <p:cNvPicPr>
            <a:picLocks noChangeAspect="1"/>
          </p:cNvPicPr>
          <p:nvPr userDrawn="1"/>
        </p:nvPicPr>
        <p:blipFill>
          <a:blip r:embed="rId2"/>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3322348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3480AA-6CB6-814C-B42F-34CCD4C14832}"/>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10" name="Text Placeholder 11"/>
          <p:cNvSpPr>
            <a:spLocks noGrp="1"/>
          </p:cNvSpPr>
          <p:nvPr>
            <p:ph type="body" sz="quarter" idx="18" hasCustomPrompt="1"/>
          </p:nvPr>
        </p:nvSpPr>
        <p:spPr>
          <a:xfrm>
            <a:off x="1924342" y="1737629"/>
            <a:ext cx="5359337" cy="1611488"/>
          </a:xfrm>
          <a:prstGeom prst="rect">
            <a:avLst/>
          </a:prstGeom>
        </p:spPr>
        <p:txBody>
          <a:bodyPr vert="horz" lIns="50610" tIns="25305" rIns="50610" bIns="25305"/>
          <a:lstStyle>
            <a:lvl1pPr marL="0" indent="0" algn="l">
              <a:lnSpc>
                <a:spcPct val="80000"/>
              </a:lnSpc>
              <a:buNone/>
              <a:defRPr sz="3900" b="0" i="1" baseline="0">
                <a:solidFill>
                  <a:schemeClr val="bg1"/>
                </a:solidFill>
                <a:latin typeface="Marine-LightItalic" panose="02000503030000020004" pitchFamily="2" charset="0"/>
                <a:cs typeface="Marine-LightItalic" panose="02000503030000020004" pitchFamily="2" charset="0"/>
              </a:defRPr>
            </a:lvl1pPr>
          </a:lstStyle>
          <a:p>
            <a:pPr lvl="0"/>
            <a:r>
              <a:rPr lang="en-US" dirty="0"/>
              <a:t>“A quote or statement </a:t>
            </a:r>
            <a:br>
              <a:rPr lang="en-US" dirty="0"/>
            </a:br>
            <a:r>
              <a:rPr lang="en-US" dirty="0"/>
              <a:t> can go on this page”</a:t>
            </a:r>
          </a:p>
        </p:txBody>
      </p:sp>
      <p:sp>
        <p:nvSpPr>
          <p:cNvPr id="6" name="Slide Number Placeholder 1">
            <a:extLst>
              <a:ext uri="{FF2B5EF4-FFF2-40B4-BE49-F238E27FC236}">
                <a16:creationId xmlns:a16="http://schemas.microsoft.com/office/drawing/2014/main" id="{316D31D8-7895-9747-935C-0F95711E0E60}"/>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bg1"/>
                </a:solidFill>
                <a:latin typeface="Avenir Black" panose="02000503020000020003" pitchFamily="2" charset="0"/>
                <a:cs typeface="Avenir Next Demi Bold"/>
              </a:rPr>
              <a:pPr/>
              <a:t>‹#›</a:t>
            </a:fld>
            <a:endParaRPr lang="en-US" sz="800" b="1" i="0" dirty="0">
              <a:solidFill>
                <a:schemeClr val="bg1"/>
              </a:solidFill>
              <a:latin typeface="Avenir Black" panose="02000503020000020003" pitchFamily="2" charset="0"/>
              <a:cs typeface="Avenir Next Demi Bold"/>
            </a:endParaRPr>
          </a:p>
        </p:txBody>
      </p:sp>
      <p:pic>
        <p:nvPicPr>
          <p:cNvPr id="7" name="Picture Placeholder 9">
            <a:extLst>
              <a:ext uri="{FF2B5EF4-FFF2-40B4-BE49-F238E27FC236}">
                <a16:creationId xmlns:a16="http://schemas.microsoft.com/office/drawing/2014/main" id="{98344AD5-1043-4D4D-A06C-0E450FFA26D6}"/>
              </a:ext>
            </a:extLst>
          </p:cNvPr>
          <p:cNvPicPr>
            <a:picLocks noChangeAspect="1"/>
          </p:cNvPicPr>
          <p:nvPr userDrawn="1"/>
        </p:nvPicPr>
        <p:blipFill>
          <a:blip r:embed="rId3"/>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5580796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age White">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Blank page heading</a:t>
            </a:r>
          </a:p>
        </p:txBody>
      </p:sp>
      <p:sp>
        <p:nvSpPr>
          <p:cNvPr id="6" name="Slide Number Placeholder 1">
            <a:extLst>
              <a:ext uri="{FF2B5EF4-FFF2-40B4-BE49-F238E27FC236}">
                <a16:creationId xmlns:a16="http://schemas.microsoft.com/office/drawing/2014/main" id="{B1539B15-0CFB-EC4C-A3B5-A67BCE4D864F}"/>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5" name="Picture Placeholder 9">
            <a:extLst>
              <a:ext uri="{FF2B5EF4-FFF2-40B4-BE49-F238E27FC236}">
                <a16:creationId xmlns:a16="http://schemas.microsoft.com/office/drawing/2014/main" id="{F1A7739F-5266-C64F-A1B2-A8DCF9969E35}"/>
              </a:ext>
            </a:extLst>
          </p:cNvPr>
          <p:cNvPicPr>
            <a:picLocks noChangeAspect="1"/>
          </p:cNvPicPr>
          <p:nvPr userDrawn="1"/>
        </p:nvPicPr>
        <p:blipFill>
          <a:blip r:embed="rId2"/>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6513890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age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4F76C2-3007-5C4E-8B8C-9CD5BE03292F}"/>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8" name="Text Placeholder 11"/>
          <p:cNvSpPr>
            <a:spLocks noGrp="1"/>
          </p:cNvSpPr>
          <p:nvPr>
            <p:ph type="body" sz="quarter" idx="18" hasCustomPrompt="1"/>
          </p:nvPr>
        </p:nvSpPr>
        <p:spPr>
          <a:xfrm>
            <a:off x="481983" y="365496"/>
            <a:ext cx="8197197" cy="503239"/>
          </a:xfrm>
          <a:prstGeom prst="rect">
            <a:avLst/>
          </a:prstGeom>
        </p:spPr>
        <p:txBody>
          <a:bodyPr vert="horz" lIns="50610" tIns="25305" rIns="50610" bIns="25305"/>
          <a:lstStyle>
            <a:lvl1pPr marL="0" indent="0">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Blank page heading</a:t>
            </a:r>
          </a:p>
        </p:txBody>
      </p:sp>
      <p:sp>
        <p:nvSpPr>
          <p:cNvPr id="6" name="Slide Number Placeholder 1">
            <a:extLst>
              <a:ext uri="{FF2B5EF4-FFF2-40B4-BE49-F238E27FC236}">
                <a16:creationId xmlns:a16="http://schemas.microsoft.com/office/drawing/2014/main" id="{2766C74E-BFB7-B54B-B3B4-A6EA1296B6F8}"/>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bg1"/>
                </a:solidFill>
                <a:latin typeface="Avenir Black" panose="02000503020000020003" pitchFamily="2" charset="0"/>
                <a:cs typeface="Avenir Next Demi Bold"/>
              </a:rPr>
              <a:pPr/>
              <a:t>‹#›</a:t>
            </a:fld>
            <a:endParaRPr lang="en-US" sz="800" b="1" i="0" dirty="0">
              <a:solidFill>
                <a:schemeClr val="bg1"/>
              </a:solidFill>
              <a:latin typeface="Avenir Black" panose="02000503020000020003" pitchFamily="2" charset="0"/>
              <a:cs typeface="Avenir Next Demi Bold"/>
            </a:endParaRPr>
          </a:p>
        </p:txBody>
      </p:sp>
      <p:pic>
        <p:nvPicPr>
          <p:cNvPr id="7" name="Picture Placeholder 9">
            <a:extLst>
              <a:ext uri="{FF2B5EF4-FFF2-40B4-BE49-F238E27FC236}">
                <a16:creationId xmlns:a16="http://schemas.microsoft.com/office/drawing/2014/main" id="{7128A23A-9B46-D541-A2A2-C15885F94C21}"/>
              </a:ext>
            </a:extLst>
          </p:cNvPr>
          <p:cNvPicPr>
            <a:picLocks noChangeAspect="1"/>
          </p:cNvPicPr>
          <p:nvPr userDrawn="1"/>
        </p:nvPicPr>
        <p:blipFill>
          <a:blip r:embed="rId3"/>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6886472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age Image">
    <p:spTree>
      <p:nvGrpSpPr>
        <p:cNvPr id="1" name=""/>
        <p:cNvGrpSpPr/>
        <p:nvPr/>
      </p:nvGrpSpPr>
      <p:grpSpPr>
        <a:xfrm>
          <a:off x="0" y="0"/>
          <a:ext cx="0" cy="0"/>
          <a:chOff x="0" y="0"/>
          <a:chExt cx="0" cy="0"/>
        </a:xfrm>
      </p:grpSpPr>
      <p:sp>
        <p:nvSpPr>
          <p:cNvPr id="3" name="Picture Placeholder 11"/>
          <p:cNvSpPr>
            <a:spLocks noGrp="1"/>
          </p:cNvSpPr>
          <p:nvPr>
            <p:ph type="pic" sz="quarter" idx="13" hasCustomPrompt="1"/>
          </p:nvPr>
        </p:nvSpPr>
        <p:spPr>
          <a:xfrm>
            <a:off x="0" y="0"/>
            <a:ext cx="9144000" cy="5143500"/>
          </a:xfrm>
          <a:prstGeom prst="rect">
            <a:avLst/>
          </a:prstGeom>
        </p:spPr>
        <p:txBody>
          <a:bodyPr vert="horz" lIns="50610" tIns="25305" rIns="50610" bIns="25305"/>
          <a:lstStyle/>
          <a:p>
            <a:r>
              <a:rPr lang="en-US" dirty="0"/>
              <a:t>Blank Picture Page</a:t>
            </a:r>
          </a:p>
        </p:txBody>
      </p:sp>
      <p:sp>
        <p:nvSpPr>
          <p:cNvPr id="5" name="Picture Placeholder 5">
            <a:extLst>
              <a:ext uri="{FF2B5EF4-FFF2-40B4-BE49-F238E27FC236}">
                <a16:creationId xmlns:a16="http://schemas.microsoft.com/office/drawing/2014/main" id="{D3EBF941-234D-DE45-A468-9E6DBD710CA7}"/>
              </a:ext>
            </a:extLst>
          </p:cNvPr>
          <p:cNvSpPr>
            <a:spLocks noGrp="1"/>
          </p:cNvSpPr>
          <p:nvPr>
            <p:ph type="pic" sz="quarter" idx="16" hasCustomPrompt="1"/>
          </p:nvPr>
        </p:nvSpPr>
        <p:spPr>
          <a:xfrm>
            <a:off x="7993184" y="4304260"/>
            <a:ext cx="1150816" cy="6120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3612400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Cover">
    <p:spTree>
      <p:nvGrpSpPr>
        <p:cNvPr id="1" name=""/>
        <p:cNvGrpSpPr/>
        <p:nvPr/>
      </p:nvGrpSpPr>
      <p:grpSpPr>
        <a:xfrm>
          <a:off x="0" y="0"/>
          <a:ext cx="0" cy="0"/>
          <a:chOff x="0" y="0"/>
          <a:chExt cx="0" cy="0"/>
        </a:xfrm>
      </p:grpSpPr>
      <p:pic>
        <p:nvPicPr>
          <p:cNvPr id="10" name="Picture 9" descr="DQ32715 Presentation Template Design - Grey 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8" name="Picture Placeholder 11"/>
          <p:cNvSpPr>
            <a:spLocks noGrp="1"/>
          </p:cNvSpPr>
          <p:nvPr>
            <p:ph type="pic" sz="quarter" idx="13"/>
          </p:nvPr>
        </p:nvSpPr>
        <p:spPr>
          <a:xfrm>
            <a:off x="0" y="0"/>
            <a:ext cx="9144000" cy="5143500"/>
          </a:xfrm>
          <a:prstGeom prst="rect">
            <a:avLst/>
          </a:prstGeom>
        </p:spPr>
        <p:txBody>
          <a:bodyPr vert="horz"/>
          <a:lstStyle/>
          <a:p>
            <a:r>
              <a:rPr lang="en-US"/>
              <a:t>Click icon to add picture</a:t>
            </a:r>
            <a:endParaRPr lang="en-US" dirty="0"/>
          </a:p>
        </p:txBody>
      </p:sp>
      <p:sp>
        <p:nvSpPr>
          <p:cNvPr id="9" name="Picture Placeholder 5"/>
          <p:cNvSpPr>
            <a:spLocks noGrp="1"/>
          </p:cNvSpPr>
          <p:nvPr>
            <p:ph type="pic" sz="quarter" idx="14" hasCustomPrompt="1"/>
          </p:nvPr>
        </p:nvSpPr>
        <p:spPr>
          <a:xfrm>
            <a:off x="11699875" y="9024938"/>
            <a:ext cx="3429000" cy="1157287"/>
          </a:xfrm>
          <a:prstGeom prst="rect">
            <a:avLst/>
          </a:prstGeom>
        </p:spPr>
        <p:txBody>
          <a:bodyPr vert="horz"/>
          <a:lstStyle/>
          <a:p>
            <a:r>
              <a:rPr lang="en-US" dirty="0"/>
              <a:t>logo</a:t>
            </a:r>
          </a:p>
        </p:txBody>
      </p:sp>
      <p:sp>
        <p:nvSpPr>
          <p:cNvPr id="19" name="Picture Placeholder 5"/>
          <p:cNvSpPr>
            <a:spLocks noGrp="1"/>
          </p:cNvSpPr>
          <p:nvPr>
            <p:ph type="pic" sz="quarter" idx="15" hasCustomPrompt="1"/>
          </p:nvPr>
        </p:nvSpPr>
        <p:spPr>
          <a:xfrm>
            <a:off x="11852275" y="9177338"/>
            <a:ext cx="3429000" cy="1157287"/>
          </a:xfrm>
          <a:prstGeom prst="rect">
            <a:avLst/>
          </a:prstGeom>
        </p:spPr>
        <p:txBody>
          <a:bodyPr vert="horz"/>
          <a:lstStyle/>
          <a:p>
            <a:r>
              <a:rPr lang="en-US" dirty="0"/>
              <a:t>logo</a:t>
            </a:r>
          </a:p>
        </p:txBody>
      </p:sp>
      <p:sp>
        <p:nvSpPr>
          <p:cNvPr id="11" name="Text Placeholder 19">
            <a:extLst>
              <a:ext uri="{FF2B5EF4-FFF2-40B4-BE49-F238E27FC236}">
                <a16:creationId xmlns:a16="http://schemas.microsoft.com/office/drawing/2014/main" id="{61B91517-61FC-014A-ACA4-E326D0B1EDB2}"/>
              </a:ext>
            </a:extLst>
          </p:cNvPr>
          <p:cNvSpPr>
            <a:spLocks noGrp="1"/>
          </p:cNvSpPr>
          <p:nvPr>
            <p:ph type="body" sz="quarter" idx="11" hasCustomPrompt="1"/>
          </p:nvPr>
        </p:nvSpPr>
        <p:spPr>
          <a:xfrm>
            <a:off x="775255" y="813455"/>
            <a:ext cx="7263675" cy="550918"/>
          </a:xfrm>
          <a:prstGeom prst="rect">
            <a:avLst/>
          </a:prstGeom>
        </p:spPr>
        <p:txBody>
          <a:bodyPr vert="horz" lIns="50610" tIns="0" rIns="50610" bIns="25305"/>
          <a:lstStyle>
            <a:lvl1pPr marL="0" indent="0">
              <a:buNone/>
              <a:defRPr sz="4800" b="1" i="0" u="none" baseline="0">
                <a:solidFill>
                  <a:srgbClr val="FFFFFF"/>
                </a:solidFill>
                <a:latin typeface="Marine-UPBlack" panose="02000503040000020004" pitchFamily="2" charset="77"/>
                <a:cs typeface="Marine-UPBlack" panose="02000503040000020004" pitchFamily="2" charset="77"/>
              </a:defRPr>
            </a:lvl1pPr>
          </a:lstStyle>
          <a:p>
            <a:pPr lvl="0"/>
            <a:r>
              <a:rPr lang="en-US" dirty="0"/>
              <a:t>Presentation Title</a:t>
            </a:r>
          </a:p>
        </p:txBody>
      </p:sp>
      <p:sp>
        <p:nvSpPr>
          <p:cNvPr id="16" name="Text Placeholder 21">
            <a:extLst>
              <a:ext uri="{FF2B5EF4-FFF2-40B4-BE49-F238E27FC236}">
                <a16:creationId xmlns:a16="http://schemas.microsoft.com/office/drawing/2014/main" id="{FE6BFA29-CA4B-CC4B-93F9-B1F0320C7ADA}"/>
              </a:ext>
            </a:extLst>
          </p:cNvPr>
          <p:cNvSpPr>
            <a:spLocks noGrp="1"/>
          </p:cNvSpPr>
          <p:nvPr>
            <p:ph type="body" sz="quarter" idx="12" hasCustomPrompt="1"/>
          </p:nvPr>
        </p:nvSpPr>
        <p:spPr>
          <a:xfrm>
            <a:off x="542318" y="533504"/>
            <a:ext cx="5720399" cy="311541"/>
          </a:xfrm>
          <a:prstGeom prst="rect">
            <a:avLst/>
          </a:prstGeom>
        </p:spPr>
        <p:txBody>
          <a:bodyPr vert="horz" lIns="50610" tIns="25305" rIns="50610" bIns="25305"/>
          <a:lstStyle>
            <a:lvl1pPr marL="0" indent="0">
              <a:buNone/>
              <a:defRPr sz="2300" b="0" i="1" baseline="0">
                <a:solidFill>
                  <a:srgbClr val="FFFFFF"/>
                </a:solidFill>
                <a:latin typeface="Marine-LightItalic" panose="02000503030000020004" pitchFamily="2" charset="0"/>
                <a:cs typeface="Marine-LightItalic" panose="02000503030000020004" pitchFamily="2" charset="0"/>
              </a:defRPr>
            </a:lvl1pPr>
          </a:lstStyle>
          <a:p>
            <a:pPr lvl="0"/>
            <a:r>
              <a:rPr lang="en-US" dirty="0"/>
              <a:t>Destination Queenstown</a:t>
            </a:r>
          </a:p>
        </p:txBody>
      </p:sp>
      <p:sp>
        <p:nvSpPr>
          <p:cNvPr id="17" name="Text Placeholder 8">
            <a:extLst>
              <a:ext uri="{FF2B5EF4-FFF2-40B4-BE49-F238E27FC236}">
                <a16:creationId xmlns:a16="http://schemas.microsoft.com/office/drawing/2014/main" id="{1CB218BA-E544-5A41-AF8D-34E4584DDF63}"/>
              </a:ext>
            </a:extLst>
          </p:cNvPr>
          <p:cNvSpPr>
            <a:spLocks noGrp="1"/>
          </p:cNvSpPr>
          <p:nvPr>
            <p:ph type="body" sz="quarter" idx="10" hasCustomPrompt="1"/>
          </p:nvPr>
        </p:nvSpPr>
        <p:spPr>
          <a:xfrm>
            <a:off x="782781" y="1553969"/>
            <a:ext cx="4584083" cy="194885"/>
          </a:xfrm>
          <a:prstGeom prst="rect">
            <a:avLst/>
          </a:prstGeom>
        </p:spPr>
        <p:txBody>
          <a:bodyPr lIns="50610" tIns="25305" rIns="50610" bIns="25305">
            <a:noAutofit/>
          </a:bodyPr>
          <a:lstStyle>
            <a:lvl1pPr marL="0" indent="0">
              <a:buNone/>
              <a:defRPr sz="1000" b="0" i="1" baseline="0">
                <a:solidFill>
                  <a:srgbClr val="FFFFFF"/>
                </a:solidFill>
                <a:latin typeface="+mn-lt"/>
                <a:cs typeface="Avenir Light"/>
              </a:defRPr>
            </a:lvl1pPr>
          </a:lstStyle>
          <a:p>
            <a:pPr lvl="0"/>
            <a:r>
              <a:rPr lang="en-US" dirty="0"/>
              <a:t>Date, location, name of person or similar</a:t>
            </a:r>
            <a:r>
              <a:rPr lang="mr-IN" dirty="0"/>
              <a:t>…</a:t>
            </a:r>
            <a:endParaRPr lang="en-US" dirty="0"/>
          </a:p>
        </p:txBody>
      </p:sp>
      <p:sp>
        <p:nvSpPr>
          <p:cNvPr id="12" name="Picture Placeholder 5">
            <a:extLst>
              <a:ext uri="{FF2B5EF4-FFF2-40B4-BE49-F238E27FC236}">
                <a16:creationId xmlns:a16="http://schemas.microsoft.com/office/drawing/2014/main" id="{A487ED98-3A28-9F4D-A8EB-3296968D8C5A}"/>
              </a:ext>
            </a:extLst>
          </p:cNvPr>
          <p:cNvSpPr>
            <a:spLocks noGrp="1"/>
          </p:cNvSpPr>
          <p:nvPr>
            <p:ph type="pic" sz="quarter" idx="16" hasCustomPrompt="1"/>
          </p:nvPr>
        </p:nvSpPr>
        <p:spPr>
          <a:xfrm>
            <a:off x="7993184" y="4304260"/>
            <a:ext cx="1150816" cy="6120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26809265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50C738-7D10-9B48-80A3-1606E7D8449B}"/>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8" name="Text Placeholder 11"/>
          <p:cNvSpPr>
            <a:spLocks noGrp="1"/>
          </p:cNvSpPr>
          <p:nvPr>
            <p:ph type="body" sz="quarter" idx="18" hasCustomPrompt="1"/>
          </p:nvPr>
        </p:nvSpPr>
        <p:spPr>
          <a:xfrm>
            <a:off x="481983" y="365496"/>
            <a:ext cx="8197197" cy="503239"/>
          </a:xfrm>
          <a:prstGeom prst="rect">
            <a:avLst/>
          </a:prstGeom>
        </p:spPr>
        <p:txBody>
          <a:bodyPr vert="horz" lIns="50610" tIns="25305" rIns="50610" bIns="25305"/>
          <a:lstStyle>
            <a:lvl1pPr marL="0" indent="0">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Thank you message goes here</a:t>
            </a:r>
          </a:p>
        </p:txBody>
      </p:sp>
      <p:sp>
        <p:nvSpPr>
          <p:cNvPr id="10" name="Text Placeholder 11"/>
          <p:cNvSpPr>
            <a:spLocks noGrp="1"/>
          </p:cNvSpPr>
          <p:nvPr>
            <p:ph type="body" sz="quarter" idx="22" hasCustomPrompt="1"/>
          </p:nvPr>
        </p:nvSpPr>
        <p:spPr>
          <a:xfrm>
            <a:off x="812318" y="1627575"/>
            <a:ext cx="2943892" cy="259158"/>
          </a:xfrm>
          <a:prstGeom prst="rect">
            <a:avLst/>
          </a:prstGeom>
        </p:spPr>
        <p:txBody>
          <a:bodyPr vert="horz" lIns="50610" tIns="25305" rIns="50610" bIns="25305"/>
          <a:lstStyle>
            <a:lvl1pPr marL="0" indent="0">
              <a:buNone/>
              <a:defRPr sz="17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Destination Queenstown</a:t>
            </a:r>
          </a:p>
        </p:txBody>
      </p:sp>
      <p:sp>
        <p:nvSpPr>
          <p:cNvPr id="11" name="Text Placeholder 11"/>
          <p:cNvSpPr>
            <a:spLocks noGrp="1"/>
          </p:cNvSpPr>
          <p:nvPr>
            <p:ph type="body" sz="quarter" idx="23" hasCustomPrompt="1"/>
          </p:nvPr>
        </p:nvSpPr>
        <p:spPr>
          <a:xfrm>
            <a:off x="812318" y="1979484"/>
            <a:ext cx="2943892" cy="1172683"/>
          </a:xfrm>
          <a:prstGeom prst="rect">
            <a:avLst/>
          </a:prstGeom>
        </p:spPr>
        <p:txBody>
          <a:bodyPr vert="horz" lIns="50610" tIns="25305" rIns="50610" bIns="25305"/>
          <a:lstStyle>
            <a:lvl1pPr marL="0" indent="0">
              <a:buFont typeface="Arial"/>
              <a:buNone/>
              <a:defRPr sz="1400" b="0" i="0" baseline="0">
                <a:solidFill>
                  <a:schemeClr val="bg1"/>
                </a:solidFill>
                <a:latin typeface="Avenir Light" panose="020B0402020203020204" pitchFamily="34" charset="77"/>
                <a:cs typeface="Avenir Light" panose="020B0402020203020204" pitchFamily="34" charset="77"/>
              </a:defRPr>
            </a:lvl1pPr>
          </a:lstStyle>
          <a:p>
            <a:pPr lvl="0"/>
            <a:r>
              <a:rPr lang="en-US" dirty="0"/>
              <a:t>50 Stanley Street, Queenstown, New Zealand, 9300</a:t>
            </a:r>
          </a:p>
          <a:p>
            <a:pPr lvl="0"/>
            <a:r>
              <a:rPr lang="en-US" dirty="0"/>
              <a:t>PO Box 353</a:t>
            </a:r>
          </a:p>
        </p:txBody>
      </p:sp>
      <p:sp>
        <p:nvSpPr>
          <p:cNvPr id="12" name="Text Placeholder 11"/>
          <p:cNvSpPr>
            <a:spLocks noGrp="1"/>
          </p:cNvSpPr>
          <p:nvPr>
            <p:ph type="body" sz="quarter" idx="24" hasCustomPrompt="1"/>
          </p:nvPr>
        </p:nvSpPr>
        <p:spPr>
          <a:xfrm>
            <a:off x="4485713" y="1627575"/>
            <a:ext cx="4095596" cy="259158"/>
          </a:xfrm>
          <a:prstGeom prst="rect">
            <a:avLst/>
          </a:prstGeom>
        </p:spPr>
        <p:txBody>
          <a:bodyPr vert="horz" lIns="50610" tIns="25305" rIns="50610" bIns="25305"/>
          <a:lstStyle>
            <a:lvl1pPr marL="0" indent="0">
              <a:buNone/>
              <a:defRPr sz="17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13" name="Text Placeholder 11"/>
          <p:cNvSpPr>
            <a:spLocks noGrp="1"/>
          </p:cNvSpPr>
          <p:nvPr>
            <p:ph type="body" sz="quarter" idx="25" hasCustomPrompt="1"/>
          </p:nvPr>
        </p:nvSpPr>
        <p:spPr>
          <a:xfrm>
            <a:off x="4485713" y="1979483"/>
            <a:ext cx="4095596" cy="536848"/>
          </a:xfrm>
          <a:prstGeom prst="rect">
            <a:avLst/>
          </a:prstGeom>
        </p:spPr>
        <p:txBody>
          <a:bodyPr vert="horz" lIns="50610" tIns="25305" rIns="50610" bIns="25305"/>
          <a:lstStyle>
            <a:lvl1pPr marL="0" indent="0">
              <a:buFont typeface="Arial"/>
              <a:buNone/>
              <a:defRPr sz="1400" b="0" i="0" baseline="0">
                <a:solidFill>
                  <a:schemeClr val="bg1"/>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14" name="Text Placeholder 11"/>
          <p:cNvSpPr>
            <a:spLocks noGrp="1"/>
          </p:cNvSpPr>
          <p:nvPr>
            <p:ph type="body" sz="quarter" idx="26" hasCustomPrompt="1"/>
          </p:nvPr>
        </p:nvSpPr>
        <p:spPr>
          <a:xfrm>
            <a:off x="4485713" y="2664064"/>
            <a:ext cx="4095596" cy="259158"/>
          </a:xfrm>
          <a:prstGeom prst="rect">
            <a:avLst/>
          </a:prstGeom>
        </p:spPr>
        <p:txBody>
          <a:bodyPr vert="horz" lIns="50610" tIns="25305" rIns="50610" bIns="25305"/>
          <a:lstStyle>
            <a:lvl1pPr marL="0" indent="0">
              <a:buNone/>
              <a:defRPr sz="17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15" name="Text Placeholder 11"/>
          <p:cNvSpPr>
            <a:spLocks noGrp="1"/>
          </p:cNvSpPr>
          <p:nvPr>
            <p:ph type="body" sz="quarter" idx="27" hasCustomPrompt="1"/>
          </p:nvPr>
        </p:nvSpPr>
        <p:spPr>
          <a:xfrm>
            <a:off x="4485713" y="3015972"/>
            <a:ext cx="4095596" cy="536848"/>
          </a:xfrm>
          <a:prstGeom prst="rect">
            <a:avLst/>
          </a:prstGeom>
        </p:spPr>
        <p:txBody>
          <a:bodyPr vert="horz" lIns="50610" tIns="25305" rIns="50610" bIns="25305"/>
          <a:lstStyle>
            <a:lvl1pPr marL="0" indent="0">
              <a:buFont typeface="Arial"/>
              <a:buNone/>
              <a:defRPr sz="1400" b="0" i="0" baseline="0">
                <a:solidFill>
                  <a:schemeClr val="bg1"/>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20" name="Slide Number Placeholder 1">
            <a:extLst>
              <a:ext uri="{FF2B5EF4-FFF2-40B4-BE49-F238E27FC236}">
                <a16:creationId xmlns:a16="http://schemas.microsoft.com/office/drawing/2014/main" id="{C64A7B91-10AA-B040-B2BC-127CB8B660AF}"/>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bg1"/>
                </a:solidFill>
                <a:latin typeface="Avenir Black" panose="02000503020000020003" pitchFamily="2" charset="0"/>
                <a:cs typeface="Avenir Next Demi Bold"/>
              </a:rPr>
              <a:pPr/>
              <a:t>‹#›</a:t>
            </a:fld>
            <a:endParaRPr lang="en-US" sz="800" b="1" i="0" dirty="0">
              <a:solidFill>
                <a:schemeClr val="bg1"/>
              </a:solidFill>
              <a:latin typeface="Avenir Black" panose="02000503020000020003" pitchFamily="2" charset="0"/>
              <a:cs typeface="Avenir Next Demi Bold"/>
            </a:endParaRPr>
          </a:p>
        </p:txBody>
      </p:sp>
      <p:pic>
        <p:nvPicPr>
          <p:cNvPr id="16" name="Picture Placeholder 9">
            <a:extLst>
              <a:ext uri="{FF2B5EF4-FFF2-40B4-BE49-F238E27FC236}">
                <a16:creationId xmlns:a16="http://schemas.microsoft.com/office/drawing/2014/main" id="{2EE52E1D-3D25-9A49-832E-29AAFDF30029}"/>
              </a:ext>
            </a:extLst>
          </p:cNvPr>
          <p:cNvPicPr>
            <a:picLocks noChangeAspect="1"/>
          </p:cNvPicPr>
          <p:nvPr userDrawn="1"/>
        </p:nvPicPr>
        <p:blipFill>
          <a:blip r:embed="rId3"/>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9844177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C40D83-2C76-314A-88E3-C80359354812}"/>
              </a:ext>
            </a:extLst>
          </p:cNvPr>
          <p:cNvPicPr>
            <a:picLocks noChangeAspect="1"/>
          </p:cNvPicPr>
          <p:nvPr userDrawn="1"/>
        </p:nvPicPr>
        <p:blipFill>
          <a:blip r:embed="rId2"/>
          <a:stretch>
            <a:fillRect/>
          </a:stretch>
        </p:blipFill>
        <p:spPr>
          <a:xfrm>
            <a:off x="0" y="0"/>
            <a:ext cx="3083662" cy="5143500"/>
          </a:xfrm>
          <a:prstGeom prst="rect">
            <a:avLst/>
          </a:prstGeom>
        </p:spPr>
      </p:pic>
      <p:sp>
        <p:nvSpPr>
          <p:cNvPr id="8" name="Text Placeholder 11"/>
          <p:cNvSpPr>
            <a:spLocks noGrp="1"/>
          </p:cNvSpPr>
          <p:nvPr>
            <p:ph type="body" sz="quarter" idx="10"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Thank You</a:t>
            </a:r>
          </a:p>
        </p:txBody>
      </p:sp>
      <p:sp>
        <p:nvSpPr>
          <p:cNvPr id="10" name="Text Placeholder 11"/>
          <p:cNvSpPr>
            <a:spLocks noGrp="1"/>
          </p:cNvSpPr>
          <p:nvPr>
            <p:ph type="body" sz="quarter" idx="22" hasCustomPrompt="1"/>
          </p:nvPr>
        </p:nvSpPr>
        <p:spPr>
          <a:xfrm>
            <a:off x="4139469" y="627036"/>
            <a:ext cx="4614984"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Destination Queenstown</a:t>
            </a:r>
          </a:p>
        </p:txBody>
      </p:sp>
      <p:sp>
        <p:nvSpPr>
          <p:cNvPr id="11" name="Text Placeholder 11"/>
          <p:cNvSpPr>
            <a:spLocks noGrp="1"/>
          </p:cNvSpPr>
          <p:nvPr>
            <p:ph type="body" sz="quarter" idx="23" hasCustomPrompt="1"/>
          </p:nvPr>
        </p:nvSpPr>
        <p:spPr>
          <a:xfrm>
            <a:off x="4139469" y="978945"/>
            <a:ext cx="4614984" cy="728567"/>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50 Stanley Street, Queenstown, </a:t>
            </a:r>
            <a:br>
              <a:rPr lang="en-US" dirty="0"/>
            </a:br>
            <a:r>
              <a:rPr lang="en-US" dirty="0"/>
              <a:t>New Zealand, 9300</a:t>
            </a:r>
          </a:p>
          <a:p>
            <a:pPr lvl="0"/>
            <a:r>
              <a:rPr lang="en-US" dirty="0"/>
              <a:t>PO Box 353</a:t>
            </a:r>
          </a:p>
        </p:txBody>
      </p:sp>
      <p:sp>
        <p:nvSpPr>
          <p:cNvPr id="12" name="Text Placeholder 11"/>
          <p:cNvSpPr>
            <a:spLocks noGrp="1"/>
          </p:cNvSpPr>
          <p:nvPr>
            <p:ph type="body" sz="quarter" idx="24" hasCustomPrompt="1"/>
          </p:nvPr>
        </p:nvSpPr>
        <p:spPr>
          <a:xfrm>
            <a:off x="4139469" y="1984960"/>
            <a:ext cx="4095596"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13" name="Text Placeholder 11"/>
          <p:cNvSpPr>
            <a:spLocks noGrp="1"/>
          </p:cNvSpPr>
          <p:nvPr>
            <p:ph type="body" sz="quarter" idx="25" hasCustomPrompt="1"/>
          </p:nvPr>
        </p:nvSpPr>
        <p:spPr>
          <a:xfrm>
            <a:off x="4139469" y="2336868"/>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14" name="Text Placeholder 11"/>
          <p:cNvSpPr>
            <a:spLocks noGrp="1"/>
          </p:cNvSpPr>
          <p:nvPr>
            <p:ph type="body" sz="quarter" idx="26" hasCustomPrompt="1"/>
          </p:nvPr>
        </p:nvSpPr>
        <p:spPr>
          <a:xfrm>
            <a:off x="4139469" y="2823741"/>
            <a:ext cx="4095596"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15" name="Text Placeholder 11"/>
          <p:cNvSpPr>
            <a:spLocks noGrp="1"/>
          </p:cNvSpPr>
          <p:nvPr>
            <p:ph type="body" sz="quarter" idx="27" hasCustomPrompt="1"/>
          </p:nvPr>
        </p:nvSpPr>
        <p:spPr>
          <a:xfrm>
            <a:off x="4139469" y="3175649"/>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18" name="Slide Number Placeholder 1">
            <a:extLst>
              <a:ext uri="{FF2B5EF4-FFF2-40B4-BE49-F238E27FC236}">
                <a16:creationId xmlns:a16="http://schemas.microsoft.com/office/drawing/2014/main" id="{8D3152A7-135B-B145-8856-5CE609448C23}"/>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6" name="Picture Placeholder 9">
            <a:extLst>
              <a:ext uri="{FF2B5EF4-FFF2-40B4-BE49-F238E27FC236}">
                <a16:creationId xmlns:a16="http://schemas.microsoft.com/office/drawing/2014/main" id="{6F3EE2B6-C102-3D41-862A-A00564799382}"/>
              </a:ext>
            </a:extLst>
          </p:cNvPr>
          <p:cNvPicPr>
            <a:picLocks noChangeAspect="1"/>
          </p:cNvPicPr>
          <p:nvPr userDrawn="1"/>
        </p:nvPicPr>
        <p:blipFill>
          <a:blip r:embed="rId3"/>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0794559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Custom">
    <p:spTree>
      <p:nvGrpSpPr>
        <p:cNvPr id="1" name=""/>
        <p:cNvGrpSpPr/>
        <p:nvPr/>
      </p:nvGrpSpPr>
      <p:grpSpPr>
        <a:xfrm>
          <a:off x="0" y="0"/>
          <a:ext cx="0" cy="0"/>
          <a:chOff x="0" y="0"/>
          <a:chExt cx="0" cy="0"/>
        </a:xfrm>
      </p:grpSpPr>
      <p:pic>
        <p:nvPicPr>
          <p:cNvPr id="17" name="Picture 16" descr="DQ32715 Presentation Template Design - Contents 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7" y="0"/>
            <a:ext cx="3092128" cy="5143500"/>
          </a:xfrm>
          <a:prstGeom prst="rect">
            <a:avLst/>
          </a:prstGeom>
        </p:spPr>
      </p:pic>
      <p:sp>
        <p:nvSpPr>
          <p:cNvPr id="13" name="Picture Placeholder 12"/>
          <p:cNvSpPr>
            <a:spLocks noGrp="1"/>
          </p:cNvSpPr>
          <p:nvPr>
            <p:ph type="pic" sz="quarter" idx="28" hasCustomPrompt="1"/>
          </p:nvPr>
        </p:nvSpPr>
        <p:spPr>
          <a:xfrm>
            <a:off x="-1787" y="0"/>
            <a:ext cx="3092128" cy="5143500"/>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Custom Thank You</a:t>
            </a:r>
            <a:endParaRPr lang="en-US" dirty="0"/>
          </a:p>
        </p:txBody>
      </p:sp>
      <p:sp>
        <p:nvSpPr>
          <p:cNvPr id="3" name="Text Placeholder 11"/>
          <p:cNvSpPr>
            <a:spLocks noGrp="1"/>
          </p:cNvSpPr>
          <p:nvPr>
            <p:ph type="body" sz="quarter" idx="10"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Thank You</a:t>
            </a:r>
          </a:p>
        </p:txBody>
      </p:sp>
      <p:sp>
        <p:nvSpPr>
          <p:cNvPr id="4" name="Text Placeholder 11"/>
          <p:cNvSpPr>
            <a:spLocks noGrp="1"/>
          </p:cNvSpPr>
          <p:nvPr>
            <p:ph type="body" sz="quarter" idx="22" hasCustomPrompt="1"/>
          </p:nvPr>
        </p:nvSpPr>
        <p:spPr>
          <a:xfrm>
            <a:off x="4139469" y="627036"/>
            <a:ext cx="4614984"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Destination Queenstown</a:t>
            </a:r>
          </a:p>
        </p:txBody>
      </p:sp>
      <p:sp>
        <p:nvSpPr>
          <p:cNvPr id="5" name="Text Placeholder 11"/>
          <p:cNvSpPr>
            <a:spLocks noGrp="1"/>
          </p:cNvSpPr>
          <p:nvPr>
            <p:ph type="body" sz="quarter" idx="23" hasCustomPrompt="1"/>
          </p:nvPr>
        </p:nvSpPr>
        <p:spPr>
          <a:xfrm>
            <a:off x="4139469" y="978945"/>
            <a:ext cx="4614984" cy="728567"/>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50 Stanley Street, Queenstown, </a:t>
            </a:r>
            <a:br>
              <a:rPr lang="en-US" dirty="0"/>
            </a:br>
            <a:r>
              <a:rPr lang="en-US" dirty="0"/>
              <a:t>New Zealand, 9300</a:t>
            </a:r>
          </a:p>
          <a:p>
            <a:pPr lvl="0"/>
            <a:r>
              <a:rPr lang="en-US" dirty="0"/>
              <a:t>PO Box 353</a:t>
            </a:r>
          </a:p>
        </p:txBody>
      </p:sp>
      <p:sp>
        <p:nvSpPr>
          <p:cNvPr id="6" name="Text Placeholder 11"/>
          <p:cNvSpPr>
            <a:spLocks noGrp="1"/>
          </p:cNvSpPr>
          <p:nvPr>
            <p:ph type="body" sz="quarter" idx="24" hasCustomPrompt="1"/>
          </p:nvPr>
        </p:nvSpPr>
        <p:spPr>
          <a:xfrm>
            <a:off x="4139469" y="1984960"/>
            <a:ext cx="4095596"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7" name="Text Placeholder 11"/>
          <p:cNvSpPr>
            <a:spLocks noGrp="1"/>
          </p:cNvSpPr>
          <p:nvPr>
            <p:ph type="body" sz="quarter" idx="25" hasCustomPrompt="1"/>
          </p:nvPr>
        </p:nvSpPr>
        <p:spPr>
          <a:xfrm>
            <a:off x="4139469" y="2336868"/>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8" name="Text Placeholder 11"/>
          <p:cNvSpPr>
            <a:spLocks noGrp="1"/>
          </p:cNvSpPr>
          <p:nvPr>
            <p:ph type="body" sz="quarter" idx="26" hasCustomPrompt="1"/>
          </p:nvPr>
        </p:nvSpPr>
        <p:spPr>
          <a:xfrm>
            <a:off x="4139469" y="2823741"/>
            <a:ext cx="4095596"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9" name="Text Placeholder 11"/>
          <p:cNvSpPr>
            <a:spLocks noGrp="1"/>
          </p:cNvSpPr>
          <p:nvPr>
            <p:ph type="body" sz="quarter" idx="27" hasCustomPrompt="1"/>
          </p:nvPr>
        </p:nvSpPr>
        <p:spPr>
          <a:xfrm>
            <a:off x="4139469" y="3175649"/>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14" name="Slide Number Placeholder 1">
            <a:extLst>
              <a:ext uri="{FF2B5EF4-FFF2-40B4-BE49-F238E27FC236}">
                <a16:creationId xmlns:a16="http://schemas.microsoft.com/office/drawing/2014/main" id="{11B49AA8-4B3F-5A43-B55F-A94C169E8638}"/>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5" name="Picture Placeholder 9">
            <a:extLst>
              <a:ext uri="{FF2B5EF4-FFF2-40B4-BE49-F238E27FC236}">
                <a16:creationId xmlns:a16="http://schemas.microsoft.com/office/drawing/2014/main" id="{47E3482A-EDCE-7E49-B742-DB00F7F4EBD7}"/>
              </a:ext>
            </a:extLst>
          </p:cNvPr>
          <p:cNvPicPr>
            <a:picLocks noChangeAspect="1"/>
          </p:cNvPicPr>
          <p:nvPr userDrawn="1"/>
        </p:nvPicPr>
        <p:blipFill>
          <a:blip r:embed="rId3"/>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5502867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 Item Content">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2" y="365496"/>
            <a:ext cx="8317636" cy="503239"/>
          </a:xfrm>
          <a:prstGeom prst="rect">
            <a:avLst/>
          </a:prstGeom>
        </p:spPr>
        <p:txBody>
          <a:bodyPr vert="horz" lIns="50610" tIns="0"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One item </a:t>
            </a:r>
          </a:p>
        </p:txBody>
      </p:sp>
      <p:sp>
        <p:nvSpPr>
          <p:cNvPr id="13" name="Text Placeholder 11"/>
          <p:cNvSpPr>
            <a:spLocks noGrp="1"/>
          </p:cNvSpPr>
          <p:nvPr>
            <p:ph type="body" sz="quarter" idx="20" hasCustomPrompt="1"/>
          </p:nvPr>
        </p:nvSpPr>
        <p:spPr>
          <a:xfrm>
            <a:off x="4545213" y="1012012"/>
            <a:ext cx="4254405" cy="259158"/>
          </a:xfrm>
          <a:prstGeom prst="rect">
            <a:avLst/>
          </a:prstGeom>
        </p:spPr>
        <p:txBody>
          <a:bodyPr vert="horz" lIns="50610" tIns="25305" rIns="50610" bIns="25305" anchor="t"/>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4" name="Text Placeholder 11"/>
          <p:cNvSpPr>
            <a:spLocks noGrp="1"/>
          </p:cNvSpPr>
          <p:nvPr>
            <p:ph type="body" sz="quarter" idx="21" hasCustomPrompt="1"/>
          </p:nvPr>
        </p:nvSpPr>
        <p:spPr>
          <a:xfrm>
            <a:off x="4545213" y="1317582"/>
            <a:ext cx="4254405" cy="754181"/>
          </a:xfrm>
          <a:prstGeom prst="rect">
            <a:avLst/>
          </a:prstGeom>
        </p:spPr>
        <p:txBody>
          <a:bodyPr vert="horz" lIns="50610" tIns="25305" rIns="50610" bIns="25305"/>
          <a:lstStyle>
            <a:lvl1pPr marL="0" indent="0">
              <a:buNone/>
              <a:defRPr sz="1500" b="0" i="1" baseline="0">
                <a:solidFill>
                  <a:srgbClr val="262626"/>
                </a:solidFill>
                <a:latin typeface="Marine-RegularItalic" panose="02000503040000020004" pitchFamily="2" charset="77"/>
                <a:cs typeface="Marine-RegularItalic" panose="02000503040000020004" pitchFamily="2" charset="77"/>
              </a:defRPr>
            </a:lvl1pPr>
          </a:lstStyle>
          <a:p>
            <a:pPr lvl="0"/>
            <a:r>
              <a:rPr lang="en-US" dirty="0"/>
              <a:t>Intro paragraph of text goes here</a:t>
            </a:r>
            <a:r>
              <a:rPr lang="en-US" b="0" i="0" dirty="0">
                <a:latin typeface="Avenir LT Std 35 Light"/>
                <a:cs typeface="Avenir LT Std 35 Light"/>
              </a:rPr>
              <a:t> </a:t>
            </a:r>
            <a:endParaRPr lang="en-US" dirty="0"/>
          </a:p>
        </p:txBody>
      </p:sp>
      <p:sp>
        <p:nvSpPr>
          <p:cNvPr id="16" name="Text Placeholder 11"/>
          <p:cNvSpPr>
            <a:spLocks noGrp="1"/>
          </p:cNvSpPr>
          <p:nvPr>
            <p:ph type="body" sz="quarter" idx="22" hasCustomPrompt="1"/>
          </p:nvPr>
        </p:nvSpPr>
        <p:spPr>
          <a:xfrm>
            <a:off x="4545213" y="2191511"/>
            <a:ext cx="4254405" cy="754181"/>
          </a:xfrm>
          <a:prstGeom prst="rect">
            <a:avLst/>
          </a:prstGeom>
        </p:spPr>
        <p:txBody>
          <a:bodyPr vert="horz" lIns="50610" tIns="25305" rIns="50610" bIns="25305"/>
          <a:lstStyle>
            <a:lvl1pPr marL="0" indent="0">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Body paragraph of text goes here</a:t>
            </a:r>
            <a:endParaRPr lang="en-US" b="0" i="0" dirty="0">
              <a:latin typeface="Avenir LT Std 35 Light"/>
              <a:cs typeface="Avenir LT Std 35 Light"/>
            </a:endParaRPr>
          </a:p>
        </p:txBody>
      </p:sp>
      <p:sp>
        <p:nvSpPr>
          <p:cNvPr id="17" name="Text Placeholder 11"/>
          <p:cNvSpPr>
            <a:spLocks noGrp="1"/>
          </p:cNvSpPr>
          <p:nvPr>
            <p:ph type="body" sz="quarter" idx="23" hasCustomPrompt="1"/>
          </p:nvPr>
        </p:nvSpPr>
        <p:spPr>
          <a:xfrm>
            <a:off x="4545213" y="3065440"/>
            <a:ext cx="4254405" cy="1172683"/>
          </a:xfrm>
          <a:prstGeom prst="rect">
            <a:avLst/>
          </a:prstGeom>
        </p:spPr>
        <p:txBody>
          <a:bodyPr vert="horz" lIns="50610" tIns="25305" rIns="50610" bIns="25305"/>
          <a:lstStyle>
            <a:lvl1pPr marL="98407" indent="-98407">
              <a:buFont typeface="Arial"/>
              <a:buChar char="•"/>
              <a:defRPr sz="1400" b="0" i="0" baseline="0">
                <a:solidFill>
                  <a:srgbClr val="262626"/>
                </a:solidFill>
                <a:latin typeface="Avenir Light" panose="020B0402020203020204" pitchFamily="34" charset="77"/>
                <a:cs typeface="Avenir Light" panose="020B0402020203020204" pitchFamily="34" charset="77"/>
              </a:defRPr>
            </a:lvl1pPr>
            <a:lvl2pPr>
              <a:defRPr sz="1400" b="0" i="0">
                <a:latin typeface="Avenir Light" panose="020B0402020203020204" pitchFamily="34" charset="77"/>
              </a:defRPr>
            </a:lvl2pPr>
          </a:lstStyle>
          <a:p>
            <a:pPr lvl="0"/>
            <a:r>
              <a:rPr lang="en-US" dirty="0"/>
              <a:t>Bullet points</a:t>
            </a:r>
          </a:p>
          <a:p>
            <a:pPr lvl="1"/>
            <a:r>
              <a:rPr lang="en-US" dirty="0"/>
              <a:t>Second tier bullet points</a:t>
            </a:r>
          </a:p>
        </p:txBody>
      </p:sp>
      <p:sp>
        <p:nvSpPr>
          <p:cNvPr id="15" name="Picture Placeholder 10"/>
          <p:cNvSpPr>
            <a:spLocks noGrp="1"/>
          </p:cNvSpPr>
          <p:nvPr>
            <p:ph type="pic" sz="quarter" idx="19" hasCustomPrompt="1"/>
          </p:nvPr>
        </p:nvSpPr>
        <p:spPr>
          <a:xfrm>
            <a:off x="557094" y="1084644"/>
            <a:ext cx="3800965" cy="3153478"/>
          </a:xfrm>
          <a:prstGeom prst="rect">
            <a:avLst/>
          </a:prstGeom>
        </p:spPr>
        <p:txBody>
          <a:bodyPr vert="horz" lIns="50610" tIns="25305" rIns="50610" bIns="25305"/>
          <a:lstStyle>
            <a:lvl1pPr>
              <a:defRPr sz="1800" b="0" i="0">
                <a:latin typeface="Avenir Light" panose="020B0402020203020204" pitchFamily="34" charset="77"/>
              </a:defRPr>
            </a:lvl1pPr>
          </a:lstStyle>
          <a:p>
            <a:r>
              <a:rPr lang="en-US" sz="1400" b="0" i="0" dirty="0">
                <a:solidFill>
                  <a:srgbClr val="000000"/>
                </a:solidFill>
                <a:latin typeface="Lucida Grande"/>
                <a:ea typeface="Lucida Grande"/>
                <a:cs typeface="Lucida Grande"/>
              </a:rPr>
              <a:t>One Item Content</a:t>
            </a:r>
            <a:endParaRPr lang="en-US" dirty="0"/>
          </a:p>
        </p:txBody>
      </p:sp>
      <p:sp>
        <p:nvSpPr>
          <p:cNvPr id="12" name="Slide Number Placeholder 1">
            <a:extLst>
              <a:ext uri="{FF2B5EF4-FFF2-40B4-BE49-F238E27FC236}">
                <a16:creationId xmlns:a16="http://schemas.microsoft.com/office/drawing/2014/main" id="{21858B49-A4E5-D347-89B9-A9654C04FF4C}"/>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0" name="Picture Placeholder 9">
            <a:extLst>
              <a:ext uri="{FF2B5EF4-FFF2-40B4-BE49-F238E27FC236}">
                <a16:creationId xmlns:a16="http://schemas.microsoft.com/office/drawing/2014/main" id="{70E703A2-D6AC-3345-877A-06CC164D3019}"/>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8620151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Item Content">
    <p:spTree>
      <p:nvGrpSpPr>
        <p:cNvPr id="1" name=""/>
        <p:cNvGrpSpPr/>
        <p:nvPr/>
      </p:nvGrpSpPr>
      <p:grpSpPr>
        <a:xfrm>
          <a:off x="0" y="0"/>
          <a:ext cx="0" cy="0"/>
          <a:chOff x="0" y="0"/>
          <a:chExt cx="0" cy="0"/>
        </a:xfrm>
      </p:grpSpPr>
      <p:sp>
        <p:nvSpPr>
          <p:cNvPr id="9" name="Text Placeholder 11"/>
          <p:cNvSpPr>
            <a:spLocks noGrp="1"/>
          </p:cNvSpPr>
          <p:nvPr>
            <p:ph type="body" sz="quarter" idx="18" hasCustomPrompt="1"/>
          </p:nvPr>
        </p:nvSpPr>
        <p:spPr>
          <a:xfrm>
            <a:off x="481983" y="365496"/>
            <a:ext cx="8189668" cy="503239"/>
          </a:xfrm>
          <a:prstGeom prst="rect">
            <a:avLst/>
          </a:prstGeom>
        </p:spPr>
        <p:txBody>
          <a:bodyPr vert="horz" lIns="50610" tIns="0"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Two items</a:t>
            </a:r>
          </a:p>
        </p:txBody>
      </p:sp>
      <p:sp>
        <p:nvSpPr>
          <p:cNvPr id="17" name="Text Placeholder 11"/>
          <p:cNvSpPr>
            <a:spLocks noGrp="1"/>
          </p:cNvSpPr>
          <p:nvPr>
            <p:ph type="body" sz="quarter" idx="21" hasCustomPrompt="1"/>
          </p:nvPr>
        </p:nvSpPr>
        <p:spPr>
          <a:xfrm>
            <a:off x="481109" y="2845339"/>
            <a:ext cx="3864858"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8" name="Text Placeholder 11"/>
          <p:cNvSpPr>
            <a:spLocks noGrp="1"/>
          </p:cNvSpPr>
          <p:nvPr>
            <p:ph type="body" sz="quarter" idx="22" hasCustomPrompt="1"/>
          </p:nvPr>
        </p:nvSpPr>
        <p:spPr>
          <a:xfrm>
            <a:off x="4711548" y="2845339"/>
            <a:ext cx="3864858"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9" name="Text Placeholder 11"/>
          <p:cNvSpPr>
            <a:spLocks noGrp="1"/>
          </p:cNvSpPr>
          <p:nvPr>
            <p:ph type="body" sz="quarter" idx="23" hasCustomPrompt="1"/>
          </p:nvPr>
        </p:nvSpPr>
        <p:spPr>
          <a:xfrm>
            <a:off x="481109" y="3197248"/>
            <a:ext cx="3864858"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or bullet points</a:t>
            </a:r>
          </a:p>
        </p:txBody>
      </p:sp>
      <p:sp>
        <p:nvSpPr>
          <p:cNvPr id="20" name="Text Placeholder 11"/>
          <p:cNvSpPr>
            <a:spLocks noGrp="1"/>
          </p:cNvSpPr>
          <p:nvPr>
            <p:ph type="body" sz="quarter" idx="24" hasCustomPrompt="1"/>
          </p:nvPr>
        </p:nvSpPr>
        <p:spPr>
          <a:xfrm>
            <a:off x="4711548" y="3197248"/>
            <a:ext cx="3864858"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or bullet points</a:t>
            </a:r>
          </a:p>
        </p:txBody>
      </p:sp>
      <p:sp>
        <p:nvSpPr>
          <p:cNvPr id="21" name="Picture Placeholder 12"/>
          <p:cNvSpPr>
            <a:spLocks noGrp="1"/>
          </p:cNvSpPr>
          <p:nvPr>
            <p:ph type="pic" sz="quarter" idx="19" hasCustomPrompt="1"/>
          </p:nvPr>
        </p:nvSpPr>
        <p:spPr>
          <a:xfrm>
            <a:off x="545165" y="1082490"/>
            <a:ext cx="3800802" cy="17050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Two Item Content</a:t>
            </a:r>
            <a:endParaRPr lang="en-US" dirty="0"/>
          </a:p>
        </p:txBody>
      </p:sp>
      <p:sp>
        <p:nvSpPr>
          <p:cNvPr id="24" name="Picture Placeholder 12"/>
          <p:cNvSpPr>
            <a:spLocks noGrp="1"/>
          </p:cNvSpPr>
          <p:nvPr>
            <p:ph type="pic" sz="quarter" idx="25" hasCustomPrompt="1"/>
          </p:nvPr>
        </p:nvSpPr>
        <p:spPr>
          <a:xfrm>
            <a:off x="4775604" y="1082490"/>
            <a:ext cx="3800802" cy="17050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Two Item Content</a:t>
            </a:r>
            <a:endParaRPr lang="en-US" dirty="0"/>
          </a:p>
        </p:txBody>
      </p:sp>
      <p:sp>
        <p:nvSpPr>
          <p:cNvPr id="12" name="Slide Number Placeholder 1">
            <a:extLst>
              <a:ext uri="{FF2B5EF4-FFF2-40B4-BE49-F238E27FC236}">
                <a16:creationId xmlns:a16="http://schemas.microsoft.com/office/drawing/2014/main" id="{D689BCF0-7DEA-9648-AF10-ECC27C657D72}"/>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1" name="Picture Placeholder 9">
            <a:extLst>
              <a:ext uri="{FF2B5EF4-FFF2-40B4-BE49-F238E27FC236}">
                <a16:creationId xmlns:a16="http://schemas.microsoft.com/office/drawing/2014/main" id="{AAF5C171-E40D-324F-81E2-14C6949F8D4D}"/>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4373771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Item Content">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0" rIns="50610" bIns="0"/>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Three items</a:t>
            </a:r>
          </a:p>
        </p:txBody>
      </p:sp>
      <p:sp>
        <p:nvSpPr>
          <p:cNvPr id="17" name="Text Placeholder 11"/>
          <p:cNvSpPr>
            <a:spLocks noGrp="1"/>
          </p:cNvSpPr>
          <p:nvPr>
            <p:ph type="body" sz="quarter" idx="22" hasCustomPrompt="1"/>
          </p:nvPr>
        </p:nvSpPr>
        <p:spPr>
          <a:xfrm>
            <a:off x="481110"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8" name="Text Placeholder 11"/>
          <p:cNvSpPr>
            <a:spLocks noGrp="1"/>
          </p:cNvSpPr>
          <p:nvPr>
            <p:ph type="body" sz="quarter" idx="23" hasCustomPrompt="1"/>
          </p:nvPr>
        </p:nvSpPr>
        <p:spPr>
          <a:xfrm>
            <a:off x="481110"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19" name="Text Placeholder 11"/>
          <p:cNvSpPr>
            <a:spLocks noGrp="1"/>
          </p:cNvSpPr>
          <p:nvPr>
            <p:ph type="body" sz="quarter" idx="24" hasCustomPrompt="1"/>
          </p:nvPr>
        </p:nvSpPr>
        <p:spPr>
          <a:xfrm>
            <a:off x="3303912"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20" name="Text Placeholder 11"/>
          <p:cNvSpPr>
            <a:spLocks noGrp="1"/>
          </p:cNvSpPr>
          <p:nvPr>
            <p:ph type="body" sz="quarter" idx="25" hasCustomPrompt="1"/>
          </p:nvPr>
        </p:nvSpPr>
        <p:spPr>
          <a:xfrm>
            <a:off x="3303912"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21" name="Text Placeholder 11"/>
          <p:cNvSpPr>
            <a:spLocks noGrp="1"/>
          </p:cNvSpPr>
          <p:nvPr>
            <p:ph type="body" sz="quarter" idx="26" hasCustomPrompt="1"/>
          </p:nvPr>
        </p:nvSpPr>
        <p:spPr>
          <a:xfrm>
            <a:off x="6106645"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22" name="Text Placeholder 11"/>
          <p:cNvSpPr>
            <a:spLocks noGrp="1"/>
          </p:cNvSpPr>
          <p:nvPr>
            <p:ph type="body" sz="quarter" idx="27" hasCustomPrompt="1"/>
          </p:nvPr>
        </p:nvSpPr>
        <p:spPr>
          <a:xfrm>
            <a:off x="6106645"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15" name="Picture Placeholder 12"/>
          <p:cNvSpPr>
            <a:spLocks noGrp="1"/>
          </p:cNvSpPr>
          <p:nvPr>
            <p:ph type="pic" sz="quarter" idx="19"/>
          </p:nvPr>
        </p:nvSpPr>
        <p:spPr>
          <a:xfrm>
            <a:off x="545166" y="1082490"/>
            <a:ext cx="2383022" cy="1705078"/>
          </a:xfrm>
          <a:prstGeom prst="rect">
            <a:avLst/>
          </a:prstGeom>
        </p:spPr>
        <p:txBody>
          <a:bodyPr vert="horz" lIns="50610" tIns="25305" rIns="50610" bIns="25305"/>
          <a:lstStyle/>
          <a:p>
            <a:endParaRPr lang="en-US"/>
          </a:p>
        </p:txBody>
      </p:sp>
      <p:sp>
        <p:nvSpPr>
          <p:cNvPr id="16" name="Picture Placeholder 12"/>
          <p:cNvSpPr>
            <a:spLocks noGrp="1"/>
          </p:cNvSpPr>
          <p:nvPr>
            <p:ph type="pic" sz="quarter" idx="20"/>
          </p:nvPr>
        </p:nvSpPr>
        <p:spPr>
          <a:xfrm>
            <a:off x="3360441" y="1082490"/>
            <a:ext cx="2383022" cy="1705078"/>
          </a:xfrm>
          <a:prstGeom prst="rect">
            <a:avLst/>
          </a:prstGeom>
        </p:spPr>
        <p:txBody>
          <a:bodyPr vert="horz" lIns="50610" tIns="25305" rIns="50610" bIns="25305"/>
          <a:lstStyle/>
          <a:p>
            <a:endParaRPr lang="en-US"/>
          </a:p>
        </p:txBody>
      </p:sp>
      <p:sp>
        <p:nvSpPr>
          <p:cNvPr id="23" name="Picture Placeholder 12"/>
          <p:cNvSpPr>
            <a:spLocks noGrp="1"/>
          </p:cNvSpPr>
          <p:nvPr>
            <p:ph type="pic" sz="quarter" idx="21"/>
          </p:nvPr>
        </p:nvSpPr>
        <p:spPr>
          <a:xfrm>
            <a:off x="6170702" y="1082490"/>
            <a:ext cx="2383022" cy="1705078"/>
          </a:xfrm>
          <a:prstGeom prst="rect">
            <a:avLst/>
          </a:prstGeom>
        </p:spPr>
        <p:txBody>
          <a:bodyPr vert="horz" lIns="50610" tIns="25305" rIns="50610" bIns="25305"/>
          <a:lstStyle/>
          <a:p>
            <a:endParaRPr lang="en-US"/>
          </a:p>
        </p:txBody>
      </p:sp>
      <p:sp>
        <p:nvSpPr>
          <p:cNvPr id="25" name="Slide Number Placeholder 1">
            <a:extLst>
              <a:ext uri="{FF2B5EF4-FFF2-40B4-BE49-F238E27FC236}">
                <a16:creationId xmlns:a16="http://schemas.microsoft.com/office/drawing/2014/main" id="{ACD1F372-7212-F940-AC2B-084924E6F375}"/>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4" name="Picture Placeholder 9">
            <a:extLst>
              <a:ext uri="{FF2B5EF4-FFF2-40B4-BE49-F238E27FC236}">
                <a16:creationId xmlns:a16="http://schemas.microsoft.com/office/drawing/2014/main" id="{D3CAFF05-EC20-C540-BD0E-EBFF0C2EB793}"/>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3981705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Item Content">
    <p:spTree>
      <p:nvGrpSpPr>
        <p:cNvPr id="1" name=""/>
        <p:cNvGrpSpPr/>
        <p:nvPr/>
      </p:nvGrpSpPr>
      <p:grpSpPr>
        <a:xfrm>
          <a:off x="0" y="0"/>
          <a:ext cx="0" cy="0"/>
          <a:chOff x="0" y="0"/>
          <a:chExt cx="0" cy="0"/>
        </a:xfrm>
      </p:grpSpPr>
      <p:sp>
        <p:nvSpPr>
          <p:cNvPr id="3" name="Text Placeholder 11"/>
          <p:cNvSpPr>
            <a:spLocks noGrp="1"/>
          </p:cNvSpPr>
          <p:nvPr>
            <p:ph type="body" sz="quarter" idx="18" hasCustomPrompt="1"/>
          </p:nvPr>
        </p:nvSpPr>
        <p:spPr>
          <a:xfrm>
            <a:off x="481983" y="365496"/>
            <a:ext cx="8189668" cy="503239"/>
          </a:xfrm>
          <a:prstGeom prst="rect">
            <a:avLst/>
          </a:prstGeom>
        </p:spPr>
        <p:txBody>
          <a:bodyPr vert="horz" lIns="36000" tIns="0" rIns="50610" bIns="0"/>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Four items</a:t>
            </a:r>
          </a:p>
        </p:txBody>
      </p:sp>
      <p:sp>
        <p:nvSpPr>
          <p:cNvPr id="13" name="Picture Placeholder 12"/>
          <p:cNvSpPr>
            <a:spLocks noGrp="1"/>
          </p:cNvSpPr>
          <p:nvPr>
            <p:ph type="pic" sz="quarter" idx="19" hasCustomPrompt="1"/>
          </p:nvPr>
        </p:nvSpPr>
        <p:spPr>
          <a:xfrm>
            <a:off x="545165" y="1082491"/>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4" name="Picture Placeholder 12"/>
          <p:cNvSpPr>
            <a:spLocks noGrp="1"/>
          </p:cNvSpPr>
          <p:nvPr>
            <p:ph type="pic" sz="quarter" idx="20" hasCustomPrompt="1"/>
          </p:nvPr>
        </p:nvSpPr>
        <p:spPr>
          <a:xfrm>
            <a:off x="545165" y="2713935"/>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5" name="Picture Placeholder 12"/>
          <p:cNvSpPr>
            <a:spLocks noGrp="1"/>
          </p:cNvSpPr>
          <p:nvPr>
            <p:ph type="pic" sz="quarter" idx="21" hasCustomPrompt="1"/>
          </p:nvPr>
        </p:nvSpPr>
        <p:spPr>
          <a:xfrm>
            <a:off x="4775957" y="2713935"/>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6" name="Picture Placeholder 12"/>
          <p:cNvSpPr>
            <a:spLocks noGrp="1"/>
          </p:cNvSpPr>
          <p:nvPr>
            <p:ph type="pic" sz="quarter" idx="22" hasCustomPrompt="1"/>
          </p:nvPr>
        </p:nvSpPr>
        <p:spPr>
          <a:xfrm>
            <a:off x="4775957" y="1082491"/>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0" name="Slide Number Placeholder 1">
            <a:extLst>
              <a:ext uri="{FF2B5EF4-FFF2-40B4-BE49-F238E27FC236}">
                <a16:creationId xmlns:a16="http://schemas.microsoft.com/office/drawing/2014/main" id="{E062972D-A92F-E44A-8687-FDFD1987B159}"/>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9" name="Picture Placeholder 9">
            <a:extLst>
              <a:ext uri="{FF2B5EF4-FFF2-40B4-BE49-F238E27FC236}">
                <a16:creationId xmlns:a16="http://schemas.microsoft.com/office/drawing/2014/main" id="{76AACAAB-CBE9-E24D-AA52-5A26D7B5B329}"/>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8738377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Blank Page White">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Blank page heading</a:t>
            </a:r>
          </a:p>
        </p:txBody>
      </p:sp>
      <p:sp>
        <p:nvSpPr>
          <p:cNvPr id="6" name="Slide Number Placeholder 1">
            <a:extLst>
              <a:ext uri="{FF2B5EF4-FFF2-40B4-BE49-F238E27FC236}">
                <a16:creationId xmlns:a16="http://schemas.microsoft.com/office/drawing/2014/main" id="{B1539B15-0CFB-EC4C-A3B5-A67BCE4D864F}"/>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5" name="Picture Placeholder 9">
            <a:extLst>
              <a:ext uri="{FF2B5EF4-FFF2-40B4-BE49-F238E27FC236}">
                <a16:creationId xmlns:a16="http://schemas.microsoft.com/office/drawing/2014/main" id="{F1A7739F-5266-C64F-A1B2-A8DCF9969E35}"/>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905926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24C610-0FBF-3841-B511-79F61E00B7E8}"/>
              </a:ext>
            </a:extLst>
          </p:cNvPr>
          <p:cNvPicPr>
            <a:picLocks noChangeAspect="1"/>
          </p:cNvPicPr>
          <p:nvPr userDrawn="1"/>
        </p:nvPicPr>
        <p:blipFill>
          <a:blip r:embed="rId2"/>
          <a:stretch>
            <a:fillRect/>
          </a:stretch>
        </p:blipFill>
        <p:spPr>
          <a:xfrm>
            <a:off x="0" y="0"/>
            <a:ext cx="3083662" cy="5143500"/>
          </a:xfrm>
          <a:prstGeom prst="rect">
            <a:avLst/>
          </a:prstGeom>
        </p:spPr>
      </p:pic>
      <p:sp>
        <p:nvSpPr>
          <p:cNvPr id="13" name="Text Placeholder 11"/>
          <p:cNvSpPr>
            <a:spLocks noGrp="1"/>
          </p:cNvSpPr>
          <p:nvPr>
            <p:ph type="body" sz="quarter" idx="10"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Contents</a:t>
            </a:r>
          </a:p>
        </p:txBody>
      </p:sp>
      <p:sp>
        <p:nvSpPr>
          <p:cNvPr id="5" name="Text Placeholder 4"/>
          <p:cNvSpPr>
            <a:spLocks noGrp="1"/>
          </p:cNvSpPr>
          <p:nvPr>
            <p:ph type="body" sz="quarter" idx="11" hasCustomPrompt="1"/>
          </p:nvPr>
        </p:nvSpPr>
        <p:spPr>
          <a:xfrm>
            <a:off x="4117536" y="581153"/>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01</a:t>
            </a:r>
            <a:r>
              <a:rPr lang="en-US" dirty="0">
                <a:latin typeface="Avenir Light"/>
                <a:cs typeface="Avenir Light"/>
              </a:rPr>
              <a:t>  </a:t>
            </a:r>
            <a:endParaRPr lang="en-US" dirty="0"/>
          </a:p>
        </p:txBody>
      </p:sp>
      <p:sp>
        <p:nvSpPr>
          <p:cNvPr id="8" name="Text Placeholder 4"/>
          <p:cNvSpPr>
            <a:spLocks noGrp="1"/>
          </p:cNvSpPr>
          <p:nvPr>
            <p:ph type="body" sz="quarter" idx="12" hasCustomPrompt="1"/>
          </p:nvPr>
        </p:nvSpPr>
        <p:spPr>
          <a:xfrm>
            <a:off x="4117536" y="940631"/>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02</a:t>
            </a:r>
          </a:p>
        </p:txBody>
      </p:sp>
      <p:sp>
        <p:nvSpPr>
          <p:cNvPr id="11" name="Text Placeholder 4"/>
          <p:cNvSpPr>
            <a:spLocks noGrp="1"/>
          </p:cNvSpPr>
          <p:nvPr>
            <p:ph type="body" sz="quarter" idx="14" hasCustomPrompt="1"/>
          </p:nvPr>
        </p:nvSpPr>
        <p:spPr>
          <a:xfrm>
            <a:off x="4117536" y="1306106"/>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03</a:t>
            </a:r>
          </a:p>
        </p:txBody>
      </p:sp>
      <p:sp>
        <p:nvSpPr>
          <p:cNvPr id="14" name="Text Placeholder 4"/>
          <p:cNvSpPr>
            <a:spLocks noGrp="1"/>
          </p:cNvSpPr>
          <p:nvPr>
            <p:ph type="body" sz="quarter" idx="16" hasCustomPrompt="1"/>
          </p:nvPr>
        </p:nvSpPr>
        <p:spPr>
          <a:xfrm>
            <a:off x="4117536" y="1677576"/>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04</a:t>
            </a:r>
          </a:p>
        </p:txBody>
      </p:sp>
      <p:sp>
        <p:nvSpPr>
          <p:cNvPr id="15" name="Text Placeholder 4"/>
          <p:cNvSpPr>
            <a:spLocks noGrp="1"/>
          </p:cNvSpPr>
          <p:nvPr>
            <p:ph type="body" sz="quarter" idx="17" hasCustomPrompt="1"/>
          </p:nvPr>
        </p:nvSpPr>
        <p:spPr>
          <a:xfrm>
            <a:off x="4117536" y="2055032"/>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05</a:t>
            </a:r>
          </a:p>
        </p:txBody>
      </p:sp>
      <p:sp>
        <p:nvSpPr>
          <p:cNvPr id="16" name="Text Placeholder 4"/>
          <p:cNvSpPr>
            <a:spLocks noGrp="1"/>
          </p:cNvSpPr>
          <p:nvPr>
            <p:ph type="body" sz="quarter" idx="18" hasCustomPrompt="1"/>
          </p:nvPr>
        </p:nvSpPr>
        <p:spPr>
          <a:xfrm>
            <a:off x="4117536" y="243248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06</a:t>
            </a:r>
          </a:p>
        </p:txBody>
      </p:sp>
      <p:sp>
        <p:nvSpPr>
          <p:cNvPr id="18" name="Text Placeholder 4"/>
          <p:cNvSpPr>
            <a:spLocks noGrp="1"/>
          </p:cNvSpPr>
          <p:nvPr>
            <p:ph type="body" sz="quarter" idx="20" hasCustomPrompt="1"/>
          </p:nvPr>
        </p:nvSpPr>
        <p:spPr>
          <a:xfrm>
            <a:off x="4117536" y="2815929"/>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07</a:t>
            </a:r>
          </a:p>
        </p:txBody>
      </p:sp>
      <p:sp>
        <p:nvSpPr>
          <p:cNvPr id="22" name="Text Placeholder 4"/>
          <p:cNvSpPr>
            <a:spLocks noGrp="1"/>
          </p:cNvSpPr>
          <p:nvPr>
            <p:ph type="body" sz="quarter" idx="21" hasCustomPrompt="1"/>
          </p:nvPr>
        </p:nvSpPr>
        <p:spPr>
          <a:xfrm>
            <a:off x="4117536" y="319937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08</a:t>
            </a:r>
          </a:p>
        </p:txBody>
      </p:sp>
      <p:sp>
        <p:nvSpPr>
          <p:cNvPr id="23" name="Text Placeholder 4"/>
          <p:cNvSpPr>
            <a:spLocks noGrp="1"/>
          </p:cNvSpPr>
          <p:nvPr>
            <p:ph type="body" sz="quarter" idx="22" hasCustomPrompt="1"/>
          </p:nvPr>
        </p:nvSpPr>
        <p:spPr>
          <a:xfrm>
            <a:off x="4117536" y="357682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09</a:t>
            </a:r>
          </a:p>
        </p:txBody>
      </p:sp>
      <p:sp>
        <p:nvSpPr>
          <p:cNvPr id="24" name="Text Placeholder 4"/>
          <p:cNvSpPr>
            <a:spLocks noGrp="1"/>
          </p:cNvSpPr>
          <p:nvPr>
            <p:ph type="body" sz="quarter" idx="23" hasCustomPrompt="1"/>
          </p:nvPr>
        </p:nvSpPr>
        <p:spPr>
          <a:xfrm>
            <a:off x="4117536" y="3960262"/>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10</a:t>
            </a:r>
          </a:p>
        </p:txBody>
      </p:sp>
      <p:sp>
        <p:nvSpPr>
          <p:cNvPr id="25" name="Text Placeholder 4"/>
          <p:cNvSpPr>
            <a:spLocks noGrp="1"/>
          </p:cNvSpPr>
          <p:nvPr>
            <p:ph type="body" sz="quarter" idx="24" hasCustomPrompt="1"/>
          </p:nvPr>
        </p:nvSpPr>
        <p:spPr>
          <a:xfrm>
            <a:off x="4606821" y="57810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36" name="Text Placeholder 4"/>
          <p:cNvSpPr>
            <a:spLocks noGrp="1"/>
          </p:cNvSpPr>
          <p:nvPr>
            <p:ph type="body" sz="quarter" idx="25" hasCustomPrompt="1"/>
          </p:nvPr>
        </p:nvSpPr>
        <p:spPr>
          <a:xfrm>
            <a:off x="4606821" y="940631"/>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37" name="Text Placeholder 4"/>
          <p:cNvSpPr>
            <a:spLocks noGrp="1"/>
          </p:cNvSpPr>
          <p:nvPr>
            <p:ph type="body" sz="quarter" idx="26" hasCustomPrompt="1"/>
          </p:nvPr>
        </p:nvSpPr>
        <p:spPr>
          <a:xfrm>
            <a:off x="4606821" y="130610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38" name="Text Placeholder 4"/>
          <p:cNvSpPr>
            <a:spLocks noGrp="1"/>
          </p:cNvSpPr>
          <p:nvPr>
            <p:ph type="body" sz="quarter" idx="27" hasCustomPrompt="1"/>
          </p:nvPr>
        </p:nvSpPr>
        <p:spPr>
          <a:xfrm>
            <a:off x="4606821" y="167757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39" name="Text Placeholder 4"/>
          <p:cNvSpPr>
            <a:spLocks noGrp="1"/>
          </p:cNvSpPr>
          <p:nvPr>
            <p:ph type="body" sz="quarter" idx="28" hasCustomPrompt="1"/>
          </p:nvPr>
        </p:nvSpPr>
        <p:spPr>
          <a:xfrm>
            <a:off x="4606821" y="2056898"/>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0" name="Text Placeholder 4"/>
          <p:cNvSpPr>
            <a:spLocks noGrp="1"/>
          </p:cNvSpPr>
          <p:nvPr>
            <p:ph type="body" sz="quarter" idx="29" hasCustomPrompt="1"/>
          </p:nvPr>
        </p:nvSpPr>
        <p:spPr>
          <a:xfrm>
            <a:off x="4606821" y="243320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1" name="Text Placeholder 4"/>
          <p:cNvSpPr>
            <a:spLocks noGrp="1"/>
          </p:cNvSpPr>
          <p:nvPr>
            <p:ph type="body" sz="quarter" idx="30" hasCustomPrompt="1"/>
          </p:nvPr>
        </p:nvSpPr>
        <p:spPr>
          <a:xfrm>
            <a:off x="4606821" y="2815929"/>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2" name="Text Placeholder 4"/>
          <p:cNvSpPr>
            <a:spLocks noGrp="1"/>
          </p:cNvSpPr>
          <p:nvPr>
            <p:ph type="body" sz="quarter" idx="31" hasCustomPrompt="1"/>
          </p:nvPr>
        </p:nvSpPr>
        <p:spPr>
          <a:xfrm>
            <a:off x="4606821" y="3199370"/>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3" name="Text Placeholder 4"/>
          <p:cNvSpPr>
            <a:spLocks noGrp="1"/>
          </p:cNvSpPr>
          <p:nvPr>
            <p:ph type="body" sz="quarter" idx="32" hasCustomPrompt="1"/>
          </p:nvPr>
        </p:nvSpPr>
        <p:spPr>
          <a:xfrm>
            <a:off x="4606821" y="3576820"/>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4" name="Text Placeholder 4"/>
          <p:cNvSpPr>
            <a:spLocks noGrp="1"/>
          </p:cNvSpPr>
          <p:nvPr>
            <p:ph type="body" sz="quarter" idx="33" hasCustomPrompt="1"/>
          </p:nvPr>
        </p:nvSpPr>
        <p:spPr>
          <a:xfrm>
            <a:off x="4606821" y="3960262"/>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pic>
        <p:nvPicPr>
          <p:cNvPr id="26" name="Picture Placeholder 9">
            <a:extLst>
              <a:ext uri="{FF2B5EF4-FFF2-40B4-BE49-F238E27FC236}">
                <a16:creationId xmlns:a16="http://schemas.microsoft.com/office/drawing/2014/main" id="{863F75F9-5543-5241-911F-1478286251D3}"/>
              </a:ext>
            </a:extLst>
          </p:cNvPr>
          <p:cNvPicPr>
            <a:picLocks noChangeAspect="1"/>
          </p:cNvPicPr>
          <p:nvPr userDrawn="1"/>
        </p:nvPicPr>
        <p:blipFill>
          <a:blip r:embed="rId3"/>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161914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45D706-D456-F440-94C6-042B402DEB41}"/>
              </a:ext>
            </a:extLst>
          </p:cNvPr>
          <p:cNvPicPr>
            <a:picLocks noChangeAspect="1"/>
          </p:cNvPicPr>
          <p:nvPr userDrawn="1"/>
        </p:nvPicPr>
        <p:blipFill>
          <a:blip r:embed="rId2"/>
          <a:stretch>
            <a:fillRect/>
          </a:stretch>
        </p:blipFill>
        <p:spPr>
          <a:xfrm>
            <a:off x="0" y="0"/>
            <a:ext cx="3083662" cy="5143500"/>
          </a:xfrm>
          <a:prstGeom prst="rect">
            <a:avLst/>
          </a:prstGeom>
        </p:spPr>
      </p:pic>
      <p:sp>
        <p:nvSpPr>
          <p:cNvPr id="17" name="Text Placeholder 16"/>
          <p:cNvSpPr>
            <a:spLocks noGrp="1"/>
          </p:cNvSpPr>
          <p:nvPr>
            <p:ph type="body" sz="quarter" idx="14" hasCustomPrompt="1"/>
          </p:nvPr>
        </p:nvSpPr>
        <p:spPr>
          <a:xfrm>
            <a:off x="5232639" y="1096472"/>
            <a:ext cx="1820127" cy="257554"/>
          </a:xfrm>
          <a:prstGeom prst="rect">
            <a:avLst/>
          </a:prstGeom>
        </p:spPr>
        <p:txBody>
          <a:bodyPr vert="horz" lIns="50610" tIns="25305" rIns="50610" bIns="25305"/>
          <a:lstStyle>
            <a:lvl1pPr marL="0" indent="0">
              <a:buNone/>
              <a:defRPr b="0" i="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Option 1</a:t>
            </a:r>
          </a:p>
        </p:txBody>
      </p:sp>
      <p:sp>
        <p:nvSpPr>
          <p:cNvPr id="18" name="Text Placeholder 16"/>
          <p:cNvSpPr>
            <a:spLocks noGrp="1"/>
          </p:cNvSpPr>
          <p:nvPr>
            <p:ph type="body" sz="quarter" idx="15" hasCustomPrompt="1"/>
          </p:nvPr>
        </p:nvSpPr>
        <p:spPr>
          <a:xfrm>
            <a:off x="5232639" y="1971196"/>
            <a:ext cx="1820127" cy="257554"/>
          </a:xfrm>
          <a:prstGeom prst="rect">
            <a:avLst/>
          </a:prstGeom>
        </p:spPr>
        <p:txBody>
          <a:bodyPr vert="horz" lIns="50610" tIns="25305" rIns="50610" bIns="25305"/>
          <a:lstStyle>
            <a:lvl1pPr marL="0" indent="0">
              <a:buNone/>
              <a:defRPr b="0" i="0">
                <a:solidFill>
                  <a:srgbClr val="262626"/>
                </a:solidFill>
                <a:latin typeface="Avenir Light" panose="020B0402020203020204" pitchFamily="34" charset="77"/>
                <a:cs typeface="Avenir Light" panose="020B0402020203020204" pitchFamily="34" charset="77"/>
              </a:defRPr>
            </a:lvl1pPr>
          </a:lstStyle>
          <a:p>
            <a:pPr lvl="0"/>
            <a:r>
              <a:rPr lang="en-US" dirty="0"/>
              <a:t>Option 2</a:t>
            </a:r>
          </a:p>
        </p:txBody>
      </p:sp>
      <p:sp>
        <p:nvSpPr>
          <p:cNvPr id="19" name="Text Placeholder 16"/>
          <p:cNvSpPr>
            <a:spLocks noGrp="1"/>
          </p:cNvSpPr>
          <p:nvPr>
            <p:ph type="body" sz="quarter" idx="16" hasCustomPrompt="1"/>
          </p:nvPr>
        </p:nvSpPr>
        <p:spPr>
          <a:xfrm>
            <a:off x="5232639" y="2803982"/>
            <a:ext cx="1820127" cy="257554"/>
          </a:xfrm>
          <a:prstGeom prst="rect">
            <a:avLst/>
          </a:prstGeom>
        </p:spPr>
        <p:txBody>
          <a:bodyPr vert="horz" lIns="50610" tIns="25305" rIns="50610" bIns="25305"/>
          <a:lstStyle>
            <a:lvl1pPr marL="0" indent="0">
              <a:buNone/>
              <a:defRPr b="0" i="0">
                <a:latin typeface="Avenir Light" panose="020B0402020203020204" pitchFamily="34" charset="77"/>
                <a:cs typeface="Avenir Light" panose="020B0402020203020204" pitchFamily="34" charset="77"/>
              </a:defRPr>
            </a:lvl1pPr>
          </a:lstStyle>
          <a:p>
            <a:pPr lvl="0"/>
            <a:r>
              <a:rPr lang="en-US" dirty="0"/>
              <a:t>Option 3</a:t>
            </a:r>
          </a:p>
        </p:txBody>
      </p:sp>
      <p:sp>
        <p:nvSpPr>
          <p:cNvPr id="21" name="Text Placeholder 16"/>
          <p:cNvSpPr>
            <a:spLocks noGrp="1"/>
          </p:cNvSpPr>
          <p:nvPr>
            <p:ph type="body" sz="quarter" idx="17" hasCustomPrompt="1"/>
          </p:nvPr>
        </p:nvSpPr>
        <p:spPr>
          <a:xfrm>
            <a:off x="5232639" y="3654742"/>
            <a:ext cx="1820127" cy="257554"/>
          </a:xfrm>
          <a:prstGeom prst="rect">
            <a:avLst/>
          </a:prstGeom>
        </p:spPr>
        <p:txBody>
          <a:bodyPr vert="horz" lIns="50610" tIns="25305" rIns="50610" bIns="25305"/>
          <a:lstStyle>
            <a:lvl1pPr marL="0" indent="0">
              <a:buNone/>
              <a:defRPr b="0" i="0">
                <a:solidFill>
                  <a:srgbClr val="262626"/>
                </a:solidFill>
                <a:latin typeface="Avenir Light" panose="020B0402020203020204" pitchFamily="34" charset="77"/>
                <a:cs typeface="Avenir Light" panose="020B0402020203020204" pitchFamily="34" charset="77"/>
              </a:defRPr>
            </a:lvl1pPr>
          </a:lstStyle>
          <a:p>
            <a:pPr lvl="0"/>
            <a:r>
              <a:rPr lang="en-US" dirty="0"/>
              <a:t>Option 4</a:t>
            </a:r>
          </a:p>
        </p:txBody>
      </p:sp>
      <p:sp>
        <p:nvSpPr>
          <p:cNvPr id="11" name="Text Placeholder 11"/>
          <p:cNvSpPr>
            <a:spLocks noGrp="1"/>
          </p:cNvSpPr>
          <p:nvPr>
            <p:ph type="body" sz="quarter" idx="18"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Contents</a:t>
            </a:r>
          </a:p>
        </p:txBody>
      </p:sp>
      <p:sp>
        <p:nvSpPr>
          <p:cNvPr id="26" name="Picture Placeholder 5">
            <a:extLst>
              <a:ext uri="{FF2B5EF4-FFF2-40B4-BE49-F238E27FC236}">
                <a16:creationId xmlns:a16="http://schemas.microsoft.com/office/drawing/2014/main" id="{48EA00E5-DCAC-174D-A0FC-98A6616E2B13}"/>
              </a:ext>
            </a:extLst>
          </p:cNvPr>
          <p:cNvSpPr>
            <a:spLocks noGrp="1"/>
          </p:cNvSpPr>
          <p:nvPr>
            <p:ph type="pic" sz="quarter" idx="19" hasCustomPrompt="1"/>
          </p:nvPr>
        </p:nvSpPr>
        <p:spPr>
          <a:xfrm>
            <a:off x="4278484" y="3408187"/>
            <a:ext cx="735288" cy="729664"/>
          </a:xfrm>
          <a:prstGeom prst="rect">
            <a:avLst/>
          </a:prstGeom>
        </p:spPr>
        <p:txBody>
          <a:bodyPr vert="horz"/>
          <a:lstStyle>
            <a:lvl1pPr marL="0" indent="0">
              <a:buNone/>
              <a:defRPr baseline="0"/>
            </a:lvl1pPr>
          </a:lstStyle>
          <a:p>
            <a:r>
              <a:rPr lang="en-US" dirty="0"/>
              <a:t>Icon 4</a:t>
            </a:r>
          </a:p>
        </p:txBody>
      </p:sp>
      <p:sp>
        <p:nvSpPr>
          <p:cNvPr id="27" name="Picture Placeholder 5">
            <a:extLst>
              <a:ext uri="{FF2B5EF4-FFF2-40B4-BE49-F238E27FC236}">
                <a16:creationId xmlns:a16="http://schemas.microsoft.com/office/drawing/2014/main" id="{E94AF4F6-98EC-AA4D-9789-EA6B59C1EB7B}"/>
              </a:ext>
            </a:extLst>
          </p:cNvPr>
          <p:cNvSpPr>
            <a:spLocks noGrp="1"/>
          </p:cNvSpPr>
          <p:nvPr>
            <p:ph type="pic" sz="quarter" idx="20" hasCustomPrompt="1"/>
          </p:nvPr>
        </p:nvSpPr>
        <p:spPr>
          <a:xfrm>
            <a:off x="4268262" y="898618"/>
            <a:ext cx="735288" cy="729664"/>
          </a:xfrm>
          <a:prstGeom prst="rect">
            <a:avLst/>
          </a:prstGeom>
        </p:spPr>
        <p:txBody>
          <a:bodyPr vert="horz"/>
          <a:lstStyle>
            <a:lvl1pPr marL="0" indent="0">
              <a:buNone/>
              <a:defRPr baseline="0"/>
            </a:lvl1pPr>
          </a:lstStyle>
          <a:p>
            <a:r>
              <a:rPr lang="en-US" dirty="0"/>
              <a:t>Icon 1</a:t>
            </a:r>
          </a:p>
        </p:txBody>
      </p:sp>
      <p:sp>
        <p:nvSpPr>
          <p:cNvPr id="28" name="Picture Placeholder 5">
            <a:extLst>
              <a:ext uri="{FF2B5EF4-FFF2-40B4-BE49-F238E27FC236}">
                <a16:creationId xmlns:a16="http://schemas.microsoft.com/office/drawing/2014/main" id="{FCA9B90B-2308-3940-8F64-B38530E41042}"/>
              </a:ext>
            </a:extLst>
          </p:cNvPr>
          <p:cNvSpPr>
            <a:spLocks noGrp="1"/>
          </p:cNvSpPr>
          <p:nvPr>
            <p:ph type="pic" sz="quarter" idx="21" hasCustomPrompt="1"/>
          </p:nvPr>
        </p:nvSpPr>
        <p:spPr>
          <a:xfrm>
            <a:off x="4268262" y="1735141"/>
            <a:ext cx="735288" cy="729664"/>
          </a:xfrm>
          <a:prstGeom prst="rect">
            <a:avLst/>
          </a:prstGeom>
        </p:spPr>
        <p:txBody>
          <a:bodyPr vert="horz"/>
          <a:lstStyle>
            <a:lvl1pPr marL="0" indent="0">
              <a:buNone/>
              <a:defRPr baseline="0"/>
            </a:lvl1pPr>
          </a:lstStyle>
          <a:p>
            <a:r>
              <a:rPr lang="en-US" dirty="0"/>
              <a:t>Icon 2</a:t>
            </a:r>
          </a:p>
        </p:txBody>
      </p:sp>
      <p:sp>
        <p:nvSpPr>
          <p:cNvPr id="29" name="Picture Placeholder 5">
            <a:extLst>
              <a:ext uri="{FF2B5EF4-FFF2-40B4-BE49-F238E27FC236}">
                <a16:creationId xmlns:a16="http://schemas.microsoft.com/office/drawing/2014/main" id="{07A9A83D-773E-154C-ABEA-E6AB6C15B506}"/>
              </a:ext>
            </a:extLst>
          </p:cNvPr>
          <p:cNvSpPr>
            <a:spLocks noGrp="1"/>
          </p:cNvSpPr>
          <p:nvPr>
            <p:ph type="pic" sz="quarter" idx="22" hasCustomPrompt="1"/>
          </p:nvPr>
        </p:nvSpPr>
        <p:spPr>
          <a:xfrm>
            <a:off x="4278484" y="2571664"/>
            <a:ext cx="735288" cy="729664"/>
          </a:xfrm>
          <a:prstGeom prst="rect">
            <a:avLst/>
          </a:prstGeom>
        </p:spPr>
        <p:txBody>
          <a:bodyPr vert="horz"/>
          <a:lstStyle>
            <a:lvl1pPr marL="0" indent="0">
              <a:buNone/>
              <a:defRPr baseline="0"/>
            </a:lvl1pPr>
          </a:lstStyle>
          <a:p>
            <a:r>
              <a:rPr lang="en-US" dirty="0"/>
              <a:t>Icon 3</a:t>
            </a:r>
          </a:p>
        </p:txBody>
      </p:sp>
      <p:pic>
        <p:nvPicPr>
          <p:cNvPr id="13" name="Picture Placeholder 9">
            <a:extLst>
              <a:ext uri="{FF2B5EF4-FFF2-40B4-BE49-F238E27FC236}">
                <a16:creationId xmlns:a16="http://schemas.microsoft.com/office/drawing/2014/main" id="{9300D425-1B8D-3148-9ACD-04335600E01C}"/>
              </a:ext>
            </a:extLst>
          </p:cNvPr>
          <p:cNvPicPr>
            <a:picLocks noChangeAspect="1"/>
          </p:cNvPicPr>
          <p:nvPr userDrawn="1"/>
        </p:nvPicPr>
        <p:blipFill>
          <a:blip r:embed="rId3"/>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054520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Contents 1">
    <p:spTree>
      <p:nvGrpSpPr>
        <p:cNvPr id="1" name=""/>
        <p:cNvGrpSpPr/>
        <p:nvPr/>
      </p:nvGrpSpPr>
      <p:grpSpPr>
        <a:xfrm>
          <a:off x="0" y="0"/>
          <a:ext cx="0" cy="0"/>
          <a:chOff x="0" y="0"/>
          <a:chExt cx="0" cy="0"/>
        </a:xfrm>
      </p:grpSpPr>
      <p:pic>
        <p:nvPicPr>
          <p:cNvPr id="27" name="Picture 26" descr="DQ32715 Presentation Template Design - Contents 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7" y="0"/>
            <a:ext cx="3092128" cy="5143500"/>
          </a:xfrm>
          <a:prstGeom prst="rect">
            <a:avLst/>
          </a:prstGeom>
        </p:spPr>
      </p:pic>
      <p:sp>
        <p:nvSpPr>
          <p:cNvPr id="25" name="Picture Placeholder 24"/>
          <p:cNvSpPr>
            <a:spLocks noGrp="1"/>
          </p:cNvSpPr>
          <p:nvPr>
            <p:ph type="pic" sz="quarter" idx="34"/>
          </p:nvPr>
        </p:nvSpPr>
        <p:spPr>
          <a:xfrm>
            <a:off x="0" y="0"/>
            <a:ext cx="3090341" cy="5143500"/>
          </a:xfrm>
          <a:prstGeom prst="rect">
            <a:avLst/>
          </a:prstGeom>
        </p:spPr>
        <p:txBody>
          <a:bodyPr vert="horz" lIns="50610" tIns="25305" rIns="50610" bIns="25305"/>
          <a:lstStyle>
            <a:lvl1pPr>
              <a:defRPr>
                <a:latin typeface="Avenir" panose="02000503020000020003" pitchFamily="2" charset="0"/>
              </a:defRPr>
            </a:lvl1pPr>
          </a:lstStyle>
          <a:p>
            <a:endParaRPr lang="en-US" dirty="0"/>
          </a:p>
        </p:txBody>
      </p:sp>
      <p:sp>
        <p:nvSpPr>
          <p:cNvPr id="28" name="Text Placeholder 11"/>
          <p:cNvSpPr>
            <a:spLocks noGrp="1"/>
          </p:cNvSpPr>
          <p:nvPr>
            <p:ph type="body" sz="quarter" idx="35"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Contents</a:t>
            </a:r>
          </a:p>
        </p:txBody>
      </p:sp>
      <p:sp>
        <p:nvSpPr>
          <p:cNvPr id="30" name="Text Placeholder 4"/>
          <p:cNvSpPr>
            <a:spLocks noGrp="1"/>
          </p:cNvSpPr>
          <p:nvPr>
            <p:ph type="body" sz="quarter" idx="11" hasCustomPrompt="1"/>
          </p:nvPr>
        </p:nvSpPr>
        <p:spPr>
          <a:xfrm>
            <a:off x="4117536" y="581153"/>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01</a:t>
            </a:r>
            <a:r>
              <a:rPr lang="en-US" dirty="0">
                <a:latin typeface="Avenir Light"/>
                <a:cs typeface="Avenir Light"/>
              </a:rPr>
              <a:t>  </a:t>
            </a:r>
            <a:endParaRPr lang="en-US" dirty="0"/>
          </a:p>
        </p:txBody>
      </p:sp>
      <p:sp>
        <p:nvSpPr>
          <p:cNvPr id="31" name="Text Placeholder 4"/>
          <p:cNvSpPr>
            <a:spLocks noGrp="1"/>
          </p:cNvSpPr>
          <p:nvPr>
            <p:ph type="body" sz="quarter" idx="12" hasCustomPrompt="1"/>
          </p:nvPr>
        </p:nvSpPr>
        <p:spPr>
          <a:xfrm>
            <a:off x="4117536" y="940631"/>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02</a:t>
            </a:r>
          </a:p>
        </p:txBody>
      </p:sp>
      <p:sp>
        <p:nvSpPr>
          <p:cNvPr id="32" name="Text Placeholder 4"/>
          <p:cNvSpPr>
            <a:spLocks noGrp="1"/>
          </p:cNvSpPr>
          <p:nvPr>
            <p:ph type="body" sz="quarter" idx="14" hasCustomPrompt="1"/>
          </p:nvPr>
        </p:nvSpPr>
        <p:spPr>
          <a:xfrm>
            <a:off x="4117536" y="1306106"/>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03</a:t>
            </a:r>
          </a:p>
        </p:txBody>
      </p:sp>
      <p:sp>
        <p:nvSpPr>
          <p:cNvPr id="33" name="Text Placeholder 4"/>
          <p:cNvSpPr>
            <a:spLocks noGrp="1"/>
          </p:cNvSpPr>
          <p:nvPr>
            <p:ph type="body" sz="quarter" idx="16" hasCustomPrompt="1"/>
          </p:nvPr>
        </p:nvSpPr>
        <p:spPr>
          <a:xfrm>
            <a:off x="4117536" y="1677576"/>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04</a:t>
            </a:r>
          </a:p>
        </p:txBody>
      </p:sp>
      <p:sp>
        <p:nvSpPr>
          <p:cNvPr id="34" name="Text Placeholder 4"/>
          <p:cNvSpPr>
            <a:spLocks noGrp="1"/>
          </p:cNvSpPr>
          <p:nvPr>
            <p:ph type="body" sz="quarter" idx="17" hasCustomPrompt="1"/>
          </p:nvPr>
        </p:nvSpPr>
        <p:spPr>
          <a:xfrm>
            <a:off x="4117536" y="2055032"/>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05</a:t>
            </a:r>
          </a:p>
        </p:txBody>
      </p:sp>
      <p:sp>
        <p:nvSpPr>
          <p:cNvPr id="35" name="Text Placeholder 4"/>
          <p:cNvSpPr>
            <a:spLocks noGrp="1"/>
          </p:cNvSpPr>
          <p:nvPr>
            <p:ph type="body" sz="quarter" idx="18" hasCustomPrompt="1"/>
          </p:nvPr>
        </p:nvSpPr>
        <p:spPr>
          <a:xfrm>
            <a:off x="4117536" y="243248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06</a:t>
            </a:r>
          </a:p>
        </p:txBody>
      </p:sp>
      <p:sp>
        <p:nvSpPr>
          <p:cNvPr id="36" name="Text Placeholder 4"/>
          <p:cNvSpPr>
            <a:spLocks noGrp="1"/>
          </p:cNvSpPr>
          <p:nvPr>
            <p:ph type="body" sz="quarter" idx="20" hasCustomPrompt="1"/>
          </p:nvPr>
        </p:nvSpPr>
        <p:spPr>
          <a:xfrm>
            <a:off x="4117536" y="2815929"/>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07</a:t>
            </a:r>
          </a:p>
        </p:txBody>
      </p:sp>
      <p:sp>
        <p:nvSpPr>
          <p:cNvPr id="37" name="Text Placeholder 4"/>
          <p:cNvSpPr>
            <a:spLocks noGrp="1"/>
          </p:cNvSpPr>
          <p:nvPr>
            <p:ph type="body" sz="quarter" idx="21" hasCustomPrompt="1"/>
          </p:nvPr>
        </p:nvSpPr>
        <p:spPr>
          <a:xfrm>
            <a:off x="4117536" y="319937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08</a:t>
            </a:r>
          </a:p>
        </p:txBody>
      </p:sp>
      <p:sp>
        <p:nvSpPr>
          <p:cNvPr id="38" name="Text Placeholder 4"/>
          <p:cNvSpPr>
            <a:spLocks noGrp="1"/>
          </p:cNvSpPr>
          <p:nvPr>
            <p:ph type="body" sz="quarter" idx="22" hasCustomPrompt="1"/>
          </p:nvPr>
        </p:nvSpPr>
        <p:spPr>
          <a:xfrm>
            <a:off x="4117536" y="357682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09</a:t>
            </a:r>
          </a:p>
        </p:txBody>
      </p:sp>
      <p:sp>
        <p:nvSpPr>
          <p:cNvPr id="39" name="Text Placeholder 4"/>
          <p:cNvSpPr>
            <a:spLocks noGrp="1"/>
          </p:cNvSpPr>
          <p:nvPr>
            <p:ph type="body" sz="quarter" idx="23" hasCustomPrompt="1"/>
          </p:nvPr>
        </p:nvSpPr>
        <p:spPr>
          <a:xfrm>
            <a:off x="4117536" y="3960262"/>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10</a:t>
            </a:r>
          </a:p>
        </p:txBody>
      </p:sp>
      <p:sp>
        <p:nvSpPr>
          <p:cNvPr id="40" name="Text Placeholder 4"/>
          <p:cNvSpPr>
            <a:spLocks noGrp="1"/>
          </p:cNvSpPr>
          <p:nvPr>
            <p:ph type="body" sz="quarter" idx="24" hasCustomPrompt="1"/>
          </p:nvPr>
        </p:nvSpPr>
        <p:spPr>
          <a:xfrm>
            <a:off x="4606821" y="581153"/>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1" name="Text Placeholder 4"/>
          <p:cNvSpPr>
            <a:spLocks noGrp="1"/>
          </p:cNvSpPr>
          <p:nvPr>
            <p:ph type="body" sz="quarter" idx="25" hasCustomPrompt="1"/>
          </p:nvPr>
        </p:nvSpPr>
        <p:spPr>
          <a:xfrm>
            <a:off x="4606821" y="940631"/>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2" name="Text Placeholder 4"/>
          <p:cNvSpPr>
            <a:spLocks noGrp="1"/>
          </p:cNvSpPr>
          <p:nvPr>
            <p:ph type="body" sz="quarter" idx="26" hasCustomPrompt="1"/>
          </p:nvPr>
        </p:nvSpPr>
        <p:spPr>
          <a:xfrm>
            <a:off x="4606821" y="130610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3" name="Text Placeholder 4"/>
          <p:cNvSpPr>
            <a:spLocks noGrp="1"/>
          </p:cNvSpPr>
          <p:nvPr>
            <p:ph type="body" sz="quarter" idx="27" hasCustomPrompt="1"/>
          </p:nvPr>
        </p:nvSpPr>
        <p:spPr>
          <a:xfrm>
            <a:off x="4606821" y="167757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4" name="Text Placeholder 4"/>
          <p:cNvSpPr>
            <a:spLocks noGrp="1"/>
          </p:cNvSpPr>
          <p:nvPr>
            <p:ph type="body" sz="quarter" idx="28" hasCustomPrompt="1"/>
          </p:nvPr>
        </p:nvSpPr>
        <p:spPr>
          <a:xfrm>
            <a:off x="4606821" y="2056898"/>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5" name="Text Placeholder 4"/>
          <p:cNvSpPr>
            <a:spLocks noGrp="1"/>
          </p:cNvSpPr>
          <p:nvPr>
            <p:ph type="body" sz="quarter" idx="29" hasCustomPrompt="1"/>
          </p:nvPr>
        </p:nvSpPr>
        <p:spPr>
          <a:xfrm>
            <a:off x="4606821" y="243320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6" name="Text Placeholder 4"/>
          <p:cNvSpPr>
            <a:spLocks noGrp="1"/>
          </p:cNvSpPr>
          <p:nvPr>
            <p:ph type="body" sz="quarter" idx="30" hasCustomPrompt="1"/>
          </p:nvPr>
        </p:nvSpPr>
        <p:spPr>
          <a:xfrm>
            <a:off x="4606821" y="2815929"/>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7" name="Text Placeholder 4"/>
          <p:cNvSpPr>
            <a:spLocks noGrp="1"/>
          </p:cNvSpPr>
          <p:nvPr>
            <p:ph type="body" sz="quarter" idx="31" hasCustomPrompt="1"/>
          </p:nvPr>
        </p:nvSpPr>
        <p:spPr>
          <a:xfrm>
            <a:off x="4606821" y="3199370"/>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8" name="Text Placeholder 4"/>
          <p:cNvSpPr>
            <a:spLocks noGrp="1"/>
          </p:cNvSpPr>
          <p:nvPr>
            <p:ph type="body" sz="quarter" idx="32" hasCustomPrompt="1"/>
          </p:nvPr>
        </p:nvSpPr>
        <p:spPr>
          <a:xfrm>
            <a:off x="4606821" y="3576820"/>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9" name="Text Placeholder 4"/>
          <p:cNvSpPr>
            <a:spLocks noGrp="1"/>
          </p:cNvSpPr>
          <p:nvPr>
            <p:ph type="body" sz="quarter" idx="33" hasCustomPrompt="1"/>
          </p:nvPr>
        </p:nvSpPr>
        <p:spPr>
          <a:xfrm>
            <a:off x="4606821" y="3960262"/>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pic>
        <p:nvPicPr>
          <p:cNvPr id="26" name="Picture Placeholder 9">
            <a:extLst>
              <a:ext uri="{FF2B5EF4-FFF2-40B4-BE49-F238E27FC236}">
                <a16:creationId xmlns:a16="http://schemas.microsoft.com/office/drawing/2014/main" id="{48E69420-9510-A548-9ABF-7273E7C11F75}"/>
              </a:ext>
            </a:extLst>
          </p:cNvPr>
          <p:cNvPicPr>
            <a:picLocks noChangeAspect="1"/>
          </p:cNvPicPr>
          <p:nvPr userDrawn="1"/>
        </p:nvPicPr>
        <p:blipFill>
          <a:blip r:embed="rId3"/>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38782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Contents 2">
    <p:spTree>
      <p:nvGrpSpPr>
        <p:cNvPr id="1" name=""/>
        <p:cNvGrpSpPr/>
        <p:nvPr/>
      </p:nvGrpSpPr>
      <p:grpSpPr>
        <a:xfrm>
          <a:off x="0" y="0"/>
          <a:ext cx="0" cy="0"/>
          <a:chOff x="0" y="0"/>
          <a:chExt cx="0" cy="0"/>
        </a:xfrm>
      </p:grpSpPr>
      <p:pic>
        <p:nvPicPr>
          <p:cNvPr id="19" name="Picture 18" descr="DQ32715 Presentation Template Design - Contents 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7" y="0"/>
            <a:ext cx="3092128" cy="5143500"/>
          </a:xfrm>
          <a:prstGeom prst="rect">
            <a:avLst/>
          </a:prstGeom>
        </p:spPr>
      </p:pic>
      <p:sp>
        <p:nvSpPr>
          <p:cNvPr id="20" name="Picture Placeholder 24"/>
          <p:cNvSpPr>
            <a:spLocks noGrp="1"/>
          </p:cNvSpPr>
          <p:nvPr>
            <p:ph type="pic" sz="quarter" idx="34"/>
          </p:nvPr>
        </p:nvSpPr>
        <p:spPr>
          <a:xfrm>
            <a:off x="-1787" y="0"/>
            <a:ext cx="3090341" cy="5143500"/>
          </a:xfrm>
          <a:prstGeom prst="rect">
            <a:avLst/>
          </a:prstGeom>
        </p:spPr>
        <p:txBody>
          <a:bodyPr vert="horz" lIns="50610" tIns="25305" rIns="50610" bIns="25305"/>
          <a:lstStyle/>
          <a:p>
            <a:endParaRPr lang="en-US" dirty="0"/>
          </a:p>
        </p:txBody>
      </p:sp>
      <p:sp>
        <p:nvSpPr>
          <p:cNvPr id="15" name="Text Placeholder 16"/>
          <p:cNvSpPr>
            <a:spLocks noGrp="1"/>
          </p:cNvSpPr>
          <p:nvPr>
            <p:ph type="body" sz="quarter" idx="14" hasCustomPrompt="1"/>
          </p:nvPr>
        </p:nvSpPr>
        <p:spPr>
          <a:xfrm>
            <a:off x="5232639" y="1096472"/>
            <a:ext cx="1820127" cy="257554"/>
          </a:xfrm>
          <a:prstGeom prst="rect">
            <a:avLst/>
          </a:prstGeom>
        </p:spPr>
        <p:txBody>
          <a:bodyPr vert="horz" lIns="50610" tIns="25305" rIns="50610" bIns="25305"/>
          <a:lstStyle>
            <a:lvl1pPr marL="0" indent="0">
              <a:buNone/>
              <a:defRPr b="0" i="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Option 1</a:t>
            </a:r>
          </a:p>
        </p:txBody>
      </p:sp>
      <p:sp>
        <p:nvSpPr>
          <p:cNvPr id="16" name="Text Placeholder 16"/>
          <p:cNvSpPr>
            <a:spLocks noGrp="1"/>
          </p:cNvSpPr>
          <p:nvPr>
            <p:ph type="body" sz="quarter" idx="15" hasCustomPrompt="1"/>
          </p:nvPr>
        </p:nvSpPr>
        <p:spPr>
          <a:xfrm>
            <a:off x="5232639" y="1971196"/>
            <a:ext cx="1820127" cy="257554"/>
          </a:xfrm>
          <a:prstGeom prst="rect">
            <a:avLst/>
          </a:prstGeom>
        </p:spPr>
        <p:txBody>
          <a:bodyPr vert="horz" lIns="50610" tIns="25305" rIns="50610" bIns="25305"/>
          <a:lstStyle>
            <a:lvl1pPr marL="0" indent="0">
              <a:buNone/>
              <a:defRPr b="0" i="0">
                <a:solidFill>
                  <a:srgbClr val="262626"/>
                </a:solidFill>
                <a:latin typeface="Avenir Light" panose="020B0402020203020204" pitchFamily="34" charset="77"/>
                <a:cs typeface="Avenir Light" panose="020B0402020203020204" pitchFamily="34" charset="77"/>
              </a:defRPr>
            </a:lvl1pPr>
          </a:lstStyle>
          <a:p>
            <a:pPr lvl="0"/>
            <a:r>
              <a:rPr lang="en-US" dirty="0"/>
              <a:t>Option 2</a:t>
            </a:r>
          </a:p>
        </p:txBody>
      </p:sp>
      <p:sp>
        <p:nvSpPr>
          <p:cNvPr id="17" name="Text Placeholder 16"/>
          <p:cNvSpPr>
            <a:spLocks noGrp="1"/>
          </p:cNvSpPr>
          <p:nvPr>
            <p:ph type="body" sz="quarter" idx="16" hasCustomPrompt="1"/>
          </p:nvPr>
        </p:nvSpPr>
        <p:spPr>
          <a:xfrm>
            <a:off x="5232639" y="2803982"/>
            <a:ext cx="1820127" cy="257554"/>
          </a:xfrm>
          <a:prstGeom prst="rect">
            <a:avLst/>
          </a:prstGeom>
        </p:spPr>
        <p:txBody>
          <a:bodyPr vert="horz" lIns="50610" tIns="25305" rIns="50610" bIns="25305"/>
          <a:lstStyle>
            <a:lvl1pPr marL="0" indent="0">
              <a:buNone/>
              <a:defRPr b="0" i="0">
                <a:latin typeface="Avenir Light" panose="020B0402020203020204" pitchFamily="34" charset="77"/>
                <a:cs typeface="Avenir Light" panose="020B0402020203020204" pitchFamily="34" charset="77"/>
              </a:defRPr>
            </a:lvl1pPr>
          </a:lstStyle>
          <a:p>
            <a:pPr lvl="0"/>
            <a:r>
              <a:rPr lang="en-US" dirty="0"/>
              <a:t>Option 3</a:t>
            </a:r>
          </a:p>
        </p:txBody>
      </p:sp>
      <p:sp>
        <p:nvSpPr>
          <p:cNvPr id="18" name="Text Placeholder 16"/>
          <p:cNvSpPr>
            <a:spLocks noGrp="1"/>
          </p:cNvSpPr>
          <p:nvPr>
            <p:ph type="body" sz="quarter" idx="17" hasCustomPrompt="1"/>
          </p:nvPr>
        </p:nvSpPr>
        <p:spPr>
          <a:xfrm>
            <a:off x="5232639" y="3654742"/>
            <a:ext cx="1820127" cy="257554"/>
          </a:xfrm>
          <a:prstGeom prst="rect">
            <a:avLst/>
          </a:prstGeom>
        </p:spPr>
        <p:txBody>
          <a:bodyPr vert="horz" lIns="50610" tIns="25305" rIns="50610" bIns="25305"/>
          <a:lstStyle>
            <a:lvl1pPr marL="0" indent="0">
              <a:buNone/>
              <a:defRPr b="0" i="0">
                <a:solidFill>
                  <a:srgbClr val="262626"/>
                </a:solidFill>
                <a:latin typeface="Avenir Light" panose="020B0402020203020204" pitchFamily="34" charset="77"/>
                <a:cs typeface="Avenir Light" panose="020B0402020203020204" pitchFamily="34" charset="77"/>
              </a:defRPr>
            </a:lvl1pPr>
          </a:lstStyle>
          <a:p>
            <a:pPr lvl="0"/>
            <a:r>
              <a:rPr lang="en-US" dirty="0"/>
              <a:t>Option 4</a:t>
            </a:r>
          </a:p>
        </p:txBody>
      </p:sp>
      <p:sp>
        <p:nvSpPr>
          <p:cNvPr id="22" name="Picture Placeholder 5">
            <a:extLst>
              <a:ext uri="{FF2B5EF4-FFF2-40B4-BE49-F238E27FC236}">
                <a16:creationId xmlns:a16="http://schemas.microsoft.com/office/drawing/2014/main" id="{D657B9CD-6865-3D44-93EF-9E13B2888B55}"/>
              </a:ext>
            </a:extLst>
          </p:cNvPr>
          <p:cNvSpPr>
            <a:spLocks noGrp="1"/>
          </p:cNvSpPr>
          <p:nvPr>
            <p:ph type="pic" sz="quarter" idx="19" hasCustomPrompt="1"/>
          </p:nvPr>
        </p:nvSpPr>
        <p:spPr>
          <a:xfrm>
            <a:off x="4278484" y="3408187"/>
            <a:ext cx="735288" cy="729664"/>
          </a:xfrm>
          <a:prstGeom prst="rect">
            <a:avLst/>
          </a:prstGeom>
        </p:spPr>
        <p:txBody>
          <a:bodyPr vert="horz"/>
          <a:lstStyle>
            <a:lvl1pPr marL="0" indent="0">
              <a:buNone/>
              <a:defRPr baseline="0"/>
            </a:lvl1pPr>
          </a:lstStyle>
          <a:p>
            <a:r>
              <a:rPr lang="en-US" dirty="0"/>
              <a:t>Icon 4</a:t>
            </a:r>
          </a:p>
        </p:txBody>
      </p:sp>
      <p:sp>
        <p:nvSpPr>
          <p:cNvPr id="23" name="Picture Placeholder 5">
            <a:extLst>
              <a:ext uri="{FF2B5EF4-FFF2-40B4-BE49-F238E27FC236}">
                <a16:creationId xmlns:a16="http://schemas.microsoft.com/office/drawing/2014/main" id="{3DC4E3E8-F53F-574B-A2D4-50A7AC87A77B}"/>
              </a:ext>
            </a:extLst>
          </p:cNvPr>
          <p:cNvSpPr>
            <a:spLocks noGrp="1"/>
          </p:cNvSpPr>
          <p:nvPr>
            <p:ph type="pic" sz="quarter" idx="20" hasCustomPrompt="1"/>
          </p:nvPr>
        </p:nvSpPr>
        <p:spPr>
          <a:xfrm>
            <a:off x="4268262" y="898618"/>
            <a:ext cx="735288" cy="729664"/>
          </a:xfrm>
          <a:prstGeom prst="rect">
            <a:avLst/>
          </a:prstGeom>
        </p:spPr>
        <p:txBody>
          <a:bodyPr vert="horz"/>
          <a:lstStyle>
            <a:lvl1pPr marL="0" indent="0">
              <a:buNone/>
              <a:defRPr baseline="0"/>
            </a:lvl1pPr>
          </a:lstStyle>
          <a:p>
            <a:r>
              <a:rPr lang="en-US" dirty="0"/>
              <a:t>Icon 1</a:t>
            </a:r>
          </a:p>
        </p:txBody>
      </p:sp>
      <p:sp>
        <p:nvSpPr>
          <p:cNvPr id="24" name="Picture Placeholder 5">
            <a:extLst>
              <a:ext uri="{FF2B5EF4-FFF2-40B4-BE49-F238E27FC236}">
                <a16:creationId xmlns:a16="http://schemas.microsoft.com/office/drawing/2014/main" id="{D0702D82-C640-E04D-94F4-A38C970A6654}"/>
              </a:ext>
            </a:extLst>
          </p:cNvPr>
          <p:cNvSpPr>
            <a:spLocks noGrp="1"/>
          </p:cNvSpPr>
          <p:nvPr>
            <p:ph type="pic" sz="quarter" idx="21" hasCustomPrompt="1"/>
          </p:nvPr>
        </p:nvSpPr>
        <p:spPr>
          <a:xfrm>
            <a:off x="4268262" y="1735141"/>
            <a:ext cx="735288" cy="729664"/>
          </a:xfrm>
          <a:prstGeom prst="rect">
            <a:avLst/>
          </a:prstGeom>
        </p:spPr>
        <p:txBody>
          <a:bodyPr vert="horz"/>
          <a:lstStyle>
            <a:lvl1pPr marL="0" indent="0">
              <a:buNone/>
              <a:defRPr baseline="0"/>
            </a:lvl1pPr>
          </a:lstStyle>
          <a:p>
            <a:r>
              <a:rPr lang="en-US" dirty="0"/>
              <a:t>Icon 2</a:t>
            </a:r>
          </a:p>
        </p:txBody>
      </p:sp>
      <p:sp>
        <p:nvSpPr>
          <p:cNvPr id="25" name="Picture Placeholder 5">
            <a:extLst>
              <a:ext uri="{FF2B5EF4-FFF2-40B4-BE49-F238E27FC236}">
                <a16:creationId xmlns:a16="http://schemas.microsoft.com/office/drawing/2014/main" id="{392F6163-0C19-7A41-AEAE-842DC7FEB48B}"/>
              </a:ext>
            </a:extLst>
          </p:cNvPr>
          <p:cNvSpPr>
            <a:spLocks noGrp="1"/>
          </p:cNvSpPr>
          <p:nvPr>
            <p:ph type="pic" sz="quarter" idx="22" hasCustomPrompt="1"/>
          </p:nvPr>
        </p:nvSpPr>
        <p:spPr>
          <a:xfrm>
            <a:off x="4278484" y="2571664"/>
            <a:ext cx="735288" cy="729664"/>
          </a:xfrm>
          <a:prstGeom prst="rect">
            <a:avLst/>
          </a:prstGeom>
        </p:spPr>
        <p:txBody>
          <a:bodyPr vert="horz"/>
          <a:lstStyle>
            <a:lvl1pPr marL="0" indent="0">
              <a:buNone/>
              <a:defRPr baseline="0"/>
            </a:lvl1pPr>
          </a:lstStyle>
          <a:p>
            <a:r>
              <a:rPr lang="en-US" dirty="0"/>
              <a:t>Icon 3</a:t>
            </a:r>
          </a:p>
        </p:txBody>
      </p:sp>
      <p:sp>
        <p:nvSpPr>
          <p:cNvPr id="27" name="Text Placeholder 11">
            <a:extLst>
              <a:ext uri="{FF2B5EF4-FFF2-40B4-BE49-F238E27FC236}">
                <a16:creationId xmlns:a16="http://schemas.microsoft.com/office/drawing/2014/main" id="{F90AC93E-5466-1744-9C32-77DE570936D1}"/>
              </a:ext>
            </a:extLst>
          </p:cNvPr>
          <p:cNvSpPr>
            <a:spLocks noGrp="1"/>
          </p:cNvSpPr>
          <p:nvPr>
            <p:ph type="body" sz="quarter" idx="35"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Contents</a:t>
            </a:r>
          </a:p>
        </p:txBody>
      </p:sp>
      <p:pic>
        <p:nvPicPr>
          <p:cNvPr id="14" name="Picture Placeholder 9">
            <a:extLst>
              <a:ext uri="{FF2B5EF4-FFF2-40B4-BE49-F238E27FC236}">
                <a16:creationId xmlns:a16="http://schemas.microsoft.com/office/drawing/2014/main" id="{2FD9D136-8D7F-8346-A77A-DDE7092EB83A}"/>
              </a:ext>
            </a:extLst>
          </p:cNvPr>
          <p:cNvPicPr>
            <a:picLocks noChangeAspect="1"/>
          </p:cNvPicPr>
          <p:nvPr userDrawn="1"/>
        </p:nvPicPr>
        <p:blipFill>
          <a:blip r:embed="rId3"/>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530655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Pag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CA72AC-7851-E741-BEE6-A7A190489705}"/>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9" name="Text Placeholder 11"/>
          <p:cNvSpPr>
            <a:spLocks noGrp="1"/>
          </p:cNvSpPr>
          <p:nvPr>
            <p:ph type="body" sz="quarter" idx="18" hasCustomPrompt="1"/>
          </p:nvPr>
        </p:nvSpPr>
        <p:spPr>
          <a:xfrm>
            <a:off x="481983" y="365496"/>
            <a:ext cx="8197197" cy="503239"/>
          </a:xfrm>
          <a:prstGeom prst="rect">
            <a:avLst/>
          </a:prstGeom>
        </p:spPr>
        <p:txBody>
          <a:bodyPr vert="horz" lIns="50610" tIns="0" rIns="50610" bIns="25305"/>
          <a:lstStyle>
            <a:lvl1pPr marL="0" indent="0">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Bullet page 1</a:t>
            </a:r>
          </a:p>
        </p:txBody>
      </p:sp>
      <p:sp>
        <p:nvSpPr>
          <p:cNvPr id="11" name="Text Placeholder 10"/>
          <p:cNvSpPr>
            <a:spLocks noGrp="1"/>
          </p:cNvSpPr>
          <p:nvPr>
            <p:ph type="body" sz="quarter" idx="19" hasCustomPrompt="1"/>
          </p:nvPr>
        </p:nvSpPr>
        <p:spPr>
          <a:xfrm>
            <a:off x="481821" y="1060321"/>
            <a:ext cx="8197359" cy="2941847"/>
          </a:xfrm>
          <a:prstGeom prst="rect">
            <a:avLst/>
          </a:prstGeom>
        </p:spPr>
        <p:txBody>
          <a:bodyPr vert="horz" lIns="50610" tIns="25305" rIns="50610" bIns="25305"/>
          <a:lstStyle>
            <a:lvl1pPr marL="199452" marR="0" indent="-199452" algn="l" defTabSz="253048" rtl="0" eaLnBrk="1" fontAlgn="auto" latinLnBrk="0" hangingPunct="1">
              <a:lnSpc>
                <a:spcPct val="150000"/>
              </a:lnSpc>
              <a:spcBef>
                <a:spcPct val="20000"/>
              </a:spcBef>
              <a:spcAft>
                <a:spcPts val="0"/>
              </a:spcAft>
              <a:buClrTx/>
              <a:buSzTx/>
              <a:buFont typeface="Arial"/>
              <a:buChar char="•"/>
              <a:tabLst/>
              <a:defRPr sz="2500" b="0" i="0" baseline="0">
                <a:solidFill>
                  <a:schemeClr val="bg1"/>
                </a:solidFill>
                <a:latin typeface="Avenir" panose="02000503020000020003" pitchFamily="2" charset="0"/>
                <a:cs typeface="Avenir" panose="02000503020000020003" pitchFamily="2" charset="0"/>
              </a:defRPr>
            </a:lvl1pPr>
            <a:lvl2pPr>
              <a:defRPr b="0" i="0">
                <a:solidFill>
                  <a:schemeClr val="bg1"/>
                </a:solidFill>
                <a:latin typeface="+mn-lt"/>
              </a:defRPr>
            </a:lvl2pPr>
          </a:lstStyle>
          <a:p>
            <a:pPr lvl="0"/>
            <a:r>
              <a:rPr lang="en-US" dirty="0"/>
              <a:t>Bullet point 1</a:t>
            </a:r>
          </a:p>
          <a:p>
            <a:pPr lvl="1"/>
            <a:r>
              <a:rPr lang="en-US" dirty="0" err="1"/>
              <a:t>dsfffsdfsfsdfs</a:t>
            </a:r>
            <a:endParaRPr lang="en-US" dirty="0"/>
          </a:p>
          <a:p>
            <a:pPr lvl="0"/>
            <a:r>
              <a:rPr lang="en-US" dirty="0"/>
              <a:t>Bullet point 2</a:t>
            </a:r>
          </a:p>
          <a:p>
            <a:pPr lvl="0"/>
            <a:r>
              <a:rPr lang="en-US" dirty="0"/>
              <a:t>Bullet point 3</a:t>
            </a:r>
          </a:p>
          <a:p>
            <a:pPr lvl="0"/>
            <a:r>
              <a:rPr lang="en-US" dirty="0"/>
              <a:t>Bullet point 4</a:t>
            </a:r>
          </a:p>
          <a:p>
            <a:pPr lvl="0"/>
            <a:r>
              <a:rPr lang="en-US" dirty="0"/>
              <a:t>Bullet point 5</a:t>
            </a:r>
          </a:p>
          <a:p>
            <a:pPr lvl="0"/>
            <a:endParaRPr lang="en-US" dirty="0"/>
          </a:p>
          <a:p>
            <a:pPr lvl="0"/>
            <a:endParaRPr lang="en-US" dirty="0"/>
          </a:p>
        </p:txBody>
      </p:sp>
      <p:sp>
        <p:nvSpPr>
          <p:cNvPr id="7" name="Slide Number Placeholder 1">
            <a:extLst>
              <a:ext uri="{FF2B5EF4-FFF2-40B4-BE49-F238E27FC236}">
                <a16:creationId xmlns:a16="http://schemas.microsoft.com/office/drawing/2014/main" id="{FCA92D51-4F17-424F-97AC-AB6A47FFE8F7}"/>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bg1"/>
                </a:solidFill>
                <a:latin typeface="Avenir Black" panose="02000503020000020003" pitchFamily="2" charset="0"/>
                <a:cs typeface="Avenir Next Demi Bold"/>
              </a:rPr>
              <a:pPr/>
              <a:t>‹#›</a:t>
            </a:fld>
            <a:endParaRPr lang="en-US" sz="800" b="1" i="0" dirty="0">
              <a:solidFill>
                <a:schemeClr val="bg1"/>
              </a:solidFill>
              <a:latin typeface="Avenir Black" panose="02000503020000020003" pitchFamily="2" charset="0"/>
              <a:cs typeface="Avenir Next Demi Bold"/>
            </a:endParaRPr>
          </a:p>
        </p:txBody>
      </p:sp>
      <p:pic>
        <p:nvPicPr>
          <p:cNvPr id="8" name="Picture Placeholder 9">
            <a:extLst>
              <a:ext uri="{FF2B5EF4-FFF2-40B4-BE49-F238E27FC236}">
                <a16:creationId xmlns:a16="http://schemas.microsoft.com/office/drawing/2014/main" id="{535781B2-A9A5-D94A-BD5E-7A9B1AC071EE}"/>
              </a:ext>
            </a:extLst>
          </p:cNvPr>
          <p:cNvPicPr>
            <a:picLocks noChangeAspect="1"/>
          </p:cNvPicPr>
          <p:nvPr userDrawn="1"/>
        </p:nvPicPr>
        <p:blipFill>
          <a:blip r:embed="rId3"/>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61784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age 2">
    <p:spTree>
      <p:nvGrpSpPr>
        <p:cNvPr id="1" name=""/>
        <p:cNvGrpSpPr/>
        <p:nvPr/>
      </p:nvGrpSpPr>
      <p:grpSpPr>
        <a:xfrm>
          <a:off x="0" y="0"/>
          <a:ext cx="0" cy="0"/>
          <a:chOff x="0" y="0"/>
          <a:chExt cx="0" cy="0"/>
        </a:xfrm>
      </p:grpSpPr>
      <p:sp>
        <p:nvSpPr>
          <p:cNvPr id="5" name="Text Placeholder 11"/>
          <p:cNvSpPr>
            <a:spLocks noGrp="1"/>
          </p:cNvSpPr>
          <p:nvPr>
            <p:ph type="body" sz="quarter" idx="18" hasCustomPrompt="1"/>
          </p:nvPr>
        </p:nvSpPr>
        <p:spPr>
          <a:xfrm>
            <a:off x="481982" y="365496"/>
            <a:ext cx="8317636" cy="503239"/>
          </a:xfrm>
          <a:prstGeom prst="rect">
            <a:avLst/>
          </a:prstGeom>
        </p:spPr>
        <p:txBody>
          <a:bodyPr vert="horz" lIns="50610" tIns="0"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Bullet page 2</a:t>
            </a:r>
          </a:p>
        </p:txBody>
      </p:sp>
      <p:sp>
        <p:nvSpPr>
          <p:cNvPr id="6" name="Text Placeholder 10"/>
          <p:cNvSpPr>
            <a:spLocks noGrp="1"/>
          </p:cNvSpPr>
          <p:nvPr>
            <p:ph type="body" sz="quarter" idx="19" hasCustomPrompt="1"/>
          </p:nvPr>
        </p:nvSpPr>
        <p:spPr>
          <a:xfrm>
            <a:off x="481821" y="1060321"/>
            <a:ext cx="8197359" cy="2941847"/>
          </a:xfrm>
          <a:prstGeom prst="rect">
            <a:avLst/>
          </a:prstGeom>
        </p:spPr>
        <p:txBody>
          <a:bodyPr vert="horz" lIns="50610" tIns="25305" rIns="50610" bIns="25305"/>
          <a:lstStyle>
            <a:lvl1pPr marL="199452" marR="0" indent="-199452" algn="l" defTabSz="253048" rtl="0" eaLnBrk="1" fontAlgn="auto" latinLnBrk="0" hangingPunct="1">
              <a:lnSpc>
                <a:spcPct val="150000"/>
              </a:lnSpc>
              <a:spcBef>
                <a:spcPct val="20000"/>
              </a:spcBef>
              <a:spcAft>
                <a:spcPts val="0"/>
              </a:spcAft>
              <a:buClrTx/>
              <a:buSzTx/>
              <a:buFont typeface="Arial"/>
              <a:buChar char="•"/>
              <a:tabLst/>
              <a:defRPr sz="2500" b="0" i="0" baseline="0">
                <a:solidFill>
                  <a:schemeClr val="tx1">
                    <a:lumMod val="85000"/>
                    <a:lumOff val="15000"/>
                  </a:schemeClr>
                </a:solidFill>
                <a:latin typeface="Avenir" panose="02000503020000020003" pitchFamily="2" charset="0"/>
                <a:cs typeface="Avenir" panose="02000503020000020003" pitchFamily="2" charset="0"/>
              </a:defRPr>
            </a:lvl1pPr>
            <a:lvl2pPr>
              <a:defRPr b="0" i="0">
                <a:solidFill>
                  <a:schemeClr val="tx1">
                    <a:lumMod val="95000"/>
                    <a:lumOff val="5000"/>
                  </a:schemeClr>
                </a:solidFill>
                <a:latin typeface="Avenir" panose="02000503020000020003" pitchFamily="2" charset="0"/>
              </a:defRPr>
            </a:lvl2pPr>
          </a:lstStyle>
          <a:p>
            <a:pPr lvl="0"/>
            <a:r>
              <a:rPr lang="en-US" dirty="0"/>
              <a:t>Bullet point 1</a:t>
            </a:r>
          </a:p>
          <a:p>
            <a:pPr lvl="1"/>
            <a:r>
              <a:rPr lang="en-US" dirty="0"/>
              <a:t>ds</a:t>
            </a:r>
          </a:p>
          <a:p>
            <a:pPr lvl="0"/>
            <a:r>
              <a:rPr lang="en-US" dirty="0"/>
              <a:t>Bullet point 2</a:t>
            </a:r>
          </a:p>
          <a:p>
            <a:pPr lvl="0"/>
            <a:r>
              <a:rPr lang="en-US" dirty="0"/>
              <a:t>Bullet point 3</a:t>
            </a:r>
          </a:p>
          <a:p>
            <a:pPr lvl="0"/>
            <a:r>
              <a:rPr lang="en-US" dirty="0"/>
              <a:t>Bullet point 4</a:t>
            </a:r>
          </a:p>
          <a:p>
            <a:pPr lvl="0"/>
            <a:r>
              <a:rPr lang="en-US" dirty="0"/>
              <a:t>Bullet point 5</a:t>
            </a:r>
          </a:p>
          <a:p>
            <a:pPr lvl="0"/>
            <a:endParaRPr lang="en-US" dirty="0"/>
          </a:p>
          <a:p>
            <a:pPr lvl="0"/>
            <a:endParaRPr lang="en-US" dirty="0"/>
          </a:p>
        </p:txBody>
      </p:sp>
      <p:sp>
        <p:nvSpPr>
          <p:cNvPr id="8" name="Slide Number Placeholder 1">
            <a:extLst>
              <a:ext uri="{FF2B5EF4-FFF2-40B4-BE49-F238E27FC236}">
                <a16:creationId xmlns:a16="http://schemas.microsoft.com/office/drawing/2014/main" id="{953B8C53-1F36-A847-856F-DA19898CE706}"/>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7" name="Picture Placeholder 9">
            <a:extLst>
              <a:ext uri="{FF2B5EF4-FFF2-40B4-BE49-F238E27FC236}">
                <a16:creationId xmlns:a16="http://schemas.microsoft.com/office/drawing/2014/main" id="{1129F042-33DA-9B40-816F-7624CFA08DD0}"/>
              </a:ext>
            </a:extLst>
          </p:cNvPr>
          <p:cNvPicPr>
            <a:picLocks noChangeAspect="1"/>
          </p:cNvPicPr>
          <p:nvPr userDrawn="1"/>
        </p:nvPicPr>
        <p:blipFill>
          <a:blip r:embed="rId2"/>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7562969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12.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4.xml"/><Relationship Id="rId4"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5.xml"/><Relationship Id="rId4" Type="http://schemas.openxmlformats.org/officeDocument/2006/relationships/slideLayout" Target="../slideLayouts/slideLayout1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6.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4.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5.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570200" y="485130"/>
            <a:ext cx="3897832" cy="405047"/>
          </a:xfrm>
          <a:prstGeom prst="rect">
            <a:avLst/>
          </a:prstGeom>
          <a:noFill/>
        </p:spPr>
        <p:txBody>
          <a:bodyPr wrap="square" lIns="50610" tIns="25305" rIns="50610" bIns="25305" rtlCol="0">
            <a:spAutoFit/>
          </a:bodyPr>
          <a:lstStyle/>
          <a:p>
            <a:pPr algn="l"/>
            <a:r>
              <a:rPr lang="en-US" sz="2300" i="1" dirty="0">
                <a:solidFill>
                  <a:schemeClr val="bg1"/>
                </a:solidFill>
                <a:latin typeface="Marine-LightItalic"/>
                <a:cs typeface="Marine-LightItalic"/>
              </a:rPr>
              <a:t>Destination</a:t>
            </a:r>
            <a:r>
              <a:rPr lang="en-US" sz="2300" i="1" baseline="0" dirty="0">
                <a:solidFill>
                  <a:schemeClr val="bg1"/>
                </a:solidFill>
                <a:latin typeface="Marine-LightItalic"/>
                <a:cs typeface="Marine-LightItalic"/>
              </a:rPr>
              <a:t> Queenstown</a:t>
            </a:r>
            <a:endParaRPr lang="en-US" sz="2300" i="1" dirty="0">
              <a:solidFill>
                <a:schemeClr val="bg1"/>
              </a:solidFill>
              <a:latin typeface="Marine-LightItalic"/>
              <a:cs typeface="Marine-LightItalic"/>
            </a:endParaRPr>
          </a:p>
        </p:txBody>
      </p:sp>
      <p:sp>
        <p:nvSpPr>
          <p:cNvPr id="8" name="TextBox 7"/>
          <p:cNvSpPr txBox="1"/>
          <p:nvPr userDrawn="1"/>
        </p:nvSpPr>
        <p:spPr>
          <a:xfrm>
            <a:off x="775255" y="684140"/>
            <a:ext cx="7806067" cy="789768"/>
          </a:xfrm>
          <a:prstGeom prst="rect">
            <a:avLst/>
          </a:prstGeom>
          <a:noFill/>
        </p:spPr>
        <p:txBody>
          <a:bodyPr wrap="square" lIns="50610" tIns="25305" rIns="50610" bIns="25305" rtlCol="0">
            <a:spAutoFit/>
          </a:bodyPr>
          <a:lstStyle/>
          <a:p>
            <a:pPr algn="l"/>
            <a:r>
              <a:rPr lang="en-US" sz="4800" i="0" dirty="0">
                <a:solidFill>
                  <a:schemeClr val="bg1"/>
                </a:solidFill>
                <a:latin typeface="Marine-UPBlack"/>
                <a:cs typeface="Marine-UPBlack"/>
              </a:rPr>
              <a:t>Presentation Title</a:t>
            </a:r>
          </a:p>
        </p:txBody>
      </p:sp>
      <p:sp>
        <p:nvSpPr>
          <p:cNvPr id="9" name="TextBox 8"/>
          <p:cNvSpPr txBox="1"/>
          <p:nvPr userDrawn="1"/>
        </p:nvSpPr>
        <p:spPr>
          <a:xfrm>
            <a:off x="797836" y="1381124"/>
            <a:ext cx="3897832" cy="204993"/>
          </a:xfrm>
          <a:prstGeom prst="rect">
            <a:avLst/>
          </a:prstGeom>
          <a:noFill/>
        </p:spPr>
        <p:txBody>
          <a:bodyPr wrap="square" lIns="50610" tIns="25305" rIns="50610" bIns="25305" rtlCol="0">
            <a:spAutoFit/>
          </a:bodyPr>
          <a:lstStyle/>
          <a:p>
            <a:pPr algn="l"/>
            <a:r>
              <a:rPr lang="en-US" sz="1000" i="1" dirty="0">
                <a:solidFill>
                  <a:schemeClr val="bg1"/>
                </a:solidFill>
                <a:latin typeface="Avenir Light"/>
                <a:cs typeface="Avenir Light"/>
              </a:rPr>
              <a:t>Date, location, persons name or similar</a:t>
            </a:r>
            <a:r>
              <a:rPr lang="mr-IN" sz="1000" i="1" dirty="0">
                <a:solidFill>
                  <a:schemeClr val="bg1"/>
                </a:solidFill>
                <a:latin typeface="Avenir Light"/>
                <a:cs typeface="Avenir Light"/>
              </a:rPr>
              <a:t>…</a:t>
            </a:r>
            <a:endParaRPr lang="en-US" sz="1000" i="1" dirty="0">
              <a:solidFill>
                <a:schemeClr val="bg1"/>
              </a:solidFill>
              <a:latin typeface="Avenir Light"/>
              <a:cs typeface="Avenir Light"/>
            </a:endParaRPr>
          </a:p>
        </p:txBody>
      </p:sp>
    </p:spTree>
    <p:extLst>
      <p:ext uri="{BB962C8B-B14F-4D97-AF65-F5344CB8AC3E}">
        <p14:creationId xmlns:p14="http://schemas.microsoft.com/office/powerpoint/2010/main" val="3609819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90" r:id="rId3"/>
  </p:sldLayoutIdLst>
  <p:txStyles>
    <p:titleStyle>
      <a:lvl1pPr algn="ctr" defTabSz="408167" rtl="0" eaLnBrk="1" latinLnBrk="0" hangingPunct="1">
        <a:spcBef>
          <a:spcPct val="0"/>
        </a:spcBef>
        <a:buNone/>
        <a:defRPr sz="3900" kern="1200">
          <a:solidFill>
            <a:schemeClr val="tx1"/>
          </a:solidFill>
          <a:latin typeface="+mj-lt"/>
          <a:ea typeface="+mj-ea"/>
          <a:cs typeface="+mj-cs"/>
        </a:defRPr>
      </a:lvl1pPr>
    </p:titleStyle>
    <p:bodyStyle>
      <a:lvl1pPr marL="306126" indent="-306126" algn="l" defTabSz="408167" rtl="0" eaLnBrk="1" latinLnBrk="0" hangingPunct="1">
        <a:spcBef>
          <a:spcPct val="20000"/>
        </a:spcBef>
        <a:buFont typeface="Arial"/>
        <a:buChar char="•"/>
        <a:defRPr sz="2900" kern="1200">
          <a:solidFill>
            <a:schemeClr val="tx1"/>
          </a:solidFill>
          <a:latin typeface="+mn-lt"/>
          <a:ea typeface="+mn-ea"/>
          <a:cs typeface="+mn-cs"/>
        </a:defRPr>
      </a:lvl1pPr>
      <a:lvl2pPr marL="663271" indent="-255104" algn="l" defTabSz="408167" rtl="0" eaLnBrk="1" latinLnBrk="0" hangingPunct="1">
        <a:spcBef>
          <a:spcPct val="20000"/>
        </a:spcBef>
        <a:buFont typeface="Arial"/>
        <a:buChar char="–"/>
        <a:defRPr sz="2500" kern="1200">
          <a:solidFill>
            <a:schemeClr val="tx1"/>
          </a:solidFill>
          <a:latin typeface="+mn-lt"/>
          <a:ea typeface="+mn-ea"/>
          <a:cs typeface="+mn-cs"/>
        </a:defRPr>
      </a:lvl2pPr>
      <a:lvl3pPr marL="1020417" indent="-204083" algn="l" defTabSz="408167" rtl="0" eaLnBrk="1" latinLnBrk="0" hangingPunct="1">
        <a:spcBef>
          <a:spcPct val="20000"/>
        </a:spcBef>
        <a:buFont typeface="Arial"/>
        <a:buChar char="•"/>
        <a:defRPr sz="2200" kern="1200">
          <a:solidFill>
            <a:schemeClr val="tx1"/>
          </a:solidFill>
          <a:latin typeface="+mn-lt"/>
          <a:ea typeface="+mn-ea"/>
          <a:cs typeface="+mn-cs"/>
        </a:defRPr>
      </a:lvl3pPr>
      <a:lvl4pPr marL="1428585" indent="-204083" algn="l" defTabSz="408167" rtl="0" eaLnBrk="1" latinLnBrk="0" hangingPunct="1">
        <a:spcBef>
          <a:spcPct val="20000"/>
        </a:spcBef>
        <a:buFont typeface="Arial"/>
        <a:buChar char="–"/>
        <a:defRPr sz="1800" kern="1200">
          <a:solidFill>
            <a:schemeClr val="tx1"/>
          </a:solidFill>
          <a:latin typeface="+mn-lt"/>
          <a:ea typeface="+mn-ea"/>
          <a:cs typeface="+mn-cs"/>
        </a:defRPr>
      </a:lvl4pPr>
      <a:lvl5pPr marL="1836751" indent="-204083" algn="l" defTabSz="408167" rtl="0" eaLnBrk="1" latinLnBrk="0" hangingPunct="1">
        <a:spcBef>
          <a:spcPct val="20000"/>
        </a:spcBef>
        <a:buFont typeface="Arial"/>
        <a:buChar char="»"/>
        <a:defRPr sz="1800" kern="1200">
          <a:solidFill>
            <a:schemeClr val="tx1"/>
          </a:solidFill>
          <a:latin typeface="+mn-lt"/>
          <a:ea typeface="+mn-ea"/>
          <a:cs typeface="+mn-cs"/>
        </a:defRPr>
      </a:lvl5pPr>
      <a:lvl6pPr marL="2244919" indent="-204083" algn="l" defTabSz="408167" rtl="0" eaLnBrk="1" latinLnBrk="0" hangingPunct="1">
        <a:spcBef>
          <a:spcPct val="20000"/>
        </a:spcBef>
        <a:buFont typeface="Arial"/>
        <a:buChar char="•"/>
        <a:defRPr sz="1800" kern="1200">
          <a:solidFill>
            <a:schemeClr val="tx1"/>
          </a:solidFill>
          <a:latin typeface="+mn-lt"/>
          <a:ea typeface="+mn-ea"/>
          <a:cs typeface="+mn-cs"/>
        </a:defRPr>
      </a:lvl6pPr>
      <a:lvl7pPr marL="2653084" indent="-204083" algn="l" defTabSz="408167" rtl="0" eaLnBrk="1" latinLnBrk="0" hangingPunct="1">
        <a:spcBef>
          <a:spcPct val="20000"/>
        </a:spcBef>
        <a:buFont typeface="Arial"/>
        <a:buChar char="•"/>
        <a:defRPr sz="1800" kern="1200">
          <a:solidFill>
            <a:schemeClr val="tx1"/>
          </a:solidFill>
          <a:latin typeface="+mn-lt"/>
          <a:ea typeface="+mn-ea"/>
          <a:cs typeface="+mn-cs"/>
        </a:defRPr>
      </a:lvl7pPr>
      <a:lvl8pPr marL="3061252" indent="-204083" algn="l" defTabSz="408167" rtl="0" eaLnBrk="1" latinLnBrk="0" hangingPunct="1">
        <a:spcBef>
          <a:spcPct val="20000"/>
        </a:spcBef>
        <a:buFont typeface="Arial"/>
        <a:buChar char="•"/>
        <a:defRPr sz="1800" kern="1200">
          <a:solidFill>
            <a:schemeClr val="tx1"/>
          </a:solidFill>
          <a:latin typeface="+mn-lt"/>
          <a:ea typeface="+mn-ea"/>
          <a:cs typeface="+mn-cs"/>
        </a:defRPr>
      </a:lvl8pPr>
      <a:lvl9pPr marL="3469419" indent="-204083" algn="l" defTabSz="408167"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167" rtl="0" eaLnBrk="1" latinLnBrk="0" hangingPunct="1">
        <a:defRPr sz="1600" kern="1200">
          <a:solidFill>
            <a:schemeClr val="tx1"/>
          </a:solidFill>
          <a:latin typeface="+mn-lt"/>
          <a:ea typeface="+mn-ea"/>
          <a:cs typeface="+mn-cs"/>
        </a:defRPr>
      </a:lvl1pPr>
      <a:lvl2pPr marL="408167" algn="l" defTabSz="408167" rtl="0" eaLnBrk="1" latinLnBrk="0" hangingPunct="1">
        <a:defRPr sz="1600" kern="1200">
          <a:solidFill>
            <a:schemeClr val="tx1"/>
          </a:solidFill>
          <a:latin typeface="+mn-lt"/>
          <a:ea typeface="+mn-ea"/>
          <a:cs typeface="+mn-cs"/>
        </a:defRPr>
      </a:lvl2pPr>
      <a:lvl3pPr marL="816334" algn="l" defTabSz="408167" rtl="0" eaLnBrk="1" latinLnBrk="0" hangingPunct="1">
        <a:defRPr sz="1600" kern="1200">
          <a:solidFill>
            <a:schemeClr val="tx1"/>
          </a:solidFill>
          <a:latin typeface="+mn-lt"/>
          <a:ea typeface="+mn-ea"/>
          <a:cs typeface="+mn-cs"/>
        </a:defRPr>
      </a:lvl3pPr>
      <a:lvl4pPr marL="1224500" algn="l" defTabSz="408167" rtl="0" eaLnBrk="1" latinLnBrk="0" hangingPunct="1">
        <a:defRPr sz="1600" kern="1200">
          <a:solidFill>
            <a:schemeClr val="tx1"/>
          </a:solidFill>
          <a:latin typeface="+mn-lt"/>
          <a:ea typeface="+mn-ea"/>
          <a:cs typeface="+mn-cs"/>
        </a:defRPr>
      </a:lvl4pPr>
      <a:lvl5pPr marL="1632667" algn="l" defTabSz="408167" rtl="0" eaLnBrk="1" latinLnBrk="0" hangingPunct="1">
        <a:defRPr sz="1600" kern="1200">
          <a:solidFill>
            <a:schemeClr val="tx1"/>
          </a:solidFill>
          <a:latin typeface="+mn-lt"/>
          <a:ea typeface="+mn-ea"/>
          <a:cs typeface="+mn-cs"/>
        </a:defRPr>
      </a:lvl5pPr>
      <a:lvl6pPr marL="2040835" algn="l" defTabSz="408167" rtl="0" eaLnBrk="1" latinLnBrk="0" hangingPunct="1">
        <a:defRPr sz="1600" kern="1200">
          <a:solidFill>
            <a:schemeClr val="tx1"/>
          </a:solidFill>
          <a:latin typeface="+mn-lt"/>
          <a:ea typeface="+mn-ea"/>
          <a:cs typeface="+mn-cs"/>
        </a:defRPr>
      </a:lvl6pPr>
      <a:lvl7pPr marL="2449002" algn="l" defTabSz="408167" rtl="0" eaLnBrk="1" latinLnBrk="0" hangingPunct="1">
        <a:defRPr sz="1600" kern="1200">
          <a:solidFill>
            <a:schemeClr val="tx1"/>
          </a:solidFill>
          <a:latin typeface="+mn-lt"/>
          <a:ea typeface="+mn-ea"/>
          <a:cs typeface="+mn-cs"/>
        </a:defRPr>
      </a:lvl7pPr>
      <a:lvl8pPr marL="2857169" algn="l" defTabSz="408167" rtl="0" eaLnBrk="1" latinLnBrk="0" hangingPunct="1">
        <a:defRPr sz="1600" kern="1200">
          <a:solidFill>
            <a:schemeClr val="tx1"/>
          </a:solidFill>
          <a:latin typeface="+mn-lt"/>
          <a:ea typeface="+mn-ea"/>
          <a:cs typeface="+mn-cs"/>
        </a:defRPr>
      </a:lvl8pPr>
      <a:lvl9pPr marL="3265336" algn="l" defTabSz="408167" rtl="0" eaLnBrk="1" latinLnBrk="0" hangingPunct="1">
        <a:defRPr sz="16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36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93" r:id="rId3"/>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5982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96" r:id="rId3"/>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11342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517886"/>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94" r:id="rId3"/>
    <p:sldLayoutId id="2147483695" r:id="rId4"/>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942079"/>
      </p:ext>
    </p:extLst>
  </p:cSld>
  <p:clrMap bg1="lt1" tx1="dk1" bg2="lt2" tx2="dk2" accent1="accent1" accent2="accent2" accent3="accent3" accent4="accent4" accent5="accent5" accent6="accent6" hlink="hlink" folHlink="folHlink"/>
  <p:sldLayoutIdLst>
    <p:sldLayoutId id="2147483655" r:id="rId1"/>
    <p:sldLayoutId id="2147483656" r:id="rId2"/>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246895"/>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92" r:id="rId3"/>
    <p:sldLayoutId id="2147483708" r:id="rId4"/>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165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91" r:id="rId4"/>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44538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98" r:id="rId4"/>
    <p:sldLayoutId id="2147483700" r:id="rId5"/>
    <p:sldLayoutId id="2147483701" r:id="rId6"/>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792377"/>
      </p:ext>
    </p:extLst>
  </p:cSld>
  <p:clrMap bg1="lt1" tx1="dk1" bg2="lt2" tx2="dk2" accent1="accent1" accent2="accent2" accent3="accent3" accent4="accent4" accent5="accent5" accent6="accent6" hlink="hlink" folHlink="folHlink"/>
  <p:sldLayoutIdLst>
    <p:sldLayoutId id="2147483689" r:id="rId1"/>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852640"/>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9826594"/>
      </p:ext>
    </p:extLst>
  </p:cSld>
  <p:clrMap bg1="lt1" tx1="dk1" bg2="lt2" tx2="dk2" accent1="accent1" accent2="accent2" accent3="accent3" accent4="accent4" accent5="accent5" accent6="accent6" hlink="hlink" folHlink="folHlink"/>
  <p:sldLayoutIdLst>
    <p:sldLayoutId id="2147483671" r:id="rId1"/>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www.queenstownnz.co.nz/travel-trade/" TargetMode="External"/><Relationship Id="rId7" Type="http://schemas.openxmlformats.org/officeDocument/2006/relationships/hyperlink" Target="https://www.facebook.com/groups/queenstownnztravelsellers" TargetMode="External"/><Relationship Id="rId2" Type="http://schemas.openxmlformats.org/officeDocument/2006/relationships/notesSlide" Target="../notesSlides/notesSlide15.xml"/><Relationship Id="rId1" Type="http://schemas.openxmlformats.org/officeDocument/2006/relationships/slideLayout" Target="../slideLayouts/slideLayout36.xml"/><Relationship Id="rId6" Type="http://schemas.openxmlformats.org/officeDocument/2006/relationships/image" Target="../media/image42.png"/><Relationship Id="rId5" Type="http://schemas.openxmlformats.org/officeDocument/2006/relationships/hyperlink" Target="https://www.queenstownnz.co.nz/travel-trade/whats-new/newsletter-sign-up/" TargetMode="External"/><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hyperlink" Target="https://www.youtube.com/@queenstownnztravelsellers"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picture containing outdoor, grass, landscape, sky&#10;&#10;Description automatically generated">
            <a:extLst>
              <a:ext uri="{FF2B5EF4-FFF2-40B4-BE49-F238E27FC236}">
                <a16:creationId xmlns:a16="http://schemas.microsoft.com/office/drawing/2014/main" id="{1FAF6750-CB3C-5BD0-758D-9F6D99780450}"/>
              </a:ext>
            </a:extLst>
          </p:cNvPr>
          <p:cNvPicPr>
            <a:picLocks noGrp="1" noChangeAspect="1"/>
          </p:cNvPicPr>
          <p:nvPr>
            <p:ph type="pic" sz="quarter" idx="13"/>
          </p:nvPr>
        </p:nvPicPr>
        <p:blipFill>
          <a:blip r:embed="rId2"/>
          <a:srcRect t="7760" b="7760"/>
          <a:stretch>
            <a:fillRect/>
          </a:stretch>
        </p:blipFill>
        <p:spPr/>
      </p:pic>
      <p:sp>
        <p:nvSpPr>
          <p:cNvPr id="10" name="Picture Placeholder 9">
            <a:extLst>
              <a:ext uri="{FF2B5EF4-FFF2-40B4-BE49-F238E27FC236}">
                <a16:creationId xmlns:a16="http://schemas.microsoft.com/office/drawing/2014/main" id="{4AAE9DB0-0AA1-2561-067B-5CC9E429116B}"/>
              </a:ext>
            </a:extLst>
          </p:cNvPr>
          <p:cNvSpPr>
            <a:spLocks noGrp="1"/>
          </p:cNvSpPr>
          <p:nvPr>
            <p:ph type="pic" sz="quarter" idx="14"/>
          </p:nvPr>
        </p:nvSpPr>
        <p:spPr/>
      </p:sp>
      <p:sp>
        <p:nvSpPr>
          <p:cNvPr id="11" name="Picture Placeholder 10">
            <a:extLst>
              <a:ext uri="{FF2B5EF4-FFF2-40B4-BE49-F238E27FC236}">
                <a16:creationId xmlns:a16="http://schemas.microsoft.com/office/drawing/2014/main" id="{BB7657BF-C477-0E96-7B7D-354BAB705DB5}"/>
              </a:ext>
            </a:extLst>
          </p:cNvPr>
          <p:cNvSpPr>
            <a:spLocks noGrp="1"/>
          </p:cNvSpPr>
          <p:nvPr>
            <p:ph type="pic" sz="quarter" idx="15"/>
          </p:nvPr>
        </p:nvSpPr>
        <p:spPr/>
      </p:sp>
      <p:sp>
        <p:nvSpPr>
          <p:cNvPr id="7" name="Text Placeholder 6">
            <a:extLst>
              <a:ext uri="{FF2B5EF4-FFF2-40B4-BE49-F238E27FC236}">
                <a16:creationId xmlns:a16="http://schemas.microsoft.com/office/drawing/2014/main" id="{8187D7B6-2856-73CB-57EF-39229F2ABCA1}"/>
              </a:ext>
            </a:extLst>
          </p:cNvPr>
          <p:cNvSpPr>
            <a:spLocks noGrp="1"/>
          </p:cNvSpPr>
          <p:nvPr>
            <p:ph type="body" sz="quarter" idx="11"/>
          </p:nvPr>
        </p:nvSpPr>
        <p:spPr/>
        <p:txBody>
          <a:bodyPr/>
          <a:lstStyle/>
          <a:p>
            <a:r>
              <a:rPr lang="mi-NZ" dirty="0"/>
              <a:t>Premium &amp; Luxury</a:t>
            </a:r>
            <a:endParaRPr lang="en-NZ" dirty="0"/>
          </a:p>
        </p:txBody>
      </p:sp>
      <p:sp>
        <p:nvSpPr>
          <p:cNvPr id="8" name="Text Placeholder 7">
            <a:extLst>
              <a:ext uri="{FF2B5EF4-FFF2-40B4-BE49-F238E27FC236}">
                <a16:creationId xmlns:a16="http://schemas.microsoft.com/office/drawing/2014/main" id="{8F2F2202-1E04-9D06-D945-9746DF9E0778}"/>
              </a:ext>
            </a:extLst>
          </p:cNvPr>
          <p:cNvSpPr>
            <a:spLocks noGrp="1"/>
          </p:cNvSpPr>
          <p:nvPr>
            <p:ph type="body" sz="quarter" idx="12"/>
          </p:nvPr>
        </p:nvSpPr>
        <p:spPr/>
        <p:txBody>
          <a:bodyPr/>
          <a:lstStyle/>
          <a:p>
            <a:r>
              <a:rPr lang="mi-NZ" dirty="0"/>
              <a:t>Destination Queenstown</a:t>
            </a:r>
            <a:endParaRPr lang="en-NZ" dirty="0"/>
          </a:p>
        </p:txBody>
      </p:sp>
      <p:sp>
        <p:nvSpPr>
          <p:cNvPr id="6" name="Text Placeholder 5">
            <a:extLst>
              <a:ext uri="{FF2B5EF4-FFF2-40B4-BE49-F238E27FC236}">
                <a16:creationId xmlns:a16="http://schemas.microsoft.com/office/drawing/2014/main" id="{0A6EC29A-F204-C88B-BADC-6B21EB2CB4ED}"/>
              </a:ext>
            </a:extLst>
          </p:cNvPr>
          <p:cNvSpPr>
            <a:spLocks noGrp="1"/>
          </p:cNvSpPr>
          <p:nvPr>
            <p:ph type="body" sz="quarter" idx="10"/>
          </p:nvPr>
        </p:nvSpPr>
        <p:spPr/>
        <p:txBody>
          <a:bodyPr/>
          <a:lstStyle/>
          <a:p>
            <a:r>
              <a:rPr lang="mi-NZ" dirty="0"/>
              <a:t>Travel Trade Training</a:t>
            </a:r>
          </a:p>
          <a:p>
            <a:endParaRPr lang="en-NZ" dirty="0"/>
          </a:p>
        </p:txBody>
      </p:sp>
      <p:sp>
        <p:nvSpPr>
          <p:cNvPr id="12" name="Picture Placeholder 11">
            <a:extLst>
              <a:ext uri="{FF2B5EF4-FFF2-40B4-BE49-F238E27FC236}">
                <a16:creationId xmlns:a16="http://schemas.microsoft.com/office/drawing/2014/main" id="{6B0AE806-98A1-FE8B-E190-62BCA0266906}"/>
              </a:ext>
            </a:extLst>
          </p:cNvPr>
          <p:cNvSpPr>
            <a:spLocks noGrp="1"/>
          </p:cNvSpPr>
          <p:nvPr>
            <p:ph type="pic" sz="quarter" idx="16"/>
          </p:nvPr>
        </p:nvSpPr>
        <p:spPr/>
      </p:sp>
      <p:pic>
        <p:nvPicPr>
          <p:cNvPr id="5" name="Picture Placeholder 9">
            <a:extLst>
              <a:ext uri="{FF2B5EF4-FFF2-40B4-BE49-F238E27FC236}">
                <a16:creationId xmlns:a16="http://schemas.microsoft.com/office/drawing/2014/main" id="{365CC4AE-7CBF-E446-A908-1DA3B63F77D2}"/>
              </a:ext>
            </a:extLst>
          </p:cNvPr>
          <p:cNvPicPr>
            <a:picLocks noChangeAspect="1"/>
          </p:cNvPicPr>
          <p:nvPr/>
        </p:nvPicPr>
        <p:blipFill>
          <a:blip r:embed="rId3"/>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161361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7" descr="A picture containing water, outdoor, set, meal&#10;&#10;Description automatically generated">
            <a:extLst>
              <a:ext uri="{FF2B5EF4-FFF2-40B4-BE49-F238E27FC236}">
                <a16:creationId xmlns:a16="http://schemas.microsoft.com/office/drawing/2014/main" id="{3C5CF095-651B-B8EC-AEEB-A11A070D9347}"/>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a:xfrm>
            <a:off x="2879" y="0"/>
            <a:ext cx="9144000" cy="5143500"/>
          </a:xfr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Water Activity</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a:srcRect l="34" r="34"/>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2131981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3">
            <a:extLst>
              <a:ext uri="{FF2B5EF4-FFF2-40B4-BE49-F238E27FC236}">
                <a16:creationId xmlns:a16="http://schemas.microsoft.com/office/drawing/2014/main" id="{02984EA7-408E-D4D9-028C-79C0A367435D}"/>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a:xfrm>
            <a:off x="2879" y="0"/>
            <a:ext cx="9144000" cy="5143500"/>
          </a:xfr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Sightseeing</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a:srcRect l="34" r="34"/>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3684206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CF432336-0E51-A0BC-6BBA-A0E46DA535A4}"/>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t="15" b="15"/>
          <a:stretch>
            <a:fillRect/>
          </a:stretch>
        </p:blipFill>
        <p:spPr>
          <a:xfrm>
            <a:off x="0" y="0"/>
            <a:ext cx="9144000" cy="5143500"/>
          </a:xfr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Day Trips</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a:srcRect l="34" r="34"/>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1143617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4">
            <a:extLst>
              <a:ext uri="{FF2B5EF4-FFF2-40B4-BE49-F238E27FC236}">
                <a16:creationId xmlns:a16="http://schemas.microsoft.com/office/drawing/2014/main" id="{1C7B4517-E4AD-2B85-ADBF-B1E073FEDFC6}"/>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a:xfrm>
            <a:off x="2879" y="0"/>
            <a:ext cx="9144000" cy="5143500"/>
          </a:xfr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Beauty &amp; Wellness</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a:srcRect l="34" r="34"/>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1298351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1" descr="A picture containing outdoor, ground, tree, street&#10;&#10;Description automatically generated">
            <a:extLst>
              <a:ext uri="{FF2B5EF4-FFF2-40B4-BE49-F238E27FC236}">
                <a16:creationId xmlns:a16="http://schemas.microsoft.com/office/drawing/2014/main" id="{58D64FD0-8D1B-41D8-AA25-8E91FFEEEDDF}"/>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a:xfrm>
            <a:off x="2879" y="0"/>
            <a:ext cx="9144000" cy="5143500"/>
          </a:xfr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Shopping &amp; Art Galleries</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a:srcRect l="34" r="34"/>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193090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547EA6-52F3-70FA-F764-A73770989687}"/>
              </a:ext>
            </a:extLst>
          </p:cNvPr>
          <p:cNvSpPr>
            <a:spLocks noGrp="1"/>
          </p:cNvSpPr>
          <p:nvPr>
            <p:ph type="body" sz="quarter" idx="18"/>
          </p:nvPr>
        </p:nvSpPr>
        <p:spPr/>
        <p:txBody>
          <a:bodyPr/>
          <a:lstStyle/>
          <a:p>
            <a:r>
              <a:rPr lang="mi-NZ" dirty="0"/>
              <a:t>Restaurants &amp; Bars</a:t>
            </a:r>
            <a:endParaRPr lang="en-NZ" dirty="0"/>
          </a:p>
        </p:txBody>
      </p:sp>
    </p:spTree>
    <p:extLst>
      <p:ext uri="{BB962C8B-B14F-4D97-AF65-F5344CB8AC3E}">
        <p14:creationId xmlns:p14="http://schemas.microsoft.com/office/powerpoint/2010/main" val="3935465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group of people sitting at a table&#10;&#10;Description automatically generated with medium confidence">
            <a:extLst>
              <a:ext uri="{FF2B5EF4-FFF2-40B4-BE49-F238E27FC236}">
                <a16:creationId xmlns:a16="http://schemas.microsoft.com/office/drawing/2014/main" id="{C45A2D80-D68C-FC56-C43B-A3776FE503CE}"/>
              </a:ext>
            </a:extLst>
          </p:cNvPr>
          <p:cNvPicPr>
            <a:picLocks noGrp="1" noChangeAspect="1"/>
          </p:cNvPicPr>
          <p:nvPr>
            <p:ph type="pic" sz="quarter" idx="19"/>
          </p:nvPr>
        </p:nvPicPr>
        <p:blipFill>
          <a:blip r:embed="rId3"/>
          <a:srcRect t="7834" b="7834"/>
          <a:stretch>
            <a:fillRect/>
          </a:stretch>
        </p:blipFill>
        <p:spPr/>
      </p:pic>
      <p:sp>
        <p:nvSpPr>
          <p:cNvPr id="7" name="Text Placeholder 6">
            <a:extLst>
              <a:ext uri="{FF2B5EF4-FFF2-40B4-BE49-F238E27FC236}">
                <a16:creationId xmlns:a16="http://schemas.microsoft.com/office/drawing/2014/main" id="{6213F8D0-1C62-9553-4AD4-2B26B1E18574}"/>
              </a:ext>
            </a:extLst>
          </p:cNvPr>
          <p:cNvSpPr>
            <a:spLocks noGrp="1"/>
          </p:cNvSpPr>
          <p:nvPr>
            <p:ph type="body" sz="quarter" idx="18"/>
          </p:nvPr>
        </p:nvSpPr>
        <p:spPr/>
        <p:txBody>
          <a:bodyPr/>
          <a:lstStyle/>
          <a:p>
            <a:r>
              <a:rPr lang="mi-NZ" dirty="0"/>
              <a:t>Restaurants</a:t>
            </a:r>
            <a:endParaRPr lang="en-NZ" dirty="0"/>
          </a:p>
          <a:p>
            <a:endParaRPr lang="en-NZ" dirty="0"/>
          </a:p>
        </p:txBody>
      </p:sp>
      <p:sp>
        <p:nvSpPr>
          <p:cNvPr id="9" name="Text Placeholder 8">
            <a:extLst>
              <a:ext uri="{FF2B5EF4-FFF2-40B4-BE49-F238E27FC236}">
                <a16:creationId xmlns:a16="http://schemas.microsoft.com/office/drawing/2014/main" id="{5C5CEE86-27A6-C28C-D446-C950C6DDAAFE}"/>
              </a:ext>
            </a:extLst>
          </p:cNvPr>
          <p:cNvSpPr>
            <a:spLocks noGrp="1"/>
          </p:cNvSpPr>
          <p:nvPr>
            <p:ph type="body" sz="quarter" idx="22"/>
          </p:nvPr>
        </p:nvSpPr>
        <p:spPr/>
        <p:txBody>
          <a:bodyPr/>
          <a:lstStyle/>
          <a:p>
            <a:endParaRPr lang="en-NZ"/>
          </a:p>
        </p:txBody>
      </p:sp>
      <p:pic>
        <p:nvPicPr>
          <p:cNvPr id="10" name="Picture Placeholder 9">
            <a:extLst>
              <a:ext uri="{FF2B5EF4-FFF2-40B4-BE49-F238E27FC236}">
                <a16:creationId xmlns:a16="http://schemas.microsoft.com/office/drawing/2014/main" id="{068F6D82-0858-8333-16E7-A702B94B9FD4}"/>
              </a:ext>
            </a:extLst>
          </p:cNvPr>
          <p:cNvPicPr>
            <a:picLocks noGrp="1" noChangeAspect="1"/>
          </p:cNvPicPr>
          <p:nvPr>
            <p:ph type="pic" sz="quarter" idx="16"/>
          </p:nvPr>
        </p:nvPicPr>
        <p:blipFill>
          <a:blip r:embed="rId4"/>
          <a:srcRect l="34" r="34"/>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1897898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4">
            <a:extLst>
              <a:ext uri="{FF2B5EF4-FFF2-40B4-BE49-F238E27FC236}">
                <a16:creationId xmlns:a16="http://schemas.microsoft.com/office/drawing/2014/main" id="{E214678F-D334-BD3A-3CFF-C802288329D0}"/>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t="30" b="30"/>
          <a:stretch>
            <a:fillRect/>
          </a:stretch>
        </p:blipFill>
        <p:spPr>
          <a:xfrm>
            <a:off x="0" y="0"/>
            <a:ext cx="9144000" cy="5143500"/>
          </a:xfrm>
        </p:spPr>
      </p:pic>
      <p:sp>
        <p:nvSpPr>
          <p:cNvPr id="7" name="Text Placeholder 6">
            <a:extLst>
              <a:ext uri="{FF2B5EF4-FFF2-40B4-BE49-F238E27FC236}">
                <a16:creationId xmlns:a16="http://schemas.microsoft.com/office/drawing/2014/main" id="{6213F8D0-1C62-9553-4AD4-2B26B1E18574}"/>
              </a:ext>
            </a:extLst>
          </p:cNvPr>
          <p:cNvSpPr>
            <a:spLocks noGrp="1"/>
          </p:cNvSpPr>
          <p:nvPr>
            <p:ph type="body" sz="quarter" idx="18"/>
          </p:nvPr>
        </p:nvSpPr>
        <p:spPr/>
        <p:txBody>
          <a:bodyPr/>
          <a:lstStyle/>
          <a:p>
            <a:r>
              <a:rPr lang="mi-NZ" dirty="0"/>
              <a:t>Bars</a:t>
            </a:r>
            <a:endParaRPr lang="en-NZ" dirty="0"/>
          </a:p>
          <a:p>
            <a:endParaRPr lang="en-NZ" dirty="0"/>
          </a:p>
        </p:txBody>
      </p:sp>
      <p:sp>
        <p:nvSpPr>
          <p:cNvPr id="9" name="Text Placeholder 8">
            <a:extLst>
              <a:ext uri="{FF2B5EF4-FFF2-40B4-BE49-F238E27FC236}">
                <a16:creationId xmlns:a16="http://schemas.microsoft.com/office/drawing/2014/main" id="{5C5CEE86-27A6-C28C-D446-C950C6DDAAFE}"/>
              </a:ext>
            </a:extLst>
          </p:cNvPr>
          <p:cNvSpPr>
            <a:spLocks noGrp="1"/>
          </p:cNvSpPr>
          <p:nvPr>
            <p:ph type="body" sz="quarter" idx="22"/>
          </p:nvPr>
        </p:nvSpPr>
        <p:spPr/>
        <p:txBody>
          <a:bodyPr/>
          <a:lstStyle/>
          <a:p>
            <a:endParaRPr lang="en-NZ"/>
          </a:p>
        </p:txBody>
      </p:sp>
      <p:pic>
        <p:nvPicPr>
          <p:cNvPr id="10" name="Picture Placeholder 9">
            <a:extLst>
              <a:ext uri="{FF2B5EF4-FFF2-40B4-BE49-F238E27FC236}">
                <a16:creationId xmlns:a16="http://schemas.microsoft.com/office/drawing/2014/main" id="{068F6D82-0858-8333-16E7-A702B94B9FD4}"/>
              </a:ext>
            </a:extLst>
          </p:cNvPr>
          <p:cNvPicPr>
            <a:picLocks noGrp="1" noChangeAspect="1"/>
          </p:cNvPicPr>
          <p:nvPr>
            <p:ph type="pic" sz="quarter" idx="16"/>
          </p:nvPr>
        </p:nvPicPr>
        <p:blipFill>
          <a:blip r:embed="rId4"/>
          <a:srcRect l="34" r="34"/>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1585873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F943E97-655E-2D4B-2B35-60C8D6C91E25}"/>
              </a:ext>
            </a:extLst>
          </p:cNvPr>
          <p:cNvSpPr>
            <a:spLocks noGrp="1"/>
          </p:cNvSpPr>
          <p:nvPr>
            <p:ph type="pic" sz="quarter" idx="19"/>
          </p:nvPr>
        </p:nvSpPr>
        <p:spPr/>
      </p:sp>
      <p:pic>
        <p:nvPicPr>
          <p:cNvPr id="6" name="Picture 5">
            <a:extLst>
              <a:ext uri="{FF2B5EF4-FFF2-40B4-BE49-F238E27FC236}">
                <a16:creationId xmlns:a16="http://schemas.microsoft.com/office/drawing/2014/main" id="{B638CD98-C081-8CF4-1966-E9FFA3A9A13B}"/>
              </a:ext>
            </a:extLst>
          </p:cNvPr>
          <p:cNvPicPr>
            <a:picLocks noChangeAspect="1"/>
          </p:cNvPicPr>
          <p:nvPr/>
        </p:nvPicPr>
        <p:blipFill>
          <a:blip r:embed="rId3"/>
          <a:stretch>
            <a:fillRect/>
          </a:stretch>
        </p:blipFill>
        <p:spPr>
          <a:xfrm>
            <a:off x="1354" y="0"/>
            <a:ext cx="9141292" cy="5143500"/>
          </a:xfrm>
          <a:prstGeom prst="rect">
            <a:avLst/>
          </a:prstGeom>
        </p:spPr>
      </p:pic>
      <p:sp>
        <p:nvSpPr>
          <p:cNvPr id="3" name="Text Placeholder 2">
            <a:extLst>
              <a:ext uri="{FF2B5EF4-FFF2-40B4-BE49-F238E27FC236}">
                <a16:creationId xmlns:a16="http://schemas.microsoft.com/office/drawing/2014/main" id="{2DACB20F-8162-D597-189A-EA79FE1577AB}"/>
              </a:ext>
            </a:extLst>
          </p:cNvPr>
          <p:cNvSpPr>
            <a:spLocks noGrp="1"/>
          </p:cNvSpPr>
          <p:nvPr>
            <p:ph type="body" sz="quarter" idx="18"/>
          </p:nvPr>
        </p:nvSpPr>
        <p:spPr/>
        <p:txBody>
          <a:bodyPr/>
          <a:lstStyle/>
          <a:p>
            <a:r>
              <a:rPr lang="mi-NZ" dirty="0">
                <a:effectLst>
                  <a:outerShdw blurRad="38100" dist="38100" dir="2700000" algn="tl">
                    <a:srgbClr val="000000">
                      <a:alpha val="43137"/>
                    </a:srgbClr>
                  </a:outerShdw>
                </a:effectLst>
              </a:rPr>
              <a:t>Wineries</a:t>
            </a:r>
            <a:endParaRPr lang="en-NZ" dirty="0">
              <a:effectLst>
                <a:outerShdw blurRad="38100" dist="38100" dir="2700000" algn="tl">
                  <a:srgbClr val="000000">
                    <a:alpha val="43137"/>
                  </a:srgbClr>
                </a:outerShdw>
              </a:effectLst>
            </a:endParaRPr>
          </a:p>
        </p:txBody>
      </p:sp>
      <p:sp>
        <p:nvSpPr>
          <p:cNvPr id="4" name="Text Placeholder 3">
            <a:extLst>
              <a:ext uri="{FF2B5EF4-FFF2-40B4-BE49-F238E27FC236}">
                <a16:creationId xmlns:a16="http://schemas.microsoft.com/office/drawing/2014/main" id="{3B1464B0-DC01-A2D7-BE37-12AE8742D2EC}"/>
              </a:ext>
            </a:extLst>
          </p:cNvPr>
          <p:cNvSpPr>
            <a:spLocks noGrp="1"/>
          </p:cNvSpPr>
          <p:nvPr>
            <p:ph type="body" sz="quarter" idx="22"/>
          </p:nvPr>
        </p:nvSpPr>
        <p:spPr/>
        <p:txBody>
          <a:bodyPr/>
          <a:lstStyle/>
          <a:p>
            <a:endParaRPr lang="en-NZ"/>
          </a:p>
        </p:txBody>
      </p:sp>
      <p:sp>
        <p:nvSpPr>
          <p:cNvPr id="5" name="Picture Placeholder 4">
            <a:extLst>
              <a:ext uri="{FF2B5EF4-FFF2-40B4-BE49-F238E27FC236}">
                <a16:creationId xmlns:a16="http://schemas.microsoft.com/office/drawing/2014/main" id="{A6A92A32-1D79-DE01-C30D-6D16D3870987}"/>
              </a:ext>
            </a:extLst>
          </p:cNvPr>
          <p:cNvSpPr>
            <a:spLocks noGrp="1"/>
          </p:cNvSpPr>
          <p:nvPr>
            <p:ph type="pic" sz="quarter" idx="16"/>
          </p:nvPr>
        </p:nvSpPr>
        <p:spPr/>
      </p:sp>
    </p:spTree>
    <p:extLst>
      <p:ext uri="{BB962C8B-B14F-4D97-AF65-F5344CB8AC3E}">
        <p14:creationId xmlns:p14="http://schemas.microsoft.com/office/powerpoint/2010/main" val="429887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547EA6-52F3-70FA-F764-A73770989687}"/>
              </a:ext>
            </a:extLst>
          </p:cNvPr>
          <p:cNvSpPr>
            <a:spLocks noGrp="1"/>
          </p:cNvSpPr>
          <p:nvPr>
            <p:ph type="body" sz="quarter" idx="18"/>
          </p:nvPr>
        </p:nvSpPr>
        <p:spPr/>
        <p:txBody>
          <a:bodyPr/>
          <a:lstStyle/>
          <a:p>
            <a:r>
              <a:rPr lang="mi-NZ" dirty="0"/>
              <a:t>Transport</a:t>
            </a:r>
            <a:endParaRPr lang="en-NZ" dirty="0"/>
          </a:p>
        </p:txBody>
      </p:sp>
    </p:spTree>
    <p:extLst>
      <p:ext uri="{BB962C8B-B14F-4D97-AF65-F5344CB8AC3E}">
        <p14:creationId xmlns:p14="http://schemas.microsoft.com/office/powerpoint/2010/main" val="3987078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AA22477E-8DA7-AEDC-52E9-90BF9B4E286C}"/>
              </a:ext>
            </a:extLst>
          </p:cNvPr>
          <p:cNvSpPr>
            <a:spLocks noGrp="1"/>
          </p:cNvSpPr>
          <p:nvPr>
            <p:ph type="body" sz="quarter" idx="35"/>
          </p:nvPr>
        </p:nvSpPr>
        <p:spPr/>
        <p:txBody>
          <a:bodyPr/>
          <a:lstStyle/>
          <a:p>
            <a:r>
              <a:rPr lang="mi-NZ" dirty="0"/>
              <a:t>Contents</a:t>
            </a:r>
            <a:endParaRPr lang="en-NZ" dirty="0"/>
          </a:p>
        </p:txBody>
      </p:sp>
      <p:sp>
        <p:nvSpPr>
          <p:cNvPr id="9" name="Text Placeholder 8">
            <a:extLst>
              <a:ext uri="{FF2B5EF4-FFF2-40B4-BE49-F238E27FC236}">
                <a16:creationId xmlns:a16="http://schemas.microsoft.com/office/drawing/2014/main" id="{52E42169-9CAC-7DEA-B9D7-D54F6F99DAB4}"/>
              </a:ext>
            </a:extLst>
          </p:cNvPr>
          <p:cNvSpPr>
            <a:spLocks noGrp="1"/>
          </p:cNvSpPr>
          <p:nvPr>
            <p:ph type="body" sz="quarter" idx="11"/>
          </p:nvPr>
        </p:nvSpPr>
        <p:spPr/>
        <p:txBody>
          <a:bodyPr/>
          <a:lstStyle/>
          <a:p>
            <a:r>
              <a:rPr lang="mi-NZ" dirty="0"/>
              <a:t>01</a:t>
            </a:r>
            <a:endParaRPr lang="en-NZ" dirty="0"/>
          </a:p>
        </p:txBody>
      </p:sp>
      <p:sp>
        <p:nvSpPr>
          <p:cNvPr id="10" name="Text Placeholder 9">
            <a:extLst>
              <a:ext uri="{FF2B5EF4-FFF2-40B4-BE49-F238E27FC236}">
                <a16:creationId xmlns:a16="http://schemas.microsoft.com/office/drawing/2014/main" id="{1B301FCD-83FE-86C5-6714-4585222EA324}"/>
              </a:ext>
            </a:extLst>
          </p:cNvPr>
          <p:cNvSpPr>
            <a:spLocks noGrp="1"/>
          </p:cNvSpPr>
          <p:nvPr>
            <p:ph type="body" sz="quarter" idx="12"/>
          </p:nvPr>
        </p:nvSpPr>
        <p:spPr/>
        <p:txBody>
          <a:bodyPr/>
          <a:lstStyle/>
          <a:p>
            <a:r>
              <a:rPr lang="mi-NZ" dirty="0"/>
              <a:t>02</a:t>
            </a:r>
            <a:endParaRPr lang="en-NZ" dirty="0"/>
          </a:p>
        </p:txBody>
      </p:sp>
      <p:sp>
        <p:nvSpPr>
          <p:cNvPr id="11" name="Text Placeholder 10">
            <a:extLst>
              <a:ext uri="{FF2B5EF4-FFF2-40B4-BE49-F238E27FC236}">
                <a16:creationId xmlns:a16="http://schemas.microsoft.com/office/drawing/2014/main" id="{E25AF165-874C-3837-BF79-8D6679715118}"/>
              </a:ext>
            </a:extLst>
          </p:cNvPr>
          <p:cNvSpPr>
            <a:spLocks noGrp="1"/>
          </p:cNvSpPr>
          <p:nvPr>
            <p:ph type="body" sz="quarter" idx="14"/>
          </p:nvPr>
        </p:nvSpPr>
        <p:spPr/>
        <p:txBody>
          <a:bodyPr/>
          <a:lstStyle/>
          <a:p>
            <a:r>
              <a:rPr lang="mi-NZ" dirty="0"/>
              <a:t>03</a:t>
            </a:r>
            <a:endParaRPr lang="en-NZ" dirty="0"/>
          </a:p>
        </p:txBody>
      </p:sp>
      <p:sp>
        <p:nvSpPr>
          <p:cNvPr id="12" name="Text Placeholder 11">
            <a:extLst>
              <a:ext uri="{FF2B5EF4-FFF2-40B4-BE49-F238E27FC236}">
                <a16:creationId xmlns:a16="http://schemas.microsoft.com/office/drawing/2014/main" id="{0405AA4E-4B50-9B33-22A7-F8B4EDA5671E}"/>
              </a:ext>
            </a:extLst>
          </p:cNvPr>
          <p:cNvSpPr>
            <a:spLocks noGrp="1"/>
          </p:cNvSpPr>
          <p:nvPr>
            <p:ph type="body" sz="quarter" idx="16"/>
          </p:nvPr>
        </p:nvSpPr>
        <p:spPr/>
        <p:txBody>
          <a:bodyPr/>
          <a:lstStyle/>
          <a:p>
            <a:r>
              <a:rPr lang="mi-NZ" dirty="0"/>
              <a:t>04</a:t>
            </a:r>
            <a:endParaRPr lang="en-NZ" dirty="0"/>
          </a:p>
        </p:txBody>
      </p:sp>
      <p:sp>
        <p:nvSpPr>
          <p:cNvPr id="13" name="Text Placeholder 12">
            <a:extLst>
              <a:ext uri="{FF2B5EF4-FFF2-40B4-BE49-F238E27FC236}">
                <a16:creationId xmlns:a16="http://schemas.microsoft.com/office/drawing/2014/main" id="{42774DC1-32BF-1E84-2F87-C551C3768916}"/>
              </a:ext>
            </a:extLst>
          </p:cNvPr>
          <p:cNvSpPr>
            <a:spLocks noGrp="1"/>
          </p:cNvSpPr>
          <p:nvPr>
            <p:ph type="body" sz="quarter" idx="17"/>
          </p:nvPr>
        </p:nvSpPr>
        <p:spPr/>
        <p:txBody>
          <a:bodyPr/>
          <a:lstStyle/>
          <a:p>
            <a:r>
              <a:rPr lang="mi-NZ" dirty="0"/>
              <a:t>05</a:t>
            </a:r>
            <a:endParaRPr lang="en-NZ" dirty="0"/>
          </a:p>
        </p:txBody>
      </p:sp>
      <p:sp>
        <p:nvSpPr>
          <p:cNvPr id="14" name="Text Placeholder 13">
            <a:extLst>
              <a:ext uri="{FF2B5EF4-FFF2-40B4-BE49-F238E27FC236}">
                <a16:creationId xmlns:a16="http://schemas.microsoft.com/office/drawing/2014/main" id="{AAEAE4D0-AFF8-ECB3-7D94-AAE9AF9B6577}"/>
              </a:ext>
            </a:extLst>
          </p:cNvPr>
          <p:cNvSpPr>
            <a:spLocks noGrp="1"/>
          </p:cNvSpPr>
          <p:nvPr>
            <p:ph type="body" sz="quarter" idx="18"/>
          </p:nvPr>
        </p:nvSpPr>
        <p:spPr/>
        <p:txBody>
          <a:bodyPr/>
          <a:lstStyle/>
          <a:p>
            <a:r>
              <a:rPr lang="mi-NZ" dirty="0"/>
              <a:t>06</a:t>
            </a:r>
            <a:endParaRPr lang="en-NZ" dirty="0"/>
          </a:p>
        </p:txBody>
      </p:sp>
      <p:sp>
        <p:nvSpPr>
          <p:cNvPr id="19" name="Text Placeholder 18">
            <a:extLst>
              <a:ext uri="{FF2B5EF4-FFF2-40B4-BE49-F238E27FC236}">
                <a16:creationId xmlns:a16="http://schemas.microsoft.com/office/drawing/2014/main" id="{E8FD96C5-1EAF-3E5B-8DC3-1593AD336BC3}"/>
              </a:ext>
            </a:extLst>
          </p:cNvPr>
          <p:cNvSpPr>
            <a:spLocks noGrp="1"/>
          </p:cNvSpPr>
          <p:nvPr>
            <p:ph type="body" sz="quarter" idx="24"/>
          </p:nvPr>
        </p:nvSpPr>
        <p:spPr>
          <a:xfrm>
            <a:off x="4606820" y="581153"/>
            <a:ext cx="3612147" cy="287582"/>
          </a:xfrm>
        </p:spPr>
        <p:txBody>
          <a:bodyPr/>
          <a:lstStyle/>
          <a:p>
            <a:r>
              <a:rPr lang="mi-NZ" dirty="0"/>
              <a:t>Whakatipu Basin Map</a:t>
            </a:r>
            <a:endParaRPr lang="en-NZ" dirty="0"/>
          </a:p>
        </p:txBody>
      </p:sp>
      <p:sp>
        <p:nvSpPr>
          <p:cNvPr id="20" name="Text Placeholder 19">
            <a:extLst>
              <a:ext uri="{FF2B5EF4-FFF2-40B4-BE49-F238E27FC236}">
                <a16:creationId xmlns:a16="http://schemas.microsoft.com/office/drawing/2014/main" id="{4705247C-A74A-1B1A-B3BA-F9A278784CC8}"/>
              </a:ext>
            </a:extLst>
          </p:cNvPr>
          <p:cNvSpPr>
            <a:spLocks noGrp="1"/>
          </p:cNvSpPr>
          <p:nvPr>
            <p:ph type="body" sz="quarter" idx="25"/>
          </p:nvPr>
        </p:nvSpPr>
        <p:spPr/>
        <p:txBody>
          <a:bodyPr/>
          <a:lstStyle/>
          <a:p>
            <a:r>
              <a:rPr lang="mi-NZ" dirty="0"/>
              <a:t>Accommodation</a:t>
            </a:r>
            <a:endParaRPr lang="en-NZ" dirty="0"/>
          </a:p>
        </p:txBody>
      </p:sp>
      <p:sp>
        <p:nvSpPr>
          <p:cNvPr id="21" name="Text Placeholder 20">
            <a:extLst>
              <a:ext uri="{FF2B5EF4-FFF2-40B4-BE49-F238E27FC236}">
                <a16:creationId xmlns:a16="http://schemas.microsoft.com/office/drawing/2014/main" id="{AEC09ED6-95E8-7FFD-50ED-2D101076624B}"/>
              </a:ext>
            </a:extLst>
          </p:cNvPr>
          <p:cNvSpPr>
            <a:spLocks noGrp="1"/>
          </p:cNvSpPr>
          <p:nvPr>
            <p:ph type="body" sz="quarter" idx="26"/>
          </p:nvPr>
        </p:nvSpPr>
        <p:spPr/>
        <p:txBody>
          <a:bodyPr/>
          <a:lstStyle/>
          <a:p>
            <a:r>
              <a:rPr lang="mi-NZ" dirty="0"/>
              <a:t>Activity</a:t>
            </a:r>
            <a:endParaRPr lang="en-NZ" dirty="0"/>
          </a:p>
        </p:txBody>
      </p:sp>
      <p:sp>
        <p:nvSpPr>
          <p:cNvPr id="22" name="Text Placeholder 21">
            <a:extLst>
              <a:ext uri="{FF2B5EF4-FFF2-40B4-BE49-F238E27FC236}">
                <a16:creationId xmlns:a16="http://schemas.microsoft.com/office/drawing/2014/main" id="{331EA464-7939-20A5-658E-7F6056A3DB57}"/>
              </a:ext>
            </a:extLst>
          </p:cNvPr>
          <p:cNvSpPr>
            <a:spLocks noGrp="1"/>
          </p:cNvSpPr>
          <p:nvPr>
            <p:ph type="body" sz="quarter" idx="27"/>
          </p:nvPr>
        </p:nvSpPr>
        <p:spPr/>
        <p:txBody>
          <a:bodyPr/>
          <a:lstStyle/>
          <a:p>
            <a:r>
              <a:rPr lang="mi-NZ" dirty="0"/>
              <a:t>Restaurants &amp; Bars</a:t>
            </a:r>
            <a:endParaRPr lang="en-NZ" dirty="0"/>
          </a:p>
        </p:txBody>
      </p:sp>
      <p:sp>
        <p:nvSpPr>
          <p:cNvPr id="23" name="Text Placeholder 22">
            <a:extLst>
              <a:ext uri="{FF2B5EF4-FFF2-40B4-BE49-F238E27FC236}">
                <a16:creationId xmlns:a16="http://schemas.microsoft.com/office/drawing/2014/main" id="{D8ADB3A6-47A6-2DD1-C31A-D2361284477B}"/>
              </a:ext>
            </a:extLst>
          </p:cNvPr>
          <p:cNvSpPr>
            <a:spLocks noGrp="1"/>
          </p:cNvSpPr>
          <p:nvPr>
            <p:ph type="body" sz="quarter" idx="28"/>
          </p:nvPr>
        </p:nvSpPr>
        <p:spPr/>
        <p:txBody>
          <a:bodyPr/>
          <a:lstStyle/>
          <a:p>
            <a:r>
              <a:rPr lang="mi-NZ" dirty="0"/>
              <a:t>Transport</a:t>
            </a:r>
            <a:endParaRPr lang="en-NZ" dirty="0"/>
          </a:p>
        </p:txBody>
      </p:sp>
      <p:sp>
        <p:nvSpPr>
          <p:cNvPr id="24" name="Text Placeholder 23">
            <a:extLst>
              <a:ext uri="{FF2B5EF4-FFF2-40B4-BE49-F238E27FC236}">
                <a16:creationId xmlns:a16="http://schemas.microsoft.com/office/drawing/2014/main" id="{648F4ACB-32F1-D704-B6F0-2ACD25EDBB3F}"/>
              </a:ext>
            </a:extLst>
          </p:cNvPr>
          <p:cNvSpPr>
            <a:spLocks noGrp="1"/>
          </p:cNvSpPr>
          <p:nvPr>
            <p:ph type="body" sz="quarter" idx="29"/>
          </p:nvPr>
        </p:nvSpPr>
        <p:spPr/>
        <p:txBody>
          <a:bodyPr/>
          <a:lstStyle/>
          <a:p>
            <a:r>
              <a:rPr lang="mi-NZ" dirty="0"/>
              <a:t>Travel Trade Resources</a:t>
            </a:r>
          </a:p>
        </p:txBody>
      </p:sp>
      <p:pic>
        <p:nvPicPr>
          <p:cNvPr id="7" name="Picture Placeholder 6" descr="A picture containing indoor, interior design, wall, coffee table&#10;&#10;Description automatically generated">
            <a:extLst>
              <a:ext uri="{FF2B5EF4-FFF2-40B4-BE49-F238E27FC236}">
                <a16:creationId xmlns:a16="http://schemas.microsoft.com/office/drawing/2014/main" id="{AC4A9BD0-04AE-5C5D-4EEB-9D8A13BEC3ED}"/>
              </a:ext>
            </a:extLst>
          </p:cNvPr>
          <p:cNvPicPr>
            <a:picLocks noGrp="1" noChangeAspect="1"/>
          </p:cNvPicPr>
          <p:nvPr>
            <p:ph type="pic" sz="quarter" idx="34"/>
          </p:nvPr>
        </p:nvPicPr>
        <p:blipFill rotWithShape="1">
          <a:blip r:embed="rId2"/>
          <a:srcRect l="16198" r="50000"/>
          <a:stretch/>
        </p:blipFill>
        <p:spPr>
          <a:xfrm>
            <a:off x="0" y="0"/>
            <a:ext cx="3090341" cy="5143500"/>
          </a:xfrm>
        </p:spPr>
      </p:pic>
    </p:spTree>
    <p:extLst>
      <p:ext uri="{BB962C8B-B14F-4D97-AF65-F5344CB8AC3E}">
        <p14:creationId xmlns:p14="http://schemas.microsoft.com/office/powerpoint/2010/main" val="376156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mountain, outdoor, sky, grass&#10;&#10;Description automatically generated">
            <a:extLst>
              <a:ext uri="{FF2B5EF4-FFF2-40B4-BE49-F238E27FC236}">
                <a16:creationId xmlns:a16="http://schemas.microsoft.com/office/drawing/2014/main" id="{AE24C956-8528-9E12-F8E0-FC6E9E0BA959}"/>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t="15" b="15"/>
          <a:stretch>
            <a:fillRect/>
          </a:stretch>
        </p:blipFill>
        <p:spPr>
          <a:xfrm>
            <a:off x="0" y="0"/>
            <a:ext cx="9144000" cy="5143500"/>
          </a:xfrm>
        </p:spPr>
      </p:pic>
      <p:sp>
        <p:nvSpPr>
          <p:cNvPr id="3" name="Text Placeholder 2">
            <a:extLst>
              <a:ext uri="{FF2B5EF4-FFF2-40B4-BE49-F238E27FC236}">
                <a16:creationId xmlns:a16="http://schemas.microsoft.com/office/drawing/2014/main" id="{2DACB20F-8162-D597-189A-EA79FE1577AB}"/>
              </a:ext>
            </a:extLst>
          </p:cNvPr>
          <p:cNvSpPr>
            <a:spLocks noGrp="1"/>
          </p:cNvSpPr>
          <p:nvPr>
            <p:ph type="body" sz="quarter" idx="18"/>
          </p:nvPr>
        </p:nvSpPr>
        <p:spPr/>
        <p:txBody>
          <a:bodyPr/>
          <a:lstStyle/>
          <a:p>
            <a:r>
              <a:rPr lang="mi-NZ" dirty="0">
                <a:effectLst>
                  <a:outerShdw blurRad="38100" dist="38100" dir="2700000" algn="tl">
                    <a:srgbClr val="000000">
                      <a:alpha val="43137"/>
                    </a:srgbClr>
                  </a:outerShdw>
                </a:effectLst>
              </a:rPr>
              <a:t>Private Transfers</a:t>
            </a:r>
            <a:endParaRPr lang="en-NZ" dirty="0">
              <a:effectLst>
                <a:outerShdw blurRad="38100" dist="38100" dir="2700000" algn="tl">
                  <a:srgbClr val="000000">
                    <a:alpha val="43137"/>
                  </a:srgbClr>
                </a:outerShdw>
              </a:effectLst>
            </a:endParaRPr>
          </a:p>
        </p:txBody>
      </p:sp>
      <p:sp>
        <p:nvSpPr>
          <p:cNvPr id="4" name="Text Placeholder 3">
            <a:extLst>
              <a:ext uri="{FF2B5EF4-FFF2-40B4-BE49-F238E27FC236}">
                <a16:creationId xmlns:a16="http://schemas.microsoft.com/office/drawing/2014/main" id="{3B1464B0-DC01-A2D7-BE37-12AE8742D2EC}"/>
              </a:ext>
            </a:extLst>
          </p:cNvPr>
          <p:cNvSpPr>
            <a:spLocks noGrp="1"/>
          </p:cNvSpPr>
          <p:nvPr>
            <p:ph type="body" sz="quarter" idx="22"/>
          </p:nvPr>
        </p:nvSpPr>
        <p:spPr/>
        <p:txBody>
          <a:bodyPr/>
          <a:lstStyle/>
          <a:p>
            <a:endParaRPr lang="en-NZ"/>
          </a:p>
        </p:txBody>
      </p:sp>
      <p:sp>
        <p:nvSpPr>
          <p:cNvPr id="5" name="Picture Placeholder 4">
            <a:extLst>
              <a:ext uri="{FF2B5EF4-FFF2-40B4-BE49-F238E27FC236}">
                <a16:creationId xmlns:a16="http://schemas.microsoft.com/office/drawing/2014/main" id="{A6A92A32-1D79-DE01-C30D-6D16D3870987}"/>
              </a:ext>
            </a:extLst>
          </p:cNvPr>
          <p:cNvSpPr>
            <a:spLocks noGrp="1"/>
          </p:cNvSpPr>
          <p:nvPr>
            <p:ph type="pic" sz="quarter" idx="16"/>
          </p:nvPr>
        </p:nvSpPr>
        <p:spPr/>
      </p:sp>
    </p:spTree>
    <p:extLst>
      <p:ext uri="{BB962C8B-B14F-4D97-AF65-F5344CB8AC3E}">
        <p14:creationId xmlns:p14="http://schemas.microsoft.com/office/powerpoint/2010/main" val="4106255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6DC5305-7ED3-AF6A-50A4-0AF9F3C6883A}"/>
              </a:ext>
            </a:extLst>
          </p:cNvPr>
          <p:cNvSpPr>
            <a:spLocks noGrp="1"/>
          </p:cNvSpPr>
          <p:nvPr>
            <p:ph type="body" sz="quarter" idx="18"/>
          </p:nvPr>
        </p:nvSpPr>
        <p:spPr/>
        <p:txBody>
          <a:bodyPr/>
          <a:lstStyle/>
          <a:p>
            <a:r>
              <a:rPr lang="mi-NZ" dirty="0"/>
              <a:t>Travel Trade Resources</a:t>
            </a:r>
            <a:endParaRPr lang="en-NZ" dirty="0"/>
          </a:p>
        </p:txBody>
      </p:sp>
      <p:pic>
        <p:nvPicPr>
          <p:cNvPr id="10" name="Picture Placeholder 9">
            <a:hlinkClick r:id="rId3"/>
            <a:extLst>
              <a:ext uri="{FF2B5EF4-FFF2-40B4-BE49-F238E27FC236}">
                <a16:creationId xmlns:a16="http://schemas.microsoft.com/office/drawing/2014/main" id="{57DBED4A-4B18-84C9-65FC-A176574555E4}"/>
              </a:ext>
            </a:extLst>
          </p:cNvPr>
          <p:cNvPicPr>
            <a:picLocks noGrp="1" noChangeAspect="1"/>
          </p:cNvPicPr>
          <p:nvPr>
            <p:ph type="pic" sz="quarter" idx="19"/>
          </p:nvPr>
        </p:nvPicPr>
        <p:blipFill>
          <a:blip r:embed="rId4"/>
          <a:srcRect l="279" r="279"/>
          <a:stretch>
            <a:fillRect/>
          </a:stretch>
        </p:blipFill>
        <p:spPr>
          <a:prstGeom prst="rect">
            <a:avLst/>
          </a:prstGeom>
        </p:spPr>
      </p:pic>
      <p:pic>
        <p:nvPicPr>
          <p:cNvPr id="17" name="Picture Placeholder 16">
            <a:hlinkClick r:id="rId5"/>
            <a:extLst>
              <a:ext uri="{FF2B5EF4-FFF2-40B4-BE49-F238E27FC236}">
                <a16:creationId xmlns:a16="http://schemas.microsoft.com/office/drawing/2014/main" id="{8371F7CC-172F-E45B-0E65-85535333F25B}"/>
              </a:ext>
            </a:extLst>
          </p:cNvPr>
          <p:cNvPicPr>
            <a:picLocks noGrp="1" noChangeAspect="1"/>
          </p:cNvPicPr>
          <p:nvPr>
            <p:ph type="pic" sz="quarter" idx="22"/>
          </p:nvPr>
        </p:nvPicPr>
        <p:blipFill>
          <a:blip r:embed="rId6"/>
          <a:srcRect t="1595" b="1595"/>
          <a:stretch/>
        </p:blipFill>
        <p:spPr>
          <a:xfrm>
            <a:off x="4775957" y="1082491"/>
            <a:ext cx="3800802" cy="1448697"/>
          </a:xfrm>
        </p:spPr>
      </p:pic>
      <p:pic>
        <p:nvPicPr>
          <p:cNvPr id="21" name="Picture Placeholder 20">
            <a:hlinkClick r:id="rId7"/>
            <a:extLst>
              <a:ext uri="{FF2B5EF4-FFF2-40B4-BE49-F238E27FC236}">
                <a16:creationId xmlns:a16="http://schemas.microsoft.com/office/drawing/2014/main" id="{2774B4AE-5939-55DF-F8A5-A36753CE6D2A}"/>
              </a:ext>
            </a:extLst>
          </p:cNvPr>
          <p:cNvPicPr>
            <a:picLocks noGrp="1" noChangeAspect="1"/>
          </p:cNvPicPr>
          <p:nvPr>
            <p:ph type="pic" sz="quarter" idx="20"/>
          </p:nvPr>
        </p:nvPicPr>
        <p:blipFill>
          <a:blip r:embed="rId8"/>
          <a:srcRect t="1353" b="1353"/>
          <a:stretch/>
        </p:blipFill>
        <p:spPr/>
      </p:pic>
      <p:pic>
        <p:nvPicPr>
          <p:cNvPr id="27" name="Picture Placeholder 26">
            <a:hlinkClick r:id="rId9"/>
            <a:extLst>
              <a:ext uri="{FF2B5EF4-FFF2-40B4-BE49-F238E27FC236}">
                <a16:creationId xmlns:a16="http://schemas.microsoft.com/office/drawing/2014/main" id="{B1EE79ED-2D48-CC95-E5DE-937913C92527}"/>
              </a:ext>
            </a:extLst>
          </p:cNvPr>
          <p:cNvPicPr>
            <a:picLocks noGrp="1" noChangeAspect="1"/>
          </p:cNvPicPr>
          <p:nvPr>
            <p:ph type="pic" sz="quarter" idx="21"/>
          </p:nvPr>
        </p:nvPicPr>
        <p:blipFill>
          <a:blip r:embed="rId10"/>
          <a:srcRect t="1538" b="1538"/>
          <a:stretch/>
        </p:blipFill>
        <p:spPr/>
      </p:pic>
    </p:spTree>
    <p:extLst>
      <p:ext uri="{BB962C8B-B14F-4D97-AF65-F5344CB8AC3E}">
        <p14:creationId xmlns:p14="http://schemas.microsoft.com/office/powerpoint/2010/main" val="3048267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7ACD9EE-13CB-B226-5AAD-793147A3564D}"/>
              </a:ext>
            </a:extLst>
          </p:cNvPr>
          <p:cNvSpPr>
            <a:spLocks noGrp="1"/>
          </p:cNvSpPr>
          <p:nvPr>
            <p:ph type="body" sz="quarter" idx="10"/>
          </p:nvPr>
        </p:nvSpPr>
        <p:spPr/>
        <p:txBody>
          <a:bodyPr/>
          <a:lstStyle/>
          <a:p>
            <a:r>
              <a:rPr lang="mi-NZ" dirty="0"/>
              <a:t>Thank You</a:t>
            </a:r>
            <a:endParaRPr lang="en-NZ" dirty="0"/>
          </a:p>
        </p:txBody>
      </p:sp>
      <p:sp>
        <p:nvSpPr>
          <p:cNvPr id="7" name="Text Placeholder 6">
            <a:extLst>
              <a:ext uri="{FF2B5EF4-FFF2-40B4-BE49-F238E27FC236}">
                <a16:creationId xmlns:a16="http://schemas.microsoft.com/office/drawing/2014/main" id="{78F3415B-9187-A8D8-8960-9C13E20B0464}"/>
              </a:ext>
            </a:extLst>
          </p:cNvPr>
          <p:cNvSpPr>
            <a:spLocks noGrp="1"/>
          </p:cNvSpPr>
          <p:nvPr>
            <p:ph type="body" sz="quarter" idx="22"/>
          </p:nvPr>
        </p:nvSpPr>
        <p:spPr/>
        <p:txBody>
          <a:bodyPr/>
          <a:lstStyle/>
          <a:p>
            <a:r>
              <a:rPr lang="mi-NZ" dirty="0"/>
              <a:t>Destination Queenstown Travel Trade</a:t>
            </a:r>
            <a:endParaRPr lang="en-NZ" dirty="0"/>
          </a:p>
        </p:txBody>
      </p:sp>
      <p:sp>
        <p:nvSpPr>
          <p:cNvPr id="8" name="Text Placeholder 7">
            <a:extLst>
              <a:ext uri="{FF2B5EF4-FFF2-40B4-BE49-F238E27FC236}">
                <a16:creationId xmlns:a16="http://schemas.microsoft.com/office/drawing/2014/main" id="{65513251-508D-DEAC-7F2B-B31F0CBCC10C}"/>
              </a:ext>
            </a:extLst>
          </p:cNvPr>
          <p:cNvSpPr>
            <a:spLocks noGrp="1"/>
          </p:cNvSpPr>
          <p:nvPr>
            <p:ph type="body" sz="quarter" idx="23"/>
          </p:nvPr>
        </p:nvSpPr>
        <p:spPr/>
        <p:txBody>
          <a:bodyPr/>
          <a:lstStyle/>
          <a:p>
            <a:r>
              <a:rPr lang="en-US" dirty="0"/>
              <a:t>50 Stanley Street, </a:t>
            </a:r>
          </a:p>
          <a:p>
            <a:r>
              <a:rPr lang="en-US" dirty="0"/>
              <a:t>Queenstown, 9300</a:t>
            </a:r>
          </a:p>
          <a:p>
            <a:r>
              <a:rPr lang="en-US" dirty="0"/>
              <a:t>New Zealand</a:t>
            </a:r>
          </a:p>
          <a:p>
            <a:endParaRPr lang="en-NZ" dirty="0"/>
          </a:p>
        </p:txBody>
      </p:sp>
      <p:sp>
        <p:nvSpPr>
          <p:cNvPr id="9" name="Text Placeholder 8">
            <a:extLst>
              <a:ext uri="{FF2B5EF4-FFF2-40B4-BE49-F238E27FC236}">
                <a16:creationId xmlns:a16="http://schemas.microsoft.com/office/drawing/2014/main" id="{39E4AC97-5581-858C-13FB-9F084A8C430E}"/>
              </a:ext>
            </a:extLst>
          </p:cNvPr>
          <p:cNvSpPr>
            <a:spLocks noGrp="1"/>
          </p:cNvSpPr>
          <p:nvPr>
            <p:ph type="body" sz="quarter" idx="24"/>
          </p:nvPr>
        </p:nvSpPr>
        <p:spPr/>
        <p:txBody>
          <a:bodyPr/>
          <a:lstStyle/>
          <a:p>
            <a:r>
              <a:rPr lang="mi-NZ" dirty="0"/>
              <a:t>Trade Team</a:t>
            </a:r>
            <a:endParaRPr lang="en-NZ" dirty="0"/>
          </a:p>
        </p:txBody>
      </p:sp>
      <p:sp>
        <p:nvSpPr>
          <p:cNvPr id="10" name="Text Placeholder 9">
            <a:extLst>
              <a:ext uri="{FF2B5EF4-FFF2-40B4-BE49-F238E27FC236}">
                <a16:creationId xmlns:a16="http://schemas.microsoft.com/office/drawing/2014/main" id="{43178214-6DF7-9E9A-D1B1-928C33F79B09}"/>
              </a:ext>
            </a:extLst>
          </p:cNvPr>
          <p:cNvSpPr>
            <a:spLocks noGrp="1"/>
          </p:cNvSpPr>
          <p:nvPr>
            <p:ph type="body" sz="quarter" idx="25"/>
          </p:nvPr>
        </p:nvSpPr>
        <p:spPr/>
        <p:txBody>
          <a:bodyPr/>
          <a:lstStyle/>
          <a:p>
            <a:r>
              <a:rPr lang="en-NZ" dirty="0"/>
              <a:t>E: trade@queenstownNZ.nz</a:t>
            </a:r>
          </a:p>
          <a:p>
            <a:r>
              <a:rPr lang="en-NZ" dirty="0"/>
              <a:t>P: +64 3 441 0700</a:t>
            </a:r>
          </a:p>
          <a:p>
            <a:endParaRPr lang="en-NZ" dirty="0"/>
          </a:p>
        </p:txBody>
      </p:sp>
      <p:pic>
        <p:nvPicPr>
          <p:cNvPr id="5" name="Picture Placeholder 4" descr="A picture containing outdoor, building, mountain, sky&#10;&#10;Description automatically generated">
            <a:extLst>
              <a:ext uri="{FF2B5EF4-FFF2-40B4-BE49-F238E27FC236}">
                <a16:creationId xmlns:a16="http://schemas.microsoft.com/office/drawing/2014/main" id="{F4732BAE-CA93-2595-4FFA-41C8F9BC9C53}"/>
              </a:ext>
            </a:extLst>
          </p:cNvPr>
          <p:cNvPicPr>
            <a:picLocks noGrp="1" noChangeAspect="1"/>
          </p:cNvPicPr>
          <p:nvPr>
            <p:ph type="pic" sz="quarter" idx="28"/>
          </p:nvPr>
        </p:nvPicPr>
        <p:blipFill>
          <a:blip r:embed="rId2"/>
          <a:srcRect l="29949" r="29949"/>
          <a:stretch>
            <a:fillRect/>
          </a:stretch>
        </p:blipFill>
        <p:spPr/>
      </p:pic>
    </p:spTree>
    <p:extLst>
      <p:ext uri="{BB962C8B-B14F-4D97-AF65-F5344CB8AC3E}">
        <p14:creationId xmlns:p14="http://schemas.microsoft.com/office/powerpoint/2010/main" val="353569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map of a river&#10;&#10;Description automatically generated with low confidence">
            <a:extLst>
              <a:ext uri="{FF2B5EF4-FFF2-40B4-BE49-F238E27FC236}">
                <a16:creationId xmlns:a16="http://schemas.microsoft.com/office/drawing/2014/main" id="{437B53D5-5D1F-46BE-F026-C7E462EC62FB}"/>
              </a:ext>
            </a:extLst>
          </p:cNvPr>
          <p:cNvPicPr>
            <a:picLocks noChangeAspect="1"/>
          </p:cNvPicPr>
          <p:nvPr/>
        </p:nvPicPr>
        <p:blipFill rotWithShape="1">
          <a:blip r:embed="rId3"/>
          <a:srcRect l="1048" t="16480" r="1048" b="5640"/>
          <a:stretch/>
        </p:blipFill>
        <p:spPr>
          <a:xfrm>
            <a:off x="0" y="-1"/>
            <a:ext cx="9144000" cy="5143501"/>
          </a:xfrm>
          <a:prstGeom prst="rect">
            <a:avLst/>
          </a:prstGeom>
        </p:spPr>
      </p:pic>
      <p:pic>
        <p:nvPicPr>
          <p:cNvPr id="14" name="Picture Placeholder 9">
            <a:extLst>
              <a:ext uri="{FF2B5EF4-FFF2-40B4-BE49-F238E27FC236}">
                <a16:creationId xmlns:a16="http://schemas.microsoft.com/office/drawing/2014/main" id="{3A3F08AC-AD16-9C4C-2344-D0AD18D30D43}"/>
              </a:ext>
            </a:extLst>
          </p:cNvPr>
          <p:cNvPicPr>
            <a:picLocks noGrp="1" noChangeAspect="1"/>
          </p:cNvPicPr>
          <p:nvPr>
            <p:ph type="pic" sz="quarter" idx="16"/>
          </p:nvPr>
        </p:nvPicPr>
        <p:blipFill>
          <a:blip r:embed="rId4"/>
          <a:srcRect l="34" r="34"/>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1242608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547EA6-52F3-70FA-F764-A73770989687}"/>
              </a:ext>
            </a:extLst>
          </p:cNvPr>
          <p:cNvSpPr>
            <a:spLocks noGrp="1"/>
          </p:cNvSpPr>
          <p:nvPr>
            <p:ph type="body" sz="quarter" idx="18"/>
          </p:nvPr>
        </p:nvSpPr>
        <p:spPr/>
        <p:txBody>
          <a:bodyPr/>
          <a:lstStyle/>
          <a:p>
            <a:r>
              <a:rPr lang="mi-NZ" dirty="0"/>
              <a:t>Accommodation</a:t>
            </a:r>
            <a:endParaRPr lang="en-NZ" dirty="0"/>
          </a:p>
        </p:txBody>
      </p:sp>
    </p:spTree>
    <p:extLst>
      <p:ext uri="{BB962C8B-B14F-4D97-AF65-F5344CB8AC3E}">
        <p14:creationId xmlns:p14="http://schemas.microsoft.com/office/powerpoint/2010/main" val="3651649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3">
            <a:extLst>
              <a:ext uri="{FF2B5EF4-FFF2-40B4-BE49-F238E27FC236}">
                <a16:creationId xmlns:a16="http://schemas.microsoft.com/office/drawing/2014/main" id="{860B6A62-A269-08E6-A84C-7566DB881A34}"/>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t="22" b="22"/>
          <a:stretch>
            <a:fillRect/>
          </a:stretch>
        </p:blipFill>
        <p:spPr>
          <a:xfrm>
            <a:off x="0" y="0"/>
            <a:ext cx="9144000" cy="5143500"/>
          </a:xfrm>
          <a:prstGeom prst="rect">
            <a:avLst/>
          </a:prstGeo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Luxury Lodges &amp; Private Residences</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a:srcRect l="34" r="34"/>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3471791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4">
            <a:extLst>
              <a:ext uri="{FF2B5EF4-FFF2-40B4-BE49-F238E27FC236}">
                <a16:creationId xmlns:a16="http://schemas.microsoft.com/office/drawing/2014/main" id="{C90A53E3-A1BC-9895-C82C-9A3267D50445}"/>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l="11" r="11"/>
          <a:stretch>
            <a:fillRect/>
          </a:stretch>
        </p:blipFill>
        <p:spPr>
          <a:xfrm>
            <a:off x="0" y="0"/>
            <a:ext cx="9144000" cy="5143500"/>
          </a:xfrm>
          <a:prstGeom prst="rect">
            <a:avLst/>
          </a:prstGeo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Room with a view</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a:srcRect l="34" r="34"/>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2428871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547EA6-52F3-70FA-F764-A73770989687}"/>
              </a:ext>
            </a:extLst>
          </p:cNvPr>
          <p:cNvSpPr>
            <a:spLocks noGrp="1"/>
          </p:cNvSpPr>
          <p:nvPr>
            <p:ph type="body" sz="quarter" idx="18"/>
          </p:nvPr>
        </p:nvSpPr>
        <p:spPr/>
        <p:txBody>
          <a:bodyPr/>
          <a:lstStyle/>
          <a:p>
            <a:r>
              <a:rPr lang="mi-NZ" dirty="0"/>
              <a:t>Activity</a:t>
            </a:r>
            <a:endParaRPr lang="en-NZ" dirty="0"/>
          </a:p>
        </p:txBody>
      </p:sp>
    </p:spTree>
    <p:extLst>
      <p:ext uri="{BB962C8B-B14F-4D97-AF65-F5344CB8AC3E}">
        <p14:creationId xmlns:p14="http://schemas.microsoft.com/office/powerpoint/2010/main" val="3068590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4">
            <a:extLst>
              <a:ext uri="{FF2B5EF4-FFF2-40B4-BE49-F238E27FC236}">
                <a16:creationId xmlns:a16="http://schemas.microsoft.com/office/drawing/2014/main" id="{4828C917-687B-C019-8C4B-A3129A7DF92E}"/>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a:xfrm>
            <a:off x="2879" y="0"/>
            <a:ext cx="9144000" cy="5143500"/>
          </a:xfr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Air Activity</a:t>
            </a: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a:srcRect l="34" r="34"/>
          <a:stretch>
            <a:fillRect/>
          </a:stretch>
        </p:blipFill>
        <p:spPr>
          <a:xfrm>
            <a:off x="7993063" y="4303713"/>
            <a:ext cx="1150937" cy="612775"/>
          </a:xfrm>
          <a:prstGeom prst="rect">
            <a:avLst/>
          </a:prstGeom>
        </p:spPr>
      </p:pic>
      <p:sp>
        <p:nvSpPr>
          <p:cNvPr id="3" name="Text Placeholder 2">
            <a:extLst>
              <a:ext uri="{FF2B5EF4-FFF2-40B4-BE49-F238E27FC236}">
                <a16:creationId xmlns:a16="http://schemas.microsoft.com/office/drawing/2014/main" id="{B440C0CF-91FC-F364-D71D-37D8157836D0}"/>
              </a:ext>
            </a:extLst>
          </p:cNvPr>
          <p:cNvSpPr>
            <a:spLocks noGrp="1"/>
          </p:cNvSpPr>
          <p:nvPr>
            <p:ph type="body" sz="quarter" idx="22"/>
          </p:nvPr>
        </p:nvSpPr>
        <p:spPr/>
        <p:txBody>
          <a:bodyPr/>
          <a:lstStyle/>
          <a:p>
            <a:endParaRPr lang="en-NZ"/>
          </a:p>
        </p:txBody>
      </p:sp>
    </p:spTree>
    <p:extLst>
      <p:ext uri="{BB962C8B-B14F-4D97-AF65-F5344CB8AC3E}">
        <p14:creationId xmlns:p14="http://schemas.microsoft.com/office/powerpoint/2010/main" val="2242113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6" descr="Two men playing golf on a grassy field&#10;&#10;Description automatically generated with low confidence">
            <a:extLst>
              <a:ext uri="{FF2B5EF4-FFF2-40B4-BE49-F238E27FC236}">
                <a16:creationId xmlns:a16="http://schemas.microsoft.com/office/drawing/2014/main" id="{8B4136E5-66AC-847F-C17D-EFF4FC4195AE}"/>
              </a:ext>
            </a:extLst>
          </p:cNvPr>
          <p:cNvPicPr>
            <a:picLocks noGrp="1" noChangeAspect="1"/>
          </p:cNvPicPr>
          <p:nvPr>
            <p:ph type="pic" sz="quarter" idx="19"/>
          </p:nvPr>
        </p:nvPicPr>
        <p:blipFill>
          <a:blip r:embed="rId3"/>
          <a:srcRect t="7813" b="7813"/>
          <a:stretch>
            <a:fillRect/>
          </a:stretch>
        </p:blipFill>
        <p:spPr>
          <a:xfrm>
            <a:off x="0" y="0"/>
            <a:ext cx="9144000" cy="5143500"/>
          </a:xfr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Land Activity</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a:srcRect l="34" r="34"/>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1279012396"/>
      </p:ext>
    </p:extLst>
  </p:cSld>
  <p:clrMapOvr>
    <a:masterClrMapping/>
  </p:clrMapOvr>
</p:sld>
</file>

<file path=ppt/theme/theme1.xml><?xml version="1.0" encoding="utf-8"?>
<a:theme xmlns:a="http://schemas.openxmlformats.org/drawingml/2006/main" name="Cover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7174958E-A5FA-4927-80B2-B5254590012F}"/>
    </a:ext>
  </a:extLst>
</a:theme>
</file>

<file path=ppt/theme/theme10.xml><?xml version="1.0" encoding="utf-8"?>
<a:theme xmlns:a="http://schemas.openxmlformats.org/drawingml/2006/main" name="Blank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9276C489-F64D-479D-AECC-1750D73D95D6}"/>
    </a:ext>
  </a:extLst>
</a:theme>
</file>

<file path=ppt/theme/theme11.xml><?xml version="1.0" encoding="utf-8"?>
<a:theme xmlns:a="http://schemas.openxmlformats.org/drawingml/2006/main" name="Thank You Pages">
  <a:themeElements>
    <a:clrScheme name="Custom 1">
      <a:dk1>
        <a:srgbClr val="000000"/>
      </a:dk1>
      <a:lt1>
        <a:srgbClr val="FFFFFF"/>
      </a:lt1>
      <a:dk2>
        <a:srgbClr val="FFD500"/>
      </a:dk2>
      <a:lt2>
        <a:srgbClr val="FF31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AFE25536-F8F1-4D62-BDA2-39A83D49E41F}"/>
    </a:ext>
  </a:extLst>
</a:theme>
</file>

<file path=ppt/theme/theme12.xml><?xml version="1.0" encoding="utf-8"?>
<a:theme xmlns:a="http://schemas.openxmlformats.org/drawingml/2006/main" name="1_Content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7CF09C2C-E671-41EB-A6DB-CF88328CEAB7}"/>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tents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151E0670-306F-455F-B280-C2B83E7423CF}"/>
    </a:ext>
  </a:extLst>
</a:theme>
</file>

<file path=ppt/theme/theme3.xml><?xml version="1.0" encoding="utf-8"?>
<a:theme xmlns:a="http://schemas.openxmlformats.org/drawingml/2006/main" name="Bullet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DD87834F-E4DD-4624-92B6-6F31A01EC36F}"/>
    </a:ext>
  </a:extLst>
</a:theme>
</file>

<file path=ppt/theme/theme4.xml><?xml version="1.0" encoding="utf-8"?>
<a:theme xmlns:a="http://schemas.openxmlformats.org/drawingml/2006/main" name="New Section Title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CE23EA25-8403-4645-8248-37F92824BE8D}"/>
    </a:ext>
  </a:extLst>
</a:theme>
</file>

<file path=ppt/theme/theme5.xml><?xml version="1.0" encoding="utf-8"?>
<a:theme xmlns:a="http://schemas.openxmlformats.org/drawingml/2006/main" name="Content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7CF09C2C-E671-41EB-A6DB-CF88328CEAB7}"/>
    </a:ext>
  </a:extLst>
</a:theme>
</file>

<file path=ppt/theme/theme6.xml><?xml version="1.0" encoding="utf-8"?>
<a:theme xmlns:a="http://schemas.openxmlformats.org/drawingml/2006/main" name="Map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809AD469-C668-433C-92D8-92A2E070D22E}"/>
    </a:ext>
  </a:extLst>
</a:theme>
</file>

<file path=ppt/theme/theme7.xml><?xml version="1.0" encoding="utf-8"?>
<a:theme xmlns:a="http://schemas.openxmlformats.org/drawingml/2006/main" name="Graph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8C024C5D-C9CC-478D-80D0-F834D74E0999}"/>
    </a:ext>
  </a:extLst>
</a:theme>
</file>

<file path=ppt/theme/theme8.xml><?xml version="1.0" encoding="utf-8"?>
<a:theme xmlns:a="http://schemas.openxmlformats.org/drawingml/2006/main" name="Video Page">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A0B53F55-32C4-4CA4-AF52-7F213B7ABB9A}"/>
    </a:ext>
  </a:extLst>
</a:theme>
</file>

<file path=ppt/theme/theme9.xml><?xml version="1.0" encoding="utf-8"?>
<a:theme xmlns:a="http://schemas.openxmlformats.org/drawingml/2006/main" name="Quote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12B218F9-B3AD-4EFD-ADBA-2A29968C8166}"/>
    </a:ext>
  </a:extLst>
</a:theme>
</file>

<file path=docProps/app.xml><?xml version="1.0" encoding="utf-8"?>
<Properties xmlns="http://schemas.openxmlformats.org/officeDocument/2006/extended-properties" xmlns:vt="http://schemas.openxmlformats.org/officeDocument/2006/docPropsVTypes">
  <Template>DQ Presentation Template 2022 AUG</Template>
  <TotalTime>209</TotalTime>
  <Words>3721</Words>
  <Application>Microsoft Office PowerPoint</Application>
  <PresentationFormat>On-screen Show (16:9)</PresentationFormat>
  <Paragraphs>198</Paragraphs>
  <Slides>22</Slides>
  <Notes>15</Notes>
  <HiddenSlides>0</HiddenSlides>
  <MMClips>0</MMClips>
  <ScaleCrop>false</ScaleCrop>
  <HeadingPairs>
    <vt:vector size="6" baseType="variant">
      <vt:variant>
        <vt:lpstr>Fonts Used</vt:lpstr>
      </vt:variant>
      <vt:variant>
        <vt:i4>10</vt:i4>
      </vt:variant>
      <vt:variant>
        <vt:lpstr>Theme</vt:lpstr>
      </vt:variant>
      <vt:variant>
        <vt:i4>12</vt:i4>
      </vt:variant>
      <vt:variant>
        <vt:lpstr>Slide Titles</vt:lpstr>
      </vt:variant>
      <vt:variant>
        <vt:i4>22</vt:i4>
      </vt:variant>
    </vt:vector>
  </HeadingPairs>
  <TitlesOfParts>
    <vt:vector size="44" baseType="lpstr">
      <vt:lpstr>Arial</vt:lpstr>
      <vt:lpstr>Avenir</vt:lpstr>
      <vt:lpstr>Avenir Black</vt:lpstr>
      <vt:lpstr>Avenir Light</vt:lpstr>
      <vt:lpstr>Avenir LT Std 35 Light</vt:lpstr>
      <vt:lpstr>Calibri</vt:lpstr>
      <vt:lpstr>Lucida Grande</vt:lpstr>
      <vt:lpstr>Marine-LightItalic</vt:lpstr>
      <vt:lpstr>Marine-RegularItalic</vt:lpstr>
      <vt:lpstr>Marine-UPBlack</vt:lpstr>
      <vt:lpstr>Cover Pages</vt:lpstr>
      <vt:lpstr>Contents Pages</vt:lpstr>
      <vt:lpstr>Bullet Pages</vt:lpstr>
      <vt:lpstr>New Section Title Pages</vt:lpstr>
      <vt:lpstr>Content Pages</vt:lpstr>
      <vt:lpstr>Map Pages</vt:lpstr>
      <vt:lpstr>Graph Pages</vt:lpstr>
      <vt:lpstr>Video Page</vt:lpstr>
      <vt:lpstr>Quote Pages</vt:lpstr>
      <vt:lpstr>Blank Pages</vt:lpstr>
      <vt:lpstr>Thank You Pages</vt:lpstr>
      <vt:lpstr>1_Content Pages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Holmes</dc:creator>
  <cp:lastModifiedBy>Alex Holmes</cp:lastModifiedBy>
  <cp:revision>15</cp:revision>
  <dcterms:created xsi:type="dcterms:W3CDTF">2023-06-28T20:57:10Z</dcterms:created>
  <dcterms:modified xsi:type="dcterms:W3CDTF">2023-06-29T02:35:39Z</dcterms:modified>
</cp:coreProperties>
</file>