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4"/>
    <p:sldMasterId id="2147483654" r:id="rId5"/>
    <p:sldMasterId id="2147483657" r:id="rId6"/>
    <p:sldMasterId id="2147483660" r:id="rId7"/>
    <p:sldMasterId id="2147483664" r:id="rId8"/>
    <p:sldMasterId id="2147483678" r:id="rId9"/>
    <p:sldMasterId id="2147483668" r:id="rId10"/>
    <p:sldMasterId id="2147483670" r:id="rId11"/>
    <p:sldMasterId id="2147483672" r:id="rId12"/>
    <p:sldMasterId id="2147483675" r:id="rId13"/>
  </p:sldMasterIdLst>
  <p:notesMasterIdLst>
    <p:notesMasterId r:id="rId40"/>
  </p:notesMasterIdLst>
  <p:sldIdLst>
    <p:sldId id="256" r:id="rId14"/>
    <p:sldId id="297" r:id="rId15"/>
    <p:sldId id="298" r:id="rId16"/>
    <p:sldId id="299" r:id="rId17"/>
    <p:sldId id="331" r:id="rId18"/>
    <p:sldId id="325" r:id="rId19"/>
    <p:sldId id="273" r:id="rId20"/>
    <p:sldId id="303" r:id="rId21"/>
    <p:sldId id="323" r:id="rId22"/>
    <p:sldId id="322" r:id="rId23"/>
    <p:sldId id="336" r:id="rId24"/>
    <p:sldId id="304" r:id="rId25"/>
    <p:sldId id="276" r:id="rId26"/>
    <p:sldId id="337" r:id="rId27"/>
    <p:sldId id="339" r:id="rId28"/>
    <p:sldId id="288" r:id="rId29"/>
    <p:sldId id="327" r:id="rId30"/>
    <p:sldId id="333" r:id="rId31"/>
    <p:sldId id="332" r:id="rId32"/>
    <p:sldId id="324" r:id="rId33"/>
    <p:sldId id="338" r:id="rId34"/>
    <p:sldId id="279" r:id="rId35"/>
    <p:sldId id="328" r:id="rId36"/>
    <p:sldId id="334" r:id="rId37"/>
    <p:sldId id="335" r:id="rId38"/>
    <p:sldId id="291" r:id="rId39"/>
  </p:sldIdLst>
  <p:sldSz cx="9144000" cy="5143500" type="screen16x9"/>
  <p:notesSz cx="6858000" cy="9144000"/>
  <p:defaultText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79C4"/>
    <a:srgbClr val="0068A9"/>
    <a:srgbClr val="0087B6"/>
    <a:srgbClr val="0062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8B717D-FE2C-4234-91DC-3026C0199E63}" v="1" dt="2019-04-15T00:44:09.1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72" autoAdjust="0"/>
    <p:restoredTop sz="63528" autoAdjust="0"/>
  </p:normalViewPr>
  <p:slideViewPr>
    <p:cSldViewPr snapToGrid="0" snapToObjects="1">
      <p:cViewPr varScale="1">
        <p:scale>
          <a:sx n="95" d="100"/>
          <a:sy n="95" d="100"/>
        </p:scale>
        <p:origin x="1812" y="9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6A9AB4-E68B-CB40-81B9-7EE2EFA43F93}" type="datetimeFigureOut">
              <a:rPr lang="en-US" smtClean="0"/>
              <a:t>4/15/2019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A336DA-FE64-1043-B939-0589E96F3D77}" type="slidenum">
              <a:rPr lang="en-US" smtClean="0"/>
              <a:t>‹#›</a:t>
            </a:fld>
            <a:endParaRPr lang="en-US"/>
          </a:p>
        </p:txBody>
      </p:sp>
    </p:spTree>
    <p:extLst>
      <p:ext uri="{BB962C8B-B14F-4D97-AF65-F5344CB8AC3E}">
        <p14:creationId xmlns:p14="http://schemas.microsoft.com/office/powerpoint/2010/main" val="2847892241"/>
      </p:ext>
    </p:extLst>
  </p:cSld>
  <p:clrMap bg1="lt1" tx1="dk1" bg2="lt2" tx2="dk2" accent1="accent1" accent2="accent2" accent3="accent3" accent4="accent4" accent5="accent5" accent6="accent6" hlink="hlink" folHlink="folHlink"/>
  <p:notesStyle>
    <a:lvl1pPr marL="0" algn="l" defTabSz="408167" rtl="0" eaLnBrk="1" latinLnBrk="0" hangingPunct="1">
      <a:defRPr sz="1100" kern="1200">
        <a:solidFill>
          <a:schemeClr val="tx1"/>
        </a:solidFill>
        <a:latin typeface="+mn-lt"/>
        <a:ea typeface="+mn-ea"/>
        <a:cs typeface="+mn-cs"/>
      </a:defRPr>
    </a:lvl1pPr>
    <a:lvl2pPr marL="408167" algn="l" defTabSz="408167" rtl="0" eaLnBrk="1" latinLnBrk="0" hangingPunct="1">
      <a:defRPr sz="1100" kern="1200">
        <a:solidFill>
          <a:schemeClr val="tx1"/>
        </a:solidFill>
        <a:latin typeface="+mn-lt"/>
        <a:ea typeface="+mn-ea"/>
        <a:cs typeface="+mn-cs"/>
      </a:defRPr>
    </a:lvl2pPr>
    <a:lvl3pPr marL="816334" algn="l" defTabSz="408167" rtl="0" eaLnBrk="1" latinLnBrk="0" hangingPunct="1">
      <a:defRPr sz="1100" kern="1200">
        <a:solidFill>
          <a:schemeClr val="tx1"/>
        </a:solidFill>
        <a:latin typeface="+mn-lt"/>
        <a:ea typeface="+mn-ea"/>
        <a:cs typeface="+mn-cs"/>
      </a:defRPr>
    </a:lvl3pPr>
    <a:lvl4pPr marL="1224500" algn="l" defTabSz="408167" rtl="0" eaLnBrk="1" latinLnBrk="0" hangingPunct="1">
      <a:defRPr sz="1100" kern="1200">
        <a:solidFill>
          <a:schemeClr val="tx1"/>
        </a:solidFill>
        <a:latin typeface="+mn-lt"/>
        <a:ea typeface="+mn-ea"/>
        <a:cs typeface="+mn-cs"/>
      </a:defRPr>
    </a:lvl4pPr>
    <a:lvl5pPr marL="1632667" algn="l" defTabSz="408167" rtl="0" eaLnBrk="1" latinLnBrk="0" hangingPunct="1">
      <a:defRPr sz="1100" kern="1200">
        <a:solidFill>
          <a:schemeClr val="tx1"/>
        </a:solidFill>
        <a:latin typeface="+mn-lt"/>
        <a:ea typeface="+mn-ea"/>
        <a:cs typeface="+mn-cs"/>
      </a:defRPr>
    </a:lvl5pPr>
    <a:lvl6pPr marL="2040835" algn="l" defTabSz="408167" rtl="0" eaLnBrk="1" latinLnBrk="0" hangingPunct="1">
      <a:defRPr sz="1100" kern="1200">
        <a:solidFill>
          <a:schemeClr val="tx1"/>
        </a:solidFill>
        <a:latin typeface="+mn-lt"/>
        <a:ea typeface="+mn-ea"/>
        <a:cs typeface="+mn-cs"/>
      </a:defRPr>
    </a:lvl6pPr>
    <a:lvl7pPr marL="2449002" algn="l" defTabSz="408167" rtl="0" eaLnBrk="1" latinLnBrk="0" hangingPunct="1">
      <a:defRPr sz="1100" kern="1200">
        <a:solidFill>
          <a:schemeClr val="tx1"/>
        </a:solidFill>
        <a:latin typeface="+mn-lt"/>
        <a:ea typeface="+mn-ea"/>
        <a:cs typeface="+mn-cs"/>
      </a:defRPr>
    </a:lvl7pPr>
    <a:lvl8pPr marL="2857169" algn="l" defTabSz="408167" rtl="0" eaLnBrk="1" latinLnBrk="0" hangingPunct="1">
      <a:defRPr sz="1100" kern="1200">
        <a:solidFill>
          <a:schemeClr val="tx1"/>
        </a:solidFill>
        <a:latin typeface="+mn-lt"/>
        <a:ea typeface="+mn-ea"/>
        <a:cs typeface="+mn-cs"/>
      </a:defRPr>
    </a:lvl8pPr>
    <a:lvl9pPr marL="3265336" algn="l" defTabSz="40816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to Queenstown is easy whether you decide to fly, drive or catch a coach.</a:t>
            </a:r>
          </a:p>
          <a:p>
            <a:r>
              <a:rPr lang="en-US" dirty="0"/>
              <a:t>Queenstown International Airport receives daily direct flights from around New Zealand and Australia's main ports, and great road access on major New Zealand highways makes driving into Queenstown an easy and beautiful experience. Exploring the region once you’re in Queenstown is simple with a range of local transport options.</a:t>
            </a:r>
          </a:p>
          <a:p>
            <a:endParaRPr lang="en-US" dirty="0"/>
          </a:p>
          <a:p>
            <a:r>
              <a:rPr lang="en-US" dirty="0"/>
              <a:t>Where is Queenstown?</a:t>
            </a:r>
          </a:p>
          <a:p>
            <a:r>
              <a:rPr lang="en-US" dirty="0"/>
              <a:t>Queenstown is located in the southwest corner of the South Island of New Zealand and is very accessible with multiple daily direct flights from all of New Zealand’s main </a:t>
            </a:r>
            <a:r>
              <a:rPr lang="en-US" dirty="0" err="1"/>
              <a:t>centres</a:t>
            </a:r>
            <a:r>
              <a:rPr lang="en-US" dirty="0"/>
              <a:t> as well as direct scheduled services from Sydney, Brisbane, Melbourne and </a:t>
            </a:r>
            <a:r>
              <a:rPr lang="en-US" dirty="0" err="1"/>
              <a:t>Coolangatta</a:t>
            </a:r>
            <a:r>
              <a:rPr lang="en-US" dirty="0"/>
              <a:t> in Australia. Queenstown international airport is located just 15 minutes from downtown Queenstown and links to the city </a:t>
            </a:r>
            <a:r>
              <a:rPr lang="en-US" dirty="0" err="1"/>
              <a:t>centre</a:t>
            </a:r>
            <a:r>
              <a:rPr lang="en-US" dirty="0"/>
              <a:t> with shuttles, taxi services, buses and rental cars.</a:t>
            </a:r>
          </a:p>
          <a:p>
            <a:endParaRPr lang="en-US" dirty="0"/>
          </a:p>
          <a:p>
            <a:r>
              <a:rPr lang="en-US" dirty="0"/>
              <a:t>For visitors that chose to drive, experiencing the beautiful Southern Scenic Route through Otago and Southland is a stunning way to arrive in Queenstown or meander down the South Island from the West Coast or Canterbury, taking your time to take in the scenery along the way.</a:t>
            </a:r>
          </a:p>
          <a:p>
            <a:endParaRPr lang="en-US" dirty="0"/>
          </a:p>
        </p:txBody>
      </p:sp>
      <p:sp>
        <p:nvSpPr>
          <p:cNvPr id="4" name="Slide Number Placeholder 3"/>
          <p:cNvSpPr>
            <a:spLocks noGrp="1"/>
          </p:cNvSpPr>
          <p:nvPr>
            <p:ph type="sldNum" sz="quarter" idx="10"/>
          </p:nvPr>
        </p:nvSpPr>
        <p:spPr/>
        <p:txBody>
          <a:bodyPr/>
          <a:lstStyle/>
          <a:p>
            <a:fld id="{75A336DA-FE64-1043-B939-0589E96F3D77}" type="slidenum">
              <a:rPr lang="en-US" smtClean="0"/>
              <a:t>2</a:t>
            </a:fld>
            <a:endParaRPr lang="en-US"/>
          </a:p>
        </p:txBody>
      </p:sp>
    </p:spTree>
    <p:extLst>
      <p:ext uri="{BB962C8B-B14F-4D97-AF65-F5344CB8AC3E}">
        <p14:creationId xmlns:p14="http://schemas.microsoft.com/office/powerpoint/2010/main" val="761420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Queenstown is a natural playground providing an incredible backdrop for a range of sights to see and things to do for adventurers of all persuasions.</a:t>
            </a:r>
          </a:p>
          <a:p>
            <a:r>
              <a:rPr lang="en-US" dirty="0"/>
              <a:t>Each of the seasons has its own special vibe in Queenstown, and the great thing is that most activities can be accessed all year round. World-renowned for its adventure, Queenstown is home to a huge choice of adrenaline activities including jet boating, bungy jumping, white water rafting, skydiving and even indoor thrills – all guaranteed to get your blood pumping! </a:t>
            </a:r>
          </a:p>
          <a:p>
            <a:endParaRPr lang="en-US" dirty="0"/>
          </a:p>
          <a:p>
            <a:r>
              <a:rPr lang="en-US" dirty="0"/>
              <a:t>When the cooler months arrive Queenstown transforms into a world class winter resort, with four ski areas and a range of activities, bars, restaurants and relaxation to make sure your winter holiday is as epic as possible.</a:t>
            </a:r>
          </a:p>
          <a:p>
            <a:endParaRPr lang="en-US" dirty="0"/>
          </a:p>
          <a:p>
            <a:r>
              <a:rPr lang="en-US" dirty="0"/>
              <a:t>You can even combine a round of golf at one of Queenstown’s gorgeous clubs one morning with a tour of some of our wineries and cellar doors in </a:t>
            </a:r>
            <a:r>
              <a:rPr lang="en-US" dirty="0" err="1"/>
              <a:t>Gibbston</a:t>
            </a:r>
            <a:r>
              <a:rPr lang="en-US" dirty="0"/>
              <a:t> and further afield to discover just why Central Otago Pinot Noir is famous on the world stage.</a:t>
            </a:r>
          </a:p>
          <a:p>
            <a:endParaRPr lang="en-US" dirty="0"/>
          </a:p>
          <a:p>
            <a:r>
              <a:rPr lang="en-US" dirty="0"/>
              <a:t>If you’re looking for a slightly slower pace there’s plenty of recreational activities including hiking and biking trails to explore, guided tours, boat cruises, scenic flights or spa and wellness options to help you get away.</a:t>
            </a:r>
          </a:p>
        </p:txBody>
      </p:sp>
      <p:sp>
        <p:nvSpPr>
          <p:cNvPr id="4" name="Slide Number Placeholder 3"/>
          <p:cNvSpPr>
            <a:spLocks noGrp="1"/>
          </p:cNvSpPr>
          <p:nvPr>
            <p:ph type="sldNum" sz="quarter" idx="10"/>
          </p:nvPr>
        </p:nvSpPr>
        <p:spPr/>
        <p:txBody>
          <a:bodyPr/>
          <a:lstStyle/>
          <a:p>
            <a:fld id="{75A336DA-FE64-1043-B939-0589E96F3D77}" type="slidenum">
              <a:rPr lang="en-US" smtClean="0"/>
              <a:t>12</a:t>
            </a:fld>
            <a:endParaRPr lang="en-US"/>
          </a:p>
        </p:txBody>
      </p:sp>
    </p:spTree>
    <p:extLst>
      <p:ext uri="{BB962C8B-B14F-4D97-AF65-F5344CB8AC3E}">
        <p14:creationId xmlns:p14="http://schemas.microsoft.com/office/powerpoint/2010/main" val="918644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Queenstown has been shaped by many different cultures and lifestyles from its earliest days—but it’s adventure that has the most lasting mark on those who visit or choose to live here. Queenstown is the adventure capital of the world!</a:t>
            </a:r>
            <a:r>
              <a:rPr lang="en-US" baseline="0" dirty="0"/>
              <a:t> </a:t>
            </a:r>
            <a:r>
              <a:rPr lang="en-US" dirty="0"/>
              <a:t>Home to the latest and greatest adventures, there are Queenstown adrenaline activities for every thrill-seeker, from iconic Queenstown bungy jumping to whitewater rafting, river surfing, canyon swinging and thrills on a jet boat. From indoor thrills and spills to adventures high above the clouds, in the water or on the land, there are so many innovative ways to explore Queenstown and it surrounds it might be hard to choose how to go about it. Find weird and wacky trips to satisfy your curiosity, speeding beneath the lake’s surface in a shark-like submersible, or why not add a chair or hang upside down on your swing trip?</a:t>
            </a:r>
          </a:p>
          <a:p>
            <a:r>
              <a:rPr lang="en-US" dirty="0"/>
              <a:t>There are also companies in Queenstown that specialise in creating adventure combos, or you can enquire with your preferred adventure activity provider to see what combos they offer.</a:t>
            </a:r>
          </a:p>
          <a:p>
            <a:endParaRPr lang="en-US" dirty="0"/>
          </a:p>
          <a:p>
            <a:r>
              <a:rPr lang="en-US" dirty="0"/>
              <a:t>Air Adventure</a:t>
            </a:r>
            <a:r>
              <a:rPr lang="en-US" baseline="0" dirty="0"/>
              <a:t>s in Queenstown-Take to the skies above Queenstown and try out skydiving, hang gliding, paragliding or an exhilarating scenic flight over our lakes and mountains.</a:t>
            </a:r>
          </a:p>
          <a:p>
            <a:r>
              <a:rPr lang="en-US" baseline="0" dirty="0"/>
              <a:t>Queenstown is known for its extreme adventure activities and stunning scenery, so what better place to try something unforgettable like jumping out of a plane at 15,000ft? Or leaping from a cliff attached to a hang glider? Skydiving, hang gliding and paragliding in Queenstown offer a thrilling experience you'll truly never forget. These adventures all start in Queenstown, but take you high above the town for the most spectacular views and thrilling experiences. Queenstown skydiving, paragliding and hang gliding operators are all fully qualified and have top safety records, so you can relax and enjoy the ride. There is also plenty of opportunity for scenic helicopter or plane flights for those who want to get into the air but aren’t so keen on the adrenalin part. Take a short flight over mountains, or a longer trip to Fiordland to land on a dramatic West Coast beach, a remote farm or even on a glacier to explore the ice. You'll enjoy incredible aerial views of the lakes, mountains and town as you soar, fly, float or fall from the sky above Queenstown.</a:t>
            </a:r>
          </a:p>
          <a:p>
            <a:endParaRPr lang="en-US" baseline="0" dirty="0"/>
          </a:p>
          <a:p>
            <a:r>
              <a:rPr lang="en-US" baseline="0" dirty="0"/>
              <a:t>Queenstown-Bungy, Swing&amp; Zip- Take a leap of faith with a Queenstown bungy jump, flying fox or bungy swing! Not only is Queenstown the bungy capital of New Zealand’s adventure industry, it’s ground-zero for commercial bungy jumping anywhere in the world. After making international headlines by bungy jumping from the Eiffel Tower in 1987, AJ Hackett and business partner Henry van Ache launched the world’s first bungy business here in Queenstown, on the historic Kawarau Bridge. Since then, Queenstown has become home to some of the world's most thrilling swinging and flying adventures. Zip through the forest at high speed on a flying fox, on the highest flying fox in the Southern Hemisphere, or try out the world's highest swing hundreds of metres above the valley floor.</a:t>
            </a:r>
          </a:p>
          <a:p>
            <a:endParaRPr lang="en-US" baseline="0" dirty="0"/>
          </a:p>
          <a:p>
            <a:r>
              <a:rPr lang="en-US" baseline="0" dirty="0"/>
              <a:t>Water Adventures in Queenstown- Surrounded by beautiful lakes, rivers and fiords, Queenstown is an ideal destination for all your favourite water activities, and some you may not have discovered yet.  </a:t>
            </a:r>
          </a:p>
          <a:p>
            <a:r>
              <a:rPr lang="en-US" baseline="0" dirty="0"/>
              <a:t>You can embark on a leisurely boat cruise, a thrilling jet boat ride through steep ravines or across the open waters of Lake Wakatipu, or explore deep canyons around the region on a canyoning escapade. Meanwhile, parasailing lifts you high above the lake as you sail along behind a boat, enjoying the thrill of the ride and the beautiful scenery from above. With a few hours to spare you could enjoy a relaxing canoeing or kayaking trip down a pristine river, across a sparkling lake or on a remote fiord. Kayaking and canoeing excursions in Queenstown are great for the whole family, and for travellers looking to join a social group activity. The ultimate in water adventures in Queenstown will take you back to the rivers, where you can go whitewater rafting or river surfing. Take your pick from heli-rafting, family rafting, river boarding, river surfing, Queenstown offers a grade of rapids for everyone, from beginners to advanced whitewater enthusiasts. So whether you’re an expert or a complete novice, get out there and get wet! Queenstown is well known for its iconic jet boating! Experience the thrill of a high speed Queenstown jet boat ride: skim across the water, whizz round corners and shoot through narrow rocky gorges! In Queenstown you can choose from a number of world famous jet boat operators.</a:t>
            </a:r>
          </a:p>
          <a:p>
            <a:endParaRPr lang="en-US" baseline="0" dirty="0"/>
          </a:p>
          <a:p>
            <a:r>
              <a:rPr lang="en-US" baseline="0" dirty="0"/>
              <a:t>Land Adventures in Queenstown- Get off the beaten track with an off road adventure or land tour in Queenstown!</a:t>
            </a:r>
          </a:p>
          <a:p>
            <a:r>
              <a:rPr lang="en-US" baseline="0" dirty="0"/>
              <a:t>Queenstown 4WD and off road tours take you deep into the back country, where few people have ventured before. You'll experience some of the most remote and stunning scenery in New Zealand from the comfort of your </a:t>
            </a:r>
            <a:r>
              <a:rPr lang="en-US" baseline="0" dirty="0" err="1"/>
              <a:t>specialised</a:t>
            </a:r>
            <a:r>
              <a:rPr lang="en-US" baseline="0" dirty="0"/>
              <a:t> vehicle, get to enjoy the thrill of four-wheel-driving, quad biking or in an off road buggy. If a slower pace is what you’re looking for there’s horse riding operators who can take you on a journey through Lord of the Rings film locations, or into Queenstown’s frontier history on farm land and foothills. Road hogs, you’re not left out either, there’s motorcycle tours that explore some of our most incredible roads. Drive out to </a:t>
            </a:r>
            <a:r>
              <a:rPr lang="en-US" baseline="0" dirty="0" err="1"/>
              <a:t>Glenorchy</a:t>
            </a:r>
            <a:r>
              <a:rPr lang="en-US" baseline="0" dirty="0"/>
              <a:t>, or to Kingston on the winding highways that follow the lake’s edge.</a:t>
            </a:r>
          </a:p>
          <a:p>
            <a:endParaRPr lang="en-US" baseline="0" dirty="0"/>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5A336DA-FE64-1043-B939-0589E96F3D77}" type="slidenum">
              <a:rPr lang="en-US" smtClean="0"/>
              <a:t>13</a:t>
            </a:fld>
            <a:endParaRPr lang="en-US"/>
          </a:p>
        </p:txBody>
      </p:sp>
    </p:spTree>
    <p:extLst>
      <p:ext uri="{BB962C8B-B14F-4D97-AF65-F5344CB8AC3E}">
        <p14:creationId xmlns:p14="http://schemas.microsoft.com/office/powerpoint/2010/main" val="2251028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Queenstown sightseeing tours and activities are an ideal way to take in the region’s breathtaking natural beauty.</a:t>
            </a:r>
          </a:p>
          <a:p>
            <a:r>
              <a:rPr lang="en-US" dirty="0"/>
              <a:t>Take to the air on a scenic flight, cruise across Lake Wakatipu and see the mountains from a new perspective, or be carried high over Queenstown in a gondola and take in the views, there are activities for all travellers.</a:t>
            </a:r>
          </a:p>
          <a:p>
            <a:endParaRPr lang="en-US" dirty="0"/>
          </a:p>
          <a:p>
            <a:r>
              <a:rPr lang="en-US" dirty="0"/>
              <a:t>Let your knowledgeable guide inform and inspire as you drive, walk, taste or fly your way around the Queenstown area.</a:t>
            </a:r>
          </a:p>
          <a:p>
            <a:endParaRPr lang="en-US" dirty="0"/>
          </a:p>
          <a:p>
            <a:r>
              <a:rPr lang="en-US" dirty="0"/>
              <a:t>Queenstown scenic flights offer an exceptional way to see the beautiful region.</a:t>
            </a:r>
          </a:p>
          <a:p>
            <a:r>
              <a:rPr lang="en-US" dirty="0"/>
              <a:t>View the stunning alpine and lake scenery from the air with a scenic helicopter, fixed-wing flight, hot air balloon or flight charter. Fly from Queenstown over to Fiordland, or enjoy the thrill of a snow landing high in the alps, complete with a picnic! Choose from a short scenic flight, take to the air on a balloon as the sun rises, or a full day excursion incorporating other adventure activities with your flying experience, from rafting to snowboarding, skiing and downhill mountain biking.</a:t>
            </a:r>
          </a:p>
          <a:p>
            <a:endParaRPr lang="en-US" dirty="0"/>
          </a:p>
          <a:p>
            <a:r>
              <a:rPr lang="en-US" dirty="0"/>
              <a:t>Join a Queenstown scenic tour to experience the natural beauty of New Zealand's Southern Lakes and landscapes.</a:t>
            </a:r>
          </a:p>
          <a:p>
            <a:r>
              <a:rPr lang="en-US" dirty="0"/>
              <a:t>Embark on a city tour, a buggy tour, farm tour by foot or on a horse trekking journey. Or, take an off road tour to discover some of Queenstown’s gold mining history, go quad biking high over Queenstown or indulge in wine tours and tastings.</a:t>
            </a:r>
          </a:p>
          <a:p>
            <a:r>
              <a:rPr lang="en-US" dirty="0"/>
              <a:t>Regardless of whether you travel on foot, by car, motorcycle, or horseback, a scenic tour around Queenstown showcases the area's famous mountain peaks, tranquil lakes and rivers, striking canyons and beautiful national parks.</a:t>
            </a:r>
          </a:p>
          <a:p>
            <a:endParaRPr lang="en-US" dirty="0"/>
          </a:p>
          <a:p>
            <a:r>
              <a:rPr lang="en-US" dirty="0"/>
              <a:t>Take to the region's lakes and fiords with a boat cruise in Queenstown and beyond!</a:t>
            </a:r>
          </a:p>
          <a:p>
            <a:r>
              <a:rPr lang="en-US" dirty="0"/>
              <a:t>The Southern Lakes region is home to some of New Zealand's most beautiful waterways, including Lake Wakatipu in Queenstown, as well as Lake Wanaka, Lake </a:t>
            </a:r>
            <a:r>
              <a:rPr lang="en-US" dirty="0" err="1"/>
              <a:t>Te</a:t>
            </a:r>
            <a:r>
              <a:rPr lang="en-US" dirty="0"/>
              <a:t> </a:t>
            </a:r>
            <a:r>
              <a:rPr lang="en-US" dirty="0" err="1"/>
              <a:t>Anau</a:t>
            </a:r>
            <a:r>
              <a:rPr lang="en-US" dirty="0"/>
              <a:t> and Milford Sound in the wider </a:t>
            </a:r>
            <a:r>
              <a:rPr lang="en-US" dirty="0" err="1"/>
              <a:t>region.Fiordland</a:t>
            </a:r>
            <a:r>
              <a:rPr lang="en-US" dirty="0"/>
              <a:t> is one of the most popular areas of New Zealand—and for good reason, cruising through the soaring mountains, deep waters and witnessing the abundant wildlife in their element is an incredible experience. There are a number of companies that offer transfers to Milford and Doubtful Sounds from Queenstown, and there are even overnight cruise options!</a:t>
            </a:r>
          </a:p>
          <a:p>
            <a:r>
              <a:rPr lang="en-US" dirty="0"/>
              <a:t>Select a leisurely lake cruise to experience the tranquility and beauty of boating in New Zealand.</a:t>
            </a:r>
          </a:p>
          <a:p>
            <a:endParaRPr lang="en-US" dirty="0"/>
          </a:p>
          <a:p>
            <a:r>
              <a:rPr lang="en-US" dirty="0"/>
              <a:t>Step into Middle-earth and beyond. Walk where hobbits walked, or drive the same road as Wolverine.</a:t>
            </a:r>
          </a:p>
          <a:p>
            <a:r>
              <a:rPr lang="en-US" dirty="0"/>
              <a:t>The Queenstown region is home to some of New Zealand’s most dramatic scenery and its towering mountains, ancient beech forests and glacial fed rivers have provided inspirational backdrops for many productions, with filmmakers and Hollywood stars alike falling under its </a:t>
            </a:r>
            <a:r>
              <a:rPr lang="en-US" dirty="0" err="1"/>
              <a:t>spell.Feature</a:t>
            </a:r>
            <a:r>
              <a:rPr lang="en-US" dirty="0"/>
              <a:t> films shot here include The Hobbit: An Unexpected Journey, The Lord of the Rings trilogy, The Lion, the Witch and the Wardrobe, Vertical Limit, 10,000 BC, The Water Horse, 30 Days of Night, Wolverine, Prince Caspian, Any Questions for Ben?, and the Bollywood super-hit I Hate Luv </a:t>
            </a:r>
            <a:r>
              <a:rPr lang="en-US" dirty="0" err="1"/>
              <a:t>Storys</a:t>
            </a:r>
            <a:r>
              <a:rPr lang="en-US" dirty="0"/>
              <a:t>.</a:t>
            </a:r>
          </a:p>
          <a:p>
            <a:r>
              <a:rPr lang="en-US" dirty="0"/>
              <a:t>Take </a:t>
            </a:r>
            <a:r>
              <a:rPr lang="en-US" dirty="0" err="1"/>
              <a:t>specialised</a:t>
            </a:r>
            <a:r>
              <a:rPr lang="en-US" dirty="0"/>
              <a:t> tours to New Zealand film locations located in the Queenstown region that are even more stunning in real life and put yourself in a film set for the day.</a:t>
            </a:r>
          </a:p>
          <a:p>
            <a:endParaRPr lang="en-US" dirty="0"/>
          </a:p>
          <a:p>
            <a:r>
              <a:rPr lang="en-US" dirty="0"/>
              <a:t>Discover just why Queenstown and Central Otago is home to some of the world’s best Pinot Noir on a tasting tour of our wineries and cellar doors. </a:t>
            </a:r>
          </a:p>
          <a:p>
            <a:r>
              <a:rPr lang="en-US" dirty="0"/>
              <a:t>Many wineries now bottle a number of varieties, so there’s something to pique the taste buds of all wine lovers on an </a:t>
            </a:r>
            <a:r>
              <a:rPr lang="en-US" dirty="0" err="1"/>
              <a:t>organised</a:t>
            </a:r>
            <a:r>
              <a:rPr lang="en-US" dirty="0"/>
              <a:t> car tour, or hop on a bike to ride through </a:t>
            </a:r>
            <a:r>
              <a:rPr lang="en-US" dirty="0" err="1"/>
              <a:t>Gibbston’s</a:t>
            </a:r>
            <a:r>
              <a:rPr lang="en-US" dirty="0"/>
              <a:t> vines (with a much-welcomed shuttle at the end of the day). For something truly special there are even helicopter tours.</a:t>
            </a:r>
          </a:p>
          <a:p>
            <a:r>
              <a:rPr lang="en-US" dirty="0"/>
              <a:t>Or, you might find yourself in Queenstown’s very own wine cave at one of the wineries where it all began in the 1980s.</a:t>
            </a:r>
          </a:p>
          <a:p>
            <a:r>
              <a:rPr lang="en-US" dirty="0"/>
              <a:t>A number of tour operators depart central Queenstown and tour a selection of Arrowtown, Queenstown and </a:t>
            </a:r>
            <a:r>
              <a:rPr lang="en-US" dirty="0" err="1"/>
              <a:t>Gibbston</a:t>
            </a:r>
            <a:r>
              <a:rPr lang="en-US" dirty="0"/>
              <a:t> wineries. </a:t>
            </a:r>
          </a:p>
          <a:p>
            <a:r>
              <a:rPr lang="en-US" dirty="0"/>
              <a:t>If you’re having trouble deciding what to buy on tour, no worries! There are food and wine stores in both Queenstown and Arrowtown with a wide selection of vintages from here and around New Zealand.</a:t>
            </a:r>
          </a:p>
          <a:p>
            <a:endParaRPr lang="en-US" dirty="0"/>
          </a:p>
          <a:p>
            <a:endParaRPr lang="en-US" dirty="0"/>
          </a:p>
        </p:txBody>
      </p:sp>
      <p:sp>
        <p:nvSpPr>
          <p:cNvPr id="4" name="Slide Number Placeholder 3"/>
          <p:cNvSpPr>
            <a:spLocks noGrp="1"/>
          </p:cNvSpPr>
          <p:nvPr>
            <p:ph type="sldNum" sz="quarter" idx="10"/>
          </p:nvPr>
        </p:nvSpPr>
        <p:spPr/>
        <p:txBody>
          <a:bodyPr/>
          <a:lstStyle/>
          <a:p>
            <a:fld id="{75A336DA-FE64-1043-B939-0589E96F3D77}" type="slidenum">
              <a:rPr lang="en-US" smtClean="0"/>
              <a:t>16</a:t>
            </a:fld>
            <a:endParaRPr lang="en-US"/>
          </a:p>
        </p:txBody>
      </p:sp>
    </p:spTree>
    <p:extLst>
      <p:ext uri="{BB962C8B-B14F-4D97-AF65-F5344CB8AC3E}">
        <p14:creationId xmlns:p14="http://schemas.microsoft.com/office/powerpoint/2010/main" val="4165274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Day trip to MF, DS,</a:t>
            </a:r>
            <a:r>
              <a:rPr lang="en-US" baseline="0" dirty="0"/>
              <a:t> Wanaka, </a:t>
            </a:r>
            <a:r>
              <a:rPr lang="en-US" baseline="0" dirty="0" err="1"/>
              <a:t>Glenorchy</a:t>
            </a:r>
            <a:r>
              <a:rPr lang="en-US" baseline="0" dirty="0"/>
              <a:t>, and Central Otago…… </a:t>
            </a:r>
            <a:endParaRPr lang="en-US" dirty="0"/>
          </a:p>
          <a:p>
            <a:endParaRPr lang="en-US" dirty="0"/>
          </a:p>
        </p:txBody>
      </p:sp>
      <p:sp>
        <p:nvSpPr>
          <p:cNvPr id="4" name="Slide Number Placeholder 3"/>
          <p:cNvSpPr>
            <a:spLocks noGrp="1"/>
          </p:cNvSpPr>
          <p:nvPr>
            <p:ph type="sldNum" sz="quarter" idx="10"/>
          </p:nvPr>
        </p:nvSpPr>
        <p:spPr/>
        <p:txBody>
          <a:bodyPr/>
          <a:lstStyle/>
          <a:p>
            <a:fld id="{75A336DA-FE64-1043-B939-0589E96F3D77}" type="slidenum">
              <a:rPr lang="en-US" smtClean="0"/>
              <a:t>17</a:t>
            </a:fld>
            <a:endParaRPr lang="en-US"/>
          </a:p>
        </p:txBody>
      </p:sp>
    </p:spTree>
    <p:extLst>
      <p:ext uri="{BB962C8B-B14F-4D97-AF65-F5344CB8AC3E}">
        <p14:creationId xmlns:p14="http://schemas.microsoft.com/office/powerpoint/2010/main" val="1318006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 more than 200 wineries</a:t>
            </a:r>
            <a:r>
              <a:rPr lang="en-NZ" baseline="0" dirty="0"/>
              <a:t> in Central Otago region. Many wineries have restaurants and cellar doors for </a:t>
            </a:r>
            <a:r>
              <a:rPr lang="en-NZ" baseline="0" dirty="0" err="1"/>
              <a:t>FITs</a:t>
            </a:r>
            <a:r>
              <a:rPr lang="en-NZ" baseline="0" dirty="0"/>
              <a:t> and group dining options are also available. </a:t>
            </a:r>
            <a:endParaRPr lang="en-US" dirty="0"/>
          </a:p>
        </p:txBody>
      </p:sp>
      <p:sp>
        <p:nvSpPr>
          <p:cNvPr id="4" name="Slide Number Placeholder 3"/>
          <p:cNvSpPr>
            <a:spLocks noGrp="1"/>
          </p:cNvSpPr>
          <p:nvPr>
            <p:ph type="sldNum" sz="quarter" idx="10"/>
          </p:nvPr>
        </p:nvSpPr>
        <p:spPr/>
        <p:txBody>
          <a:bodyPr/>
          <a:lstStyle/>
          <a:p>
            <a:fld id="{75A336DA-FE64-1043-B939-0589E96F3D77}" type="slidenum">
              <a:rPr lang="en-US" smtClean="0"/>
              <a:t>20</a:t>
            </a:fld>
            <a:endParaRPr lang="en-US"/>
          </a:p>
        </p:txBody>
      </p:sp>
    </p:spTree>
    <p:extLst>
      <p:ext uri="{BB962C8B-B14F-4D97-AF65-F5344CB8AC3E}">
        <p14:creationId xmlns:p14="http://schemas.microsoft.com/office/powerpoint/2010/main" val="3414293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Queenstown offers some of the best restaurants and bars in New Zealand. Delectable food and a great night out are always on the menu.</a:t>
            </a:r>
            <a:r>
              <a:rPr lang="en-US" baseline="0" dirty="0"/>
              <a:t> </a:t>
            </a:r>
            <a:r>
              <a:rPr lang="en-US" dirty="0"/>
              <a:t>Food is an integral part of your holiday experience, and Queenstown is renowned globally for its great food, wine and legendary nightlife. Whether you want to taste the flavours of the region and savour the local produce, or you’re after something virtuous with healthy eating top of mind, the Queenstown food scene has you covered. There are over 150 bars and cafes in the Queenstown region, with everything from fine dining, restaurants owned by celebrity chefs, family-friendly eateries to boutique dessert diners. Not to mention award-winning cafes and iconic burger joints that command a serious following. </a:t>
            </a:r>
          </a:p>
          <a:p>
            <a:r>
              <a:rPr lang="en-US" dirty="0"/>
              <a:t>If you have special requirements, in Queenstown you can easily find delicious vegetarian, vegan, halal and gluten-free options.</a:t>
            </a:r>
            <a:r>
              <a:rPr lang="en-US" baseline="0" dirty="0"/>
              <a:t> </a:t>
            </a:r>
            <a:r>
              <a:rPr lang="en-US" dirty="0"/>
              <a:t>The perfect foodie day-Start your day off right at one of Queenstown’s many cafes, where expert baristas craft coffee to fuel you. Or perhaps have a lazy brunch or lunch lake side.</a:t>
            </a:r>
            <a:r>
              <a:rPr lang="en-US" baseline="0" dirty="0"/>
              <a:t> </a:t>
            </a:r>
            <a:r>
              <a:rPr lang="en-US" dirty="0"/>
              <a:t>If it’s takeaways you’re after, grab a giant gourmet burger and meander down to the lakefront, or pick up sushi, a pie or some pastry and pack a picnic basket for the day’s adventures.</a:t>
            </a:r>
            <a:r>
              <a:rPr lang="en-US" baseline="0" dirty="0"/>
              <a:t> </a:t>
            </a:r>
            <a:r>
              <a:rPr lang="en-US" dirty="0"/>
              <a:t>Settle in for the evening at a cosy wine bar or friendly pub or hot the town and experience Queenstown’s legendary night life, and discover the vibrant atmosphere, any night of the week.</a:t>
            </a:r>
            <a:r>
              <a:rPr lang="en-US" baseline="0" dirty="0"/>
              <a:t> </a:t>
            </a:r>
            <a:r>
              <a:rPr lang="en-US" dirty="0"/>
              <a:t>Learn more about Queenstown's food offerings, but be warned, there’s so much to choose from you’ll have to return to Queenstown for another taste.</a:t>
            </a:r>
          </a:p>
          <a:p>
            <a:endParaRPr lang="en-US" dirty="0"/>
          </a:p>
          <a:p>
            <a:endParaRPr lang="en-US" sz="1800" dirty="0">
              <a:solidFill>
                <a:srgbClr val="FF0000"/>
              </a:solidFill>
            </a:endParaRPr>
          </a:p>
          <a:p>
            <a:r>
              <a:rPr lang="en-US" sz="2000" dirty="0">
                <a:solidFill>
                  <a:srgbClr val="FF0000"/>
                </a:solidFill>
              </a:rPr>
              <a:t>Add</a:t>
            </a:r>
            <a:r>
              <a:rPr lang="en-US" sz="2000" baseline="0" dirty="0">
                <a:solidFill>
                  <a:srgbClr val="FF0000"/>
                </a:solidFill>
              </a:rPr>
              <a:t> wineries !!!</a:t>
            </a:r>
            <a:endParaRPr lang="en-US" sz="2000" dirty="0">
              <a:solidFill>
                <a:srgbClr val="FF0000"/>
              </a:solidFill>
            </a:endParaRPr>
          </a:p>
        </p:txBody>
      </p:sp>
      <p:sp>
        <p:nvSpPr>
          <p:cNvPr id="4" name="Slide Number Placeholder 3"/>
          <p:cNvSpPr>
            <a:spLocks noGrp="1"/>
          </p:cNvSpPr>
          <p:nvPr>
            <p:ph type="sldNum" sz="quarter" idx="10"/>
          </p:nvPr>
        </p:nvSpPr>
        <p:spPr/>
        <p:txBody>
          <a:bodyPr/>
          <a:lstStyle/>
          <a:p>
            <a:fld id="{75A336DA-FE64-1043-B939-0589E96F3D77}" type="slidenum">
              <a:rPr lang="en-US" smtClean="0"/>
              <a:t>22</a:t>
            </a:fld>
            <a:endParaRPr lang="en-US"/>
          </a:p>
        </p:txBody>
      </p:sp>
    </p:spTree>
    <p:extLst>
      <p:ext uri="{BB962C8B-B14F-4D97-AF65-F5344CB8AC3E}">
        <p14:creationId xmlns:p14="http://schemas.microsoft.com/office/powerpoint/2010/main" val="3129737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More than 150 restaurants and bars in downtown Queenstown. Many options</a:t>
            </a:r>
            <a:r>
              <a:rPr lang="en-NZ" baseline="0" dirty="0"/>
              <a:t> s available. Fine dining, family dining, restaurants with views, group dining options and more. </a:t>
            </a:r>
            <a:endParaRPr lang="en-US" dirty="0"/>
          </a:p>
        </p:txBody>
      </p:sp>
      <p:sp>
        <p:nvSpPr>
          <p:cNvPr id="4" name="Slide Number Placeholder 3"/>
          <p:cNvSpPr>
            <a:spLocks noGrp="1"/>
          </p:cNvSpPr>
          <p:nvPr>
            <p:ph type="sldNum" sz="quarter" idx="10"/>
          </p:nvPr>
        </p:nvSpPr>
        <p:spPr/>
        <p:txBody>
          <a:bodyPr/>
          <a:lstStyle/>
          <a:p>
            <a:fld id="{75A336DA-FE64-1043-B939-0589E96F3D77}" type="slidenum">
              <a:rPr lang="en-US" smtClean="0"/>
              <a:t>23</a:t>
            </a:fld>
            <a:endParaRPr lang="en-US"/>
          </a:p>
        </p:txBody>
      </p:sp>
    </p:spTree>
    <p:extLst>
      <p:ext uri="{BB962C8B-B14F-4D97-AF65-F5344CB8AC3E}">
        <p14:creationId xmlns:p14="http://schemas.microsoft.com/office/powerpoint/2010/main" val="3453335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A336DA-FE64-1043-B939-0589E96F3D77}" type="slidenum">
              <a:rPr lang="en-US" smtClean="0"/>
              <a:t>26</a:t>
            </a:fld>
            <a:endParaRPr lang="en-US"/>
          </a:p>
        </p:txBody>
      </p:sp>
    </p:spTree>
    <p:extLst>
      <p:ext uri="{BB962C8B-B14F-4D97-AF65-F5344CB8AC3E}">
        <p14:creationId xmlns:p14="http://schemas.microsoft.com/office/powerpoint/2010/main" val="4096134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Fly to Queenstown</a:t>
            </a:r>
          </a:p>
          <a:p>
            <a:r>
              <a:rPr lang="en-US" dirty="0"/>
              <a:t>Queenstown airport is the gateway to the lower South Island. Located 15 minutes from downtown Queenstown, the Queenstown international Airport services the region with daily domestic flights and regular direct trans-Tasman flights. It receives direct scheduled services from New Zealand’s main metropolitan ports of Auckland, Wellington and Christchurch which provide strong regional links throughout the country, as well as from the Australian cities of Brisbane, </a:t>
            </a:r>
            <a:r>
              <a:rPr lang="en-US" dirty="0" err="1"/>
              <a:t>Coolangatta</a:t>
            </a:r>
            <a:r>
              <a:rPr lang="en-US" dirty="0"/>
              <a:t>, Sydney and Melbourne. Auckland and Sydney airports are the major international hub airports for long haul visitors and some international airlines also fly to Christchurch Airport.</a:t>
            </a:r>
          </a:p>
          <a:p>
            <a:endParaRPr lang="en-US" dirty="0"/>
          </a:p>
          <a:p>
            <a:r>
              <a:rPr lang="en-US" dirty="0"/>
              <a:t>Four major airlines provide scheduled services in and out of Queenstown Airport. Air New Zealand and </a:t>
            </a:r>
            <a:r>
              <a:rPr lang="en-US" dirty="0" err="1"/>
              <a:t>Jetstar</a:t>
            </a:r>
            <a:r>
              <a:rPr lang="en-US" dirty="0"/>
              <a:t> offer both domestic and international flights to and from Queenstown and Qantas and Virgin Australia fly internationally between Queenstown and east coast Australia.</a:t>
            </a:r>
          </a:p>
          <a:p>
            <a:endParaRPr lang="en-US" dirty="0"/>
          </a:p>
          <a:p>
            <a:r>
              <a:rPr lang="en-US" dirty="0"/>
              <a:t>In 2016 after dark flights were introduced to Queenstown, opening up even more convenient travel options, with evening flights to and from both Auckland and Australia now available. </a:t>
            </a:r>
          </a:p>
          <a:p>
            <a:endParaRPr lang="en-US" dirty="0"/>
          </a:p>
          <a:p>
            <a:r>
              <a:rPr lang="en-US" dirty="0"/>
              <a:t>Queenstown Airport is also New Zealand’s busiest helicopter base and is heavily used for ‘flightseeing’ on fixed-wing and rotary-wing aircraft. There are many great products available for visitors to explore the region by air.</a:t>
            </a:r>
          </a:p>
        </p:txBody>
      </p:sp>
      <p:sp>
        <p:nvSpPr>
          <p:cNvPr id="4" name="Slide Number Placeholder 3"/>
          <p:cNvSpPr>
            <a:spLocks noGrp="1"/>
          </p:cNvSpPr>
          <p:nvPr>
            <p:ph type="sldNum" sz="quarter" idx="10"/>
          </p:nvPr>
        </p:nvSpPr>
        <p:spPr/>
        <p:txBody>
          <a:bodyPr/>
          <a:lstStyle/>
          <a:p>
            <a:fld id="{75A336DA-FE64-1043-B939-0589E96F3D77}" type="slidenum">
              <a:rPr lang="en-US" smtClean="0"/>
              <a:t>3</a:t>
            </a:fld>
            <a:endParaRPr lang="en-US"/>
          </a:p>
        </p:txBody>
      </p:sp>
    </p:spTree>
    <p:extLst>
      <p:ext uri="{BB962C8B-B14F-4D97-AF65-F5344CB8AC3E}">
        <p14:creationId xmlns:p14="http://schemas.microsoft.com/office/powerpoint/2010/main" val="909086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Around</a:t>
            </a:r>
          </a:p>
          <a:p>
            <a:r>
              <a:rPr lang="en-US" dirty="0"/>
              <a:t>Once you arrive in Queenstown getting around is easy, whether you hire your own car, use the $2 public bus network which links Queenstown’s main suburbs and outlying areas or explore the region by foot or cycle on the Queenstown Trail.</a:t>
            </a:r>
          </a:p>
          <a:p>
            <a:endParaRPr lang="en-US" dirty="0"/>
          </a:p>
          <a:p>
            <a:r>
              <a:rPr lang="en-US" dirty="0"/>
              <a:t>Many local activity operators also offer free transport from the town </a:t>
            </a:r>
            <a:r>
              <a:rPr lang="en-US" dirty="0" err="1"/>
              <a:t>centre</a:t>
            </a:r>
            <a:r>
              <a:rPr lang="en-US" dirty="0"/>
              <a:t> and hotels making it easy to get out and about and experience what the region has to offer. The compact downtown area of Queenstown means many restaurants, attractions and accommodation are within walking distance of each other and can be reached easily on foot so you can leave the car behind.</a:t>
            </a:r>
          </a:p>
          <a:p>
            <a:endParaRPr lang="en-US" dirty="0"/>
          </a:p>
          <a:p>
            <a:r>
              <a:rPr lang="en-US" dirty="0"/>
              <a:t>If you prefer to self-drive, Queenstown is home to the best known rental car brands from around New Zealand and the world. With car rental outlets at Queenstown International Airport, and in downtown Queenstown, picking up or dropping off your rental vehicle is easy and convenient. </a:t>
            </a:r>
          </a:p>
          <a:p>
            <a:endParaRPr lang="en-US" dirty="0"/>
          </a:p>
          <a:p>
            <a:r>
              <a:rPr lang="en-US" dirty="0"/>
              <a:t>Campervans and motorhomes are a great way to explore the Queenstown region and hiring a campervan or motorhome in Queenstown is easy, with both internationally </a:t>
            </a:r>
            <a:r>
              <a:rPr lang="en-US" dirty="0" err="1"/>
              <a:t>recognised</a:t>
            </a:r>
            <a:r>
              <a:rPr lang="en-US" dirty="0"/>
              <a:t> and local vehicle hire companies operating in the town </a:t>
            </a:r>
            <a:r>
              <a:rPr lang="en-US" dirty="0" err="1"/>
              <a:t>centre</a:t>
            </a:r>
            <a:r>
              <a:rPr lang="en-US" dirty="0"/>
              <a:t> or airport.</a:t>
            </a:r>
          </a:p>
          <a:p>
            <a:endParaRPr lang="en-US" dirty="0"/>
          </a:p>
          <a:p>
            <a:r>
              <a:rPr lang="en-US" dirty="0"/>
              <a:t>For the ultimate convenience there are multiple taxi and limousine services available in and around Queenstown.</a:t>
            </a:r>
          </a:p>
          <a:p>
            <a:endParaRPr lang="en-US" dirty="0"/>
          </a:p>
          <a:p>
            <a:r>
              <a:rPr lang="en-US" dirty="0"/>
              <a:t>For information on real time transport options while in Queenstown, download the Choice App. </a:t>
            </a:r>
          </a:p>
        </p:txBody>
      </p:sp>
      <p:sp>
        <p:nvSpPr>
          <p:cNvPr id="4" name="Slide Number Placeholder 3"/>
          <p:cNvSpPr>
            <a:spLocks noGrp="1"/>
          </p:cNvSpPr>
          <p:nvPr>
            <p:ph type="sldNum" sz="quarter" idx="10"/>
          </p:nvPr>
        </p:nvSpPr>
        <p:spPr/>
        <p:txBody>
          <a:bodyPr/>
          <a:lstStyle/>
          <a:p>
            <a:fld id="{75A336DA-FE64-1043-B939-0589E96F3D77}" type="slidenum">
              <a:rPr lang="en-US" smtClean="0"/>
              <a:t>4</a:t>
            </a:fld>
            <a:endParaRPr lang="en-US"/>
          </a:p>
        </p:txBody>
      </p:sp>
    </p:spTree>
    <p:extLst>
      <p:ext uri="{BB962C8B-B14F-4D97-AF65-F5344CB8AC3E}">
        <p14:creationId xmlns:p14="http://schemas.microsoft.com/office/powerpoint/2010/main" val="3619409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Queenstown</a:t>
            </a:r>
            <a:r>
              <a:rPr lang="en-US" baseline="0" dirty="0"/>
              <a:t> region map to show </a:t>
            </a:r>
            <a:r>
              <a:rPr lang="en-US" baseline="0" dirty="0" err="1"/>
              <a:t>Glenorchy</a:t>
            </a:r>
            <a:r>
              <a:rPr lang="en-US" baseline="0" dirty="0"/>
              <a:t>, </a:t>
            </a:r>
            <a:r>
              <a:rPr lang="en-US" baseline="0" dirty="0" err="1"/>
              <a:t>Arrowntown</a:t>
            </a:r>
            <a:r>
              <a:rPr lang="en-US" baseline="0" dirty="0"/>
              <a:t>, Gibbston valley, golf courses etc – email sent to feast </a:t>
            </a:r>
            <a:endParaRPr lang="en-US" dirty="0"/>
          </a:p>
        </p:txBody>
      </p:sp>
      <p:sp>
        <p:nvSpPr>
          <p:cNvPr id="4" name="Slide Number Placeholder 3"/>
          <p:cNvSpPr>
            <a:spLocks noGrp="1"/>
          </p:cNvSpPr>
          <p:nvPr>
            <p:ph type="sldNum" sz="quarter" idx="10"/>
          </p:nvPr>
        </p:nvSpPr>
        <p:spPr/>
        <p:txBody>
          <a:bodyPr/>
          <a:lstStyle/>
          <a:p>
            <a:fld id="{75A336DA-FE64-1043-B939-0589E96F3D77}" type="slidenum">
              <a:rPr lang="en-US" smtClean="0"/>
              <a:t>6</a:t>
            </a:fld>
            <a:endParaRPr lang="en-US"/>
          </a:p>
        </p:txBody>
      </p:sp>
    </p:spTree>
    <p:extLst>
      <p:ext uri="{BB962C8B-B14F-4D97-AF65-F5344CB8AC3E}">
        <p14:creationId xmlns:p14="http://schemas.microsoft.com/office/powerpoint/2010/main" val="586480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Queenstown is a natural playground providing an incredible backdrop for a range of sights to see and things to do for adventurers of all persuasions.</a:t>
            </a:r>
          </a:p>
          <a:p>
            <a:r>
              <a:rPr lang="en-US" dirty="0"/>
              <a:t>Each of the seasons has its own special vibe in Queenstown, and the great thing is that most activities can be accessed all year round. World-renowned for its adventure, Queenstown is home to a huge choice of adrenaline activities including jet boating, bungy jumping, white water rafting, skydiving and even indoor thrills – all guaranteed to get your blood pumping! </a:t>
            </a:r>
          </a:p>
          <a:p>
            <a:endParaRPr lang="en-US" dirty="0"/>
          </a:p>
          <a:p>
            <a:r>
              <a:rPr lang="en-US" dirty="0"/>
              <a:t>When the cooler months arrive Queenstown transforms into a world class winter resort, with four ski areas and a range of activities, bars, restaurants and relaxation to make sure your winter holiday is as epic as possible.</a:t>
            </a:r>
          </a:p>
          <a:p>
            <a:endParaRPr lang="en-US" dirty="0"/>
          </a:p>
          <a:p>
            <a:r>
              <a:rPr lang="en-US" dirty="0"/>
              <a:t>You can even combine a round of golf at one of Queenstown’s gorgeous clubs one morning with a tour of some of our wineries and cellar doors in </a:t>
            </a:r>
            <a:r>
              <a:rPr lang="en-US" dirty="0" err="1"/>
              <a:t>Gibbston</a:t>
            </a:r>
            <a:r>
              <a:rPr lang="en-US" dirty="0"/>
              <a:t> and further afield to discover just why Central Otago Pinot Noir is famous on the world stage.</a:t>
            </a:r>
          </a:p>
          <a:p>
            <a:endParaRPr lang="en-US" dirty="0"/>
          </a:p>
          <a:p>
            <a:r>
              <a:rPr lang="en-US" dirty="0"/>
              <a:t>If you’re looking for a slightly slower pace there’s plenty of recreational activities including hiking and biking trails to explore, guided tours, boat cruises, scenic flights or spa and wellness options to help you get away.</a:t>
            </a:r>
          </a:p>
        </p:txBody>
      </p:sp>
      <p:sp>
        <p:nvSpPr>
          <p:cNvPr id="4" name="Slide Number Placeholder 3"/>
          <p:cNvSpPr>
            <a:spLocks noGrp="1"/>
          </p:cNvSpPr>
          <p:nvPr>
            <p:ph type="sldNum" sz="quarter" idx="10"/>
          </p:nvPr>
        </p:nvSpPr>
        <p:spPr/>
        <p:txBody>
          <a:bodyPr/>
          <a:lstStyle/>
          <a:p>
            <a:fld id="{75A336DA-FE64-1043-B939-0589E96F3D77}" type="slidenum">
              <a:rPr lang="en-US" smtClean="0"/>
              <a:t>7</a:t>
            </a:fld>
            <a:endParaRPr lang="en-US"/>
          </a:p>
        </p:txBody>
      </p:sp>
    </p:spTree>
    <p:extLst>
      <p:ext uri="{BB962C8B-B14F-4D97-AF65-F5344CB8AC3E}">
        <p14:creationId xmlns:p14="http://schemas.microsoft.com/office/powerpoint/2010/main" val="3190670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endParaRPr lang="en-NZ" dirty="0"/>
          </a:p>
          <a:p>
            <a:r>
              <a:rPr lang="en-NZ" dirty="0"/>
              <a:t>Talk</a:t>
            </a:r>
            <a:r>
              <a:rPr lang="en-NZ" baseline="0" dirty="0"/>
              <a:t> about different types of accommodation and distance to downtown and airport. There will be 1200 hotel rooms coming online in next 2 years. </a:t>
            </a:r>
          </a:p>
          <a:p>
            <a:endParaRPr lang="en-NZ" baseline="0"/>
          </a:p>
          <a:p>
            <a:endParaRPr lang="en-US" dirty="0"/>
          </a:p>
        </p:txBody>
      </p:sp>
      <p:sp>
        <p:nvSpPr>
          <p:cNvPr id="4" name="Slide Number Placeholder 3"/>
          <p:cNvSpPr>
            <a:spLocks noGrp="1"/>
          </p:cNvSpPr>
          <p:nvPr>
            <p:ph type="sldNum" sz="quarter" idx="10"/>
          </p:nvPr>
        </p:nvSpPr>
        <p:spPr/>
        <p:txBody>
          <a:bodyPr/>
          <a:lstStyle/>
          <a:p>
            <a:fld id="{75A336DA-FE64-1043-B939-0589E96F3D77}" type="slidenum">
              <a:rPr lang="en-US" smtClean="0"/>
              <a:t>8</a:t>
            </a:fld>
            <a:endParaRPr lang="en-US"/>
          </a:p>
        </p:txBody>
      </p:sp>
    </p:spTree>
    <p:extLst>
      <p:ext uri="{BB962C8B-B14F-4D97-AF65-F5344CB8AC3E}">
        <p14:creationId xmlns:p14="http://schemas.microsoft.com/office/powerpoint/2010/main" val="4099081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A336DA-FE64-1043-B939-0589E96F3D77}" type="slidenum">
              <a:rPr lang="en-US" smtClean="0"/>
              <a:t>9</a:t>
            </a:fld>
            <a:endParaRPr lang="en-US"/>
          </a:p>
        </p:txBody>
      </p:sp>
    </p:spTree>
    <p:extLst>
      <p:ext uri="{BB962C8B-B14F-4D97-AF65-F5344CB8AC3E}">
        <p14:creationId xmlns:p14="http://schemas.microsoft.com/office/powerpoint/2010/main" val="3368177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Rees,</a:t>
            </a:r>
            <a:r>
              <a:rPr lang="en-NZ" baseline="0" dirty="0"/>
              <a:t> </a:t>
            </a:r>
            <a:r>
              <a:rPr lang="en-NZ" baseline="0" dirty="0" err="1"/>
              <a:t>Azur</a:t>
            </a:r>
            <a:r>
              <a:rPr lang="en-NZ" baseline="0" dirty="0"/>
              <a:t>, St Moritz and Hilton., Crowne Plaza.</a:t>
            </a:r>
            <a:endParaRPr lang="en-US" dirty="0"/>
          </a:p>
        </p:txBody>
      </p:sp>
      <p:sp>
        <p:nvSpPr>
          <p:cNvPr id="4" name="Slide Number Placeholder 3"/>
          <p:cNvSpPr>
            <a:spLocks noGrp="1"/>
          </p:cNvSpPr>
          <p:nvPr>
            <p:ph type="sldNum" sz="quarter" idx="10"/>
          </p:nvPr>
        </p:nvSpPr>
        <p:spPr/>
        <p:txBody>
          <a:bodyPr/>
          <a:lstStyle/>
          <a:p>
            <a:fld id="{75A336DA-FE64-1043-B939-0589E96F3D77}" type="slidenum">
              <a:rPr lang="en-US" smtClean="0"/>
              <a:t>10</a:t>
            </a:fld>
            <a:endParaRPr lang="en-US"/>
          </a:p>
        </p:txBody>
      </p:sp>
    </p:spTree>
    <p:extLst>
      <p:ext uri="{BB962C8B-B14F-4D97-AF65-F5344CB8AC3E}">
        <p14:creationId xmlns:p14="http://schemas.microsoft.com/office/powerpoint/2010/main" val="3670897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A336DA-FE64-1043-B939-0589E96F3D77}" type="slidenum">
              <a:rPr lang="en-US" smtClean="0"/>
              <a:t>11</a:t>
            </a:fld>
            <a:endParaRPr lang="en-US"/>
          </a:p>
        </p:txBody>
      </p:sp>
    </p:spTree>
    <p:extLst>
      <p:ext uri="{BB962C8B-B14F-4D97-AF65-F5344CB8AC3E}">
        <p14:creationId xmlns:p14="http://schemas.microsoft.com/office/powerpoint/2010/main" val="3522312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9.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emf"/><Relationship Id="rId1" Type="http://schemas.openxmlformats.org/officeDocument/2006/relationships/slideMaster" Target="../slideMasters/slideMaster5.xml"/><Relationship Id="rId4" Type="http://schemas.openxmlformats.org/officeDocument/2006/relationships/image" Target="../media/image11.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13.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pic>
        <p:nvPicPr>
          <p:cNvPr id="26" name="Picture 25" descr="DQ32715 Presentation Template Design - Contents 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090341" cy="5143501"/>
          </a:xfrm>
          <a:prstGeom prst="rect">
            <a:avLst/>
          </a:prstGeom>
        </p:spPr>
      </p:pic>
      <p:sp>
        <p:nvSpPr>
          <p:cNvPr id="1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Contents</a:t>
            </a:r>
          </a:p>
        </p:txBody>
      </p:sp>
      <p:sp>
        <p:nvSpPr>
          <p:cNvPr id="5"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01</a:t>
            </a:r>
            <a:r>
              <a:rPr lang="en-US" dirty="0">
                <a:latin typeface="Avenir Light"/>
                <a:cs typeface="Avenir Light"/>
              </a:rPr>
              <a:t>  </a:t>
            </a:r>
            <a:endParaRPr lang="en-US" dirty="0"/>
          </a:p>
        </p:txBody>
      </p:sp>
      <p:sp>
        <p:nvSpPr>
          <p:cNvPr id="8"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02</a:t>
            </a:r>
          </a:p>
        </p:txBody>
      </p:sp>
      <p:sp>
        <p:nvSpPr>
          <p:cNvPr id="11"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03</a:t>
            </a:r>
          </a:p>
        </p:txBody>
      </p:sp>
      <p:sp>
        <p:nvSpPr>
          <p:cNvPr id="14"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04</a:t>
            </a:r>
          </a:p>
        </p:txBody>
      </p:sp>
      <p:sp>
        <p:nvSpPr>
          <p:cNvPr id="15"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05</a:t>
            </a:r>
          </a:p>
        </p:txBody>
      </p:sp>
      <p:sp>
        <p:nvSpPr>
          <p:cNvPr id="16"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06</a:t>
            </a:r>
          </a:p>
        </p:txBody>
      </p:sp>
      <p:sp>
        <p:nvSpPr>
          <p:cNvPr id="18"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07</a:t>
            </a:r>
          </a:p>
        </p:txBody>
      </p:sp>
      <p:sp>
        <p:nvSpPr>
          <p:cNvPr id="22"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08</a:t>
            </a:r>
          </a:p>
        </p:txBody>
      </p:sp>
      <p:sp>
        <p:nvSpPr>
          <p:cNvPr id="23"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09</a:t>
            </a:r>
          </a:p>
        </p:txBody>
      </p:sp>
      <p:sp>
        <p:nvSpPr>
          <p:cNvPr id="24"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10</a:t>
            </a:r>
          </a:p>
        </p:txBody>
      </p:sp>
      <p:sp>
        <p:nvSpPr>
          <p:cNvPr id="25" name="Text Placeholder 4"/>
          <p:cNvSpPr>
            <a:spLocks noGrp="1"/>
          </p:cNvSpPr>
          <p:nvPr>
            <p:ph type="body" sz="quarter" idx="24" hasCustomPrompt="1"/>
          </p:nvPr>
        </p:nvSpPr>
        <p:spPr>
          <a:xfrm>
            <a:off x="4606821" y="5781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36"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37"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38"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39"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0"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1"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2"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3"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4"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pic>
        <p:nvPicPr>
          <p:cNvPr id="27" name="Picture 26"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2161914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age 1">
    <p:spTree>
      <p:nvGrpSpPr>
        <p:cNvPr id="1" name=""/>
        <p:cNvGrpSpPr/>
        <p:nvPr/>
      </p:nvGrpSpPr>
      <p:grpSpPr>
        <a:xfrm>
          <a:off x="0" y="0"/>
          <a:ext cx="0" cy="0"/>
          <a:chOff x="0" y="0"/>
          <a:chExt cx="0" cy="0"/>
        </a:xfrm>
      </p:grpSpPr>
      <p:pic>
        <p:nvPicPr>
          <p:cNvPr id="8" name="Picture 7" descr="DQ32715 Presentation Template Design - Bullet Page 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j-lt"/>
                <a:cs typeface="Marine UP Black"/>
              </a:defRPr>
            </a:lvl1pPr>
          </a:lstStyle>
          <a:p>
            <a:pPr lvl="0"/>
            <a:r>
              <a:rPr lang="en-US" dirty="0"/>
              <a:t>Bullet page 1</a:t>
            </a:r>
          </a:p>
        </p:txBody>
      </p:sp>
      <p:sp>
        <p:nvSpPr>
          <p:cNvPr id="11"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bg1"/>
                </a:solidFill>
                <a:latin typeface="+mn-lt"/>
                <a:cs typeface="Avenir LT Std 55 Roman"/>
              </a:defRPr>
            </a:lvl1pPr>
            <a:lvl2pPr>
              <a:defRPr b="0" i="0">
                <a:solidFill>
                  <a:schemeClr val="bg1"/>
                </a:solidFill>
                <a:latin typeface="+mn-lt"/>
              </a:defRPr>
            </a:lvl2pPr>
          </a:lstStyle>
          <a:p>
            <a:pPr lvl="0"/>
            <a:r>
              <a:rPr lang="en-US" dirty="0"/>
              <a:t>Bullet point 1</a:t>
            </a:r>
          </a:p>
          <a:p>
            <a:pPr lvl="1"/>
            <a:r>
              <a:rPr lang="en-US" dirty="0" err="1"/>
              <a:t>dsfffsdfsfsdfs</a:t>
            </a:r>
            <a:endParaRPr lang="en-US" dirty="0"/>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rgbClr val="FFFFFF"/>
                </a:solidFill>
                <a:latin typeface="+mj-lt"/>
                <a:cs typeface="Avenir Next Demi Bold"/>
              </a:rPr>
              <a:pPr/>
              <a:t>‹#›</a:t>
            </a:fld>
            <a:endParaRPr lang="en-US" sz="800" b="1" i="0" dirty="0">
              <a:solidFill>
                <a:srgbClr val="FFFFFF"/>
              </a:solidFill>
              <a:latin typeface="+mj-lt"/>
              <a:cs typeface="Avenir Next Demi Bold"/>
            </a:endParaRPr>
          </a:p>
        </p:txBody>
      </p:sp>
      <p:pic>
        <p:nvPicPr>
          <p:cNvPr id="10" name="Picture 9"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3617842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age 2">
    <p:spTree>
      <p:nvGrpSpPr>
        <p:cNvPr id="1" name=""/>
        <p:cNvGrpSpPr/>
        <p:nvPr/>
      </p:nvGrpSpPr>
      <p:grpSpPr>
        <a:xfrm>
          <a:off x="0" y="0"/>
          <a:ext cx="0" cy="0"/>
          <a:chOff x="0" y="0"/>
          <a:chExt cx="0" cy="0"/>
        </a:xfrm>
      </p:grpSpPr>
      <p:sp>
        <p:nvSpPr>
          <p:cNvPr id="5"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j-lt"/>
                <a:cs typeface="Marine UP Black"/>
              </a:defRPr>
            </a:lvl1pPr>
          </a:lstStyle>
          <a:p>
            <a:pPr lvl="0"/>
            <a:r>
              <a:rPr lang="en-US" dirty="0"/>
              <a:t>Bullet page 2</a:t>
            </a:r>
          </a:p>
        </p:txBody>
      </p:sp>
      <p:sp>
        <p:nvSpPr>
          <p:cNvPr id="6"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tx1">
                    <a:lumMod val="85000"/>
                    <a:lumOff val="15000"/>
                  </a:schemeClr>
                </a:solidFill>
                <a:latin typeface="+mn-lt"/>
                <a:cs typeface="Avenir LT Std 55 Roman"/>
              </a:defRPr>
            </a:lvl1pPr>
            <a:lvl2pPr>
              <a:defRPr b="0" i="0">
                <a:solidFill>
                  <a:schemeClr val="tx1">
                    <a:lumMod val="95000"/>
                    <a:lumOff val="5000"/>
                  </a:schemeClr>
                </a:solidFill>
                <a:latin typeface="+mn-lt"/>
              </a:defRPr>
            </a:lvl2pPr>
          </a:lstStyle>
          <a:p>
            <a:pPr lvl="0"/>
            <a:r>
              <a:rPr lang="en-US" dirty="0"/>
              <a:t>Bullet point 1</a:t>
            </a:r>
          </a:p>
          <a:p>
            <a:pPr lvl="1"/>
            <a:r>
              <a:rPr lang="en-US" dirty="0"/>
              <a:t>ds</a:t>
            </a:r>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7"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8" name="Picture 7" descr="DQ32715 Presentation Template Design - Bullet Page 2.png"/>
          <p:cNvPicPr>
            <a:picLocks noChangeAspect="1"/>
          </p:cNvPicPr>
          <p:nvPr userDrawn="1"/>
        </p:nvPicPr>
        <p:blipFill rotWithShape="1">
          <a:blip r:embed="rId2"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756296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section title image">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38992" cy="5143500"/>
          </a:xfrm>
          <a:prstGeom prst="rect">
            <a:avLst/>
          </a:prstGeom>
        </p:spPr>
      </p:pic>
      <p:sp>
        <p:nvSpPr>
          <p:cNvPr id="13" name="Picture Placeholder 12"/>
          <p:cNvSpPr>
            <a:spLocks noGrp="1"/>
          </p:cNvSpPr>
          <p:nvPr>
            <p:ph type="pic" sz="quarter" idx="19"/>
          </p:nvPr>
        </p:nvSpPr>
        <p:spPr>
          <a:xfrm>
            <a:off x="2879" y="0"/>
            <a:ext cx="9144000" cy="5143500"/>
          </a:xfrm>
          <a:prstGeom prst="rect">
            <a:avLst/>
          </a:prstGeom>
        </p:spPr>
        <p:txBody>
          <a:bodyPr vert="horz" lIns="50610" tIns="25305" rIns="50610" bIns="25305"/>
          <a:lstStyle/>
          <a:p>
            <a:endParaRPr lang="en-US"/>
          </a:p>
        </p:txBody>
      </p:sp>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j-lt"/>
                <a:cs typeface="Marine UP Black"/>
              </a:defRPr>
            </a:lvl1pPr>
          </a:lstStyle>
          <a:p>
            <a:pPr lvl="0"/>
            <a:r>
              <a:rPr lang="en-US" dirty="0"/>
              <a:t>New section title 1</a:t>
            </a:r>
          </a:p>
        </p:txBody>
      </p:sp>
      <p:sp>
        <p:nvSpPr>
          <p:cNvPr id="7" name="Picture Placeholder 5"/>
          <p:cNvSpPr>
            <a:spLocks noGrp="1"/>
          </p:cNvSpPr>
          <p:nvPr>
            <p:ph type="pic" sz="quarter" idx="16" hasCustomPrompt="1"/>
          </p:nvPr>
        </p:nvSpPr>
        <p:spPr>
          <a:xfrm>
            <a:off x="7501466" y="4342908"/>
            <a:ext cx="1645413" cy="5569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518859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ew section title graphic">
    <p:spTree>
      <p:nvGrpSpPr>
        <p:cNvPr id="1" name=""/>
        <p:cNvGrpSpPr/>
        <p:nvPr/>
      </p:nvGrpSpPr>
      <p:grpSpPr>
        <a:xfrm>
          <a:off x="0" y="0"/>
          <a:ext cx="0" cy="0"/>
          <a:chOff x="0" y="0"/>
          <a:chExt cx="0" cy="0"/>
        </a:xfrm>
      </p:grpSpPr>
      <p:pic>
        <p:nvPicPr>
          <p:cNvPr id="5" name="Picture 4" descr="DQ32715 Presentation Template Design - Bullet Page 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Text Placeholder 11"/>
          <p:cNvSpPr>
            <a:spLocks noGrp="1"/>
          </p:cNvSpPr>
          <p:nvPr>
            <p:ph type="body" sz="quarter" idx="18" hasCustomPrompt="1"/>
          </p:nvPr>
        </p:nvSpPr>
        <p:spPr>
          <a:xfrm>
            <a:off x="459402" y="2171914"/>
            <a:ext cx="8197197" cy="1255089"/>
          </a:xfrm>
          <a:prstGeom prst="rect">
            <a:avLst/>
          </a:prstGeom>
        </p:spPr>
        <p:txBody>
          <a:bodyPr vert="horz" lIns="50610" tIns="25305" rIns="50610" bIns="25305"/>
          <a:lstStyle>
            <a:lvl1pPr marL="0" indent="0" algn="ctr">
              <a:buNone/>
              <a:defRPr sz="3900" b="1" i="0" baseline="0">
                <a:solidFill>
                  <a:schemeClr val="bg1"/>
                </a:solidFill>
                <a:latin typeface="+mj-lt"/>
                <a:cs typeface="Marine UP Black"/>
              </a:defRPr>
            </a:lvl1pPr>
          </a:lstStyle>
          <a:p>
            <a:pPr lvl="0"/>
            <a:r>
              <a:rPr lang="en-US" dirty="0"/>
              <a:t>New section title 2</a:t>
            </a:r>
          </a:p>
        </p:txBody>
      </p:sp>
      <p:pic>
        <p:nvPicPr>
          <p:cNvPr id="6" name="Picture 5"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2771690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ew section title Image &amp; Text">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38992" cy="5143500"/>
          </a:xfrm>
          <a:prstGeom prst="rect">
            <a:avLst/>
          </a:prstGeom>
        </p:spPr>
      </p:pic>
      <p:sp>
        <p:nvSpPr>
          <p:cNvPr id="4" name="Picture Placeholder 12"/>
          <p:cNvSpPr>
            <a:spLocks noGrp="1"/>
          </p:cNvSpPr>
          <p:nvPr>
            <p:ph type="pic" sz="quarter" idx="19"/>
          </p:nvPr>
        </p:nvSpPr>
        <p:spPr>
          <a:xfrm>
            <a:off x="-5008" y="0"/>
            <a:ext cx="9144000" cy="5143500"/>
          </a:xfrm>
          <a:prstGeom prst="rect">
            <a:avLst/>
          </a:prstGeom>
        </p:spPr>
        <p:txBody>
          <a:bodyPr vert="horz" lIns="50610" tIns="25305" rIns="50610" bIns="25305"/>
          <a:lstStyle/>
          <a:p>
            <a:endParaRPr lang="en-US"/>
          </a:p>
        </p:txBody>
      </p:sp>
      <p:sp>
        <p:nvSpPr>
          <p:cNvPr id="3"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j-lt"/>
                <a:cs typeface="Marine UP Black"/>
              </a:defRPr>
            </a:lvl1pPr>
          </a:lstStyle>
          <a:p>
            <a:pPr lvl="0"/>
            <a:r>
              <a:rPr lang="en-US" dirty="0"/>
              <a:t>New section title 1</a:t>
            </a:r>
          </a:p>
        </p:txBody>
      </p:sp>
      <p:sp>
        <p:nvSpPr>
          <p:cNvPr id="8" name="Text Placeholder 11"/>
          <p:cNvSpPr>
            <a:spLocks noGrp="1"/>
          </p:cNvSpPr>
          <p:nvPr>
            <p:ph type="body" sz="quarter" idx="22" hasCustomPrompt="1"/>
          </p:nvPr>
        </p:nvSpPr>
        <p:spPr>
          <a:xfrm>
            <a:off x="481983" y="980002"/>
            <a:ext cx="8197197" cy="1426788"/>
          </a:xfrm>
          <a:prstGeom prst="rect">
            <a:avLst/>
          </a:prstGeom>
        </p:spPr>
        <p:txBody>
          <a:bodyPr vert="horz" lIns="50610" tIns="25305" rIns="50610" bIns="25305"/>
          <a:lstStyle>
            <a:lvl1pPr marL="189786" indent="-189786">
              <a:buFont typeface="Arial"/>
              <a:buChar char="•"/>
              <a:defRPr sz="1400" b="0" i="0" baseline="0">
                <a:solidFill>
                  <a:srgbClr val="FFFFFF"/>
                </a:solidFill>
                <a:latin typeface="+mn-lt"/>
                <a:cs typeface="Avenir LT Std 35 Light"/>
              </a:defRPr>
            </a:lvl1pPr>
            <a:lvl2pPr>
              <a:defRPr sz="1400">
                <a:solidFill>
                  <a:srgbClr val="FFFFFF"/>
                </a:solidFill>
              </a:defRPr>
            </a:lvl2pPr>
          </a:lstStyle>
          <a:p>
            <a:pPr lvl="0"/>
            <a:r>
              <a:rPr lang="en-US" dirty="0"/>
              <a:t>Body paragraph of text goes here</a:t>
            </a:r>
            <a:r>
              <a:rPr lang="mr-IN" dirty="0"/>
              <a:t>…</a:t>
            </a:r>
            <a:endParaRPr lang="en-US" dirty="0"/>
          </a:p>
          <a:p>
            <a:pPr lvl="0"/>
            <a:r>
              <a:rPr lang="en-US" dirty="0"/>
              <a:t>This can also be bullets</a:t>
            </a:r>
          </a:p>
          <a:p>
            <a:pPr lvl="1"/>
            <a:r>
              <a:rPr lang="en-US" dirty="0"/>
              <a:t>Second tier bullets can also be used</a:t>
            </a:r>
          </a:p>
        </p:txBody>
      </p:sp>
      <p:sp>
        <p:nvSpPr>
          <p:cNvPr id="7" name="Picture Placeholder 5"/>
          <p:cNvSpPr>
            <a:spLocks noGrp="1"/>
          </p:cNvSpPr>
          <p:nvPr>
            <p:ph type="pic" sz="quarter" idx="16" hasCustomPrompt="1"/>
          </p:nvPr>
        </p:nvSpPr>
        <p:spPr>
          <a:xfrm>
            <a:off x="7501466" y="4342908"/>
            <a:ext cx="1645413" cy="5569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135509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j-lt"/>
                <a:cs typeface="Marine UP Black"/>
              </a:defRPr>
            </a:lvl1pPr>
          </a:lstStyle>
          <a:p>
            <a:pPr lvl="0"/>
            <a:r>
              <a:rPr lang="en-US" dirty="0"/>
              <a:t>One item </a:t>
            </a:r>
          </a:p>
        </p:txBody>
      </p:sp>
      <p:sp>
        <p:nvSpPr>
          <p:cNvPr id="13" name="Text Placeholder 11"/>
          <p:cNvSpPr>
            <a:spLocks noGrp="1"/>
          </p:cNvSpPr>
          <p:nvPr>
            <p:ph type="body" sz="quarter" idx="20" hasCustomPrompt="1"/>
          </p:nvPr>
        </p:nvSpPr>
        <p:spPr>
          <a:xfrm>
            <a:off x="4545213" y="1012012"/>
            <a:ext cx="4254405" cy="259158"/>
          </a:xfrm>
          <a:prstGeom prst="rect">
            <a:avLst/>
          </a:prstGeom>
        </p:spPr>
        <p:txBody>
          <a:bodyPr vert="horz" lIns="50610" tIns="25305" rIns="50610" bIns="25305" anchor="t"/>
          <a:lstStyle>
            <a:lvl1pPr marL="0" indent="0">
              <a:buNone/>
              <a:defRPr sz="1700" b="1" i="0" baseline="0">
                <a:solidFill>
                  <a:srgbClr val="1779C4"/>
                </a:solidFill>
                <a:latin typeface="+mj-lt"/>
                <a:cs typeface="Marine UP Black"/>
              </a:defRPr>
            </a:lvl1pPr>
          </a:lstStyle>
          <a:p>
            <a:pPr lvl="0"/>
            <a:r>
              <a:rPr lang="en-US" dirty="0"/>
              <a:t>Heading</a:t>
            </a:r>
          </a:p>
        </p:txBody>
      </p:sp>
      <p:sp>
        <p:nvSpPr>
          <p:cNvPr id="14" name="Text Placeholder 11"/>
          <p:cNvSpPr>
            <a:spLocks noGrp="1"/>
          </p:cNvSpPr>
          <p:nvPr>
            <p:ph type="body" sz="quarter" idx="21" hasCustomPrompt="1"/>
          </p:nvPr>
        </p:nvSpPr>
        <p:spPr>
          <a:xfrm>
            <a:off x="4545213" y="1317582"/>
            <a:ext cx="4254405" cy="754181"/>
          </a:xfrm>
          <a:prstGeom prst="rect">
            <a:avLst/>
          </a:prstGeom>
        </p:spPr>
        <p:txBody>
          <a:bodyPr vert="horz" lIns="50610" tIns="25305" rIns="50610" bIns="25305"/>
          <a:lstStyle>
            <a:lvl1pPr marL="0" indent="0">
              <a:buNone/>
              <a:defRPr sz="1500" b="0" i="1" baseline="0">
                <a:solidFill>
                  <a:srgbClr val="262626"/>
                </a:solidFill>
                <a:latin typeface="+mn-lt"/>
                <a:cs typeface="Marine Regular Italic"/>
              </a:defRPr>
            </a:lvl1pPr>
          </a:lstStyle>
          <a:p>
            <a:pPr lvl="0"/>
            <a:r>
              <a:rPr lang="en-US" dirty="0"/>
              <a:t>Intro paragraph of text goes here</a:t>
            </a:r>
            <a:r>
              <a:rPr lang="en-US" b="0" i="0" dirty="0">
                <a:latin typeface="Avenir LT Std 35 Light"/>
                <a:cs typeface="Avenir LT Std 35 Light"/>
              </a:rPr>
              <a:t> </a:t>
            </a:r>
            <a:endParaRPr lang="en-US" dirty="0"/>
          </a:p>
        </p:txBody>
      </p:sp>
      <p:sp>
        <p:nvSpPr>
          <p:cNvPr id="16" name="Text Placeholder 11"/>
          <p:cNvSpPr>
            <a:spLocks noGrp="1"/>
          </p:cNvSpPr>
          <p:nvPr>
            <p:ph type="body" sz="quarter" idx="22" hasCustomPrompt="1"/>
          </p:nvPr>
        </p:nvSpPr>
        <p:spPr>
          <a:xfrm>
            <a:off x="4545213" y="2191511"/>
            <a:ext cx="4254405" cy="754181"/>
          </a:xfrm>
          <a:prstGeom prst="rect">
            <a:avLst/>
          </a:prstGeom>
        </p:spPr>
        <p:txBody>
          <a:bodyPr vert="horz" lIns="50610" tIns="25305" rIns="50610" bIns="25305"/>
          <a:lstStyle>
            <a:lvl1pPr marL="0" indent="0">
              <a:buNone/>
              <a:defRPr sz="1400" b="0" i="0" baseline="0">
                <a:solidFill>
                  <a:srgbClr val="262626"/>
                </a:solidFill>
                <a:latin typeface="+mn-lt"/>
                <a:cs typeface="Avenir LT Std 35 Light"/>
              </a:defRPr>
            </a:lvl1pPr>
          </a:lstStyle>
          <a:p>
            <a:pPr lvl="0"/>
            <a:r>
              <a:rPr lang="en-US" dirty="0"/>
              <a:t>Body paragraph of text goes here</a:t>
            </a:r>
            <a:endParaRPr lang="en-US" b="0" i="0" dirty="0">
              <a:latin typeface="Avenir LT Std 35 Light"/>
              <a:cs typeface="Avenir LT Std 35 Light"/>
            </a:endParaRPr>
          </a:p>
        </p:txBody>
      </p:sp>
      <p:sp>
        <p:nvSpPr>
          <p:cNvPr id="17" name="Text Placeholder 11"/>
          <p:cNvSpPr>
            <a:spLocks noGrp="1"/>
          </p:cNvSpPr>
          <p:nvPr>
            <p:ph type="body" sz="quarter" idx="23" hasCustomPrompt="1"/>
          </p:nvPr>
        </p:nvSpPr>
        <p:spPr>
          <a:xfrm>
            <a:off x="4545213" y="3065440"/>
            <a:ext cx="4254405" cy="1172683"/>
          </a:xfrm>
          <a:prstGeom prst="rect">
            <a:avLst/>
          </a:prstGeom>
        </p:spPr>
        <p:txBody>
          <a:bodyPr vert="horz" lIns="50610" tIns="25305" rIns="50610" bIns="25305"/>
          <a:lstStyle>
            <a:lvl1pPr marL="98407" indent="-98407">
              <a:buFont typeface="Arial"/>
              <a:buChar char="•"/>
              <a:defRPr sz="1400" b="0" i="0" baseline="0">
                <a:solidFill>
                  <a:srgbClr val="262626"/>
                </a:solidFill>
                <a:latin typeface="+mn-lt"/>
                <a:cs typeface="Avenir LT Std 35 Light"/>
              </a:defRPr>
            </a:lvl1pPr>
            <a:lvl2pPr>
              <a:defRPr sz="1400"/>
            </a:lvl2pPr>
          </a:lstStyle>
          <a:p>
            <a:pPr lvl="0"/>
            <a:r>
              <a:rPr lang="en-US" dirty="0"/>
              <a:t>Bullet points</a:t>
            </a:r>
          </a:p>
          <a:p>
            <a:pPr lvl="1"/>
            <a:r>
              <a:rPr lang="en-US" dirty="0"/>
              <a:t>Second tier bullet points</a:t>
            </a:r>
          </a:p>
        </p:txBody>
      </p:sp>
      <p:sp>
        <p:nvSpPr>
          <p:cNvPr id="15" name="Picture Placeholder 10"/>
          <p:cNvSpPr>
            <a:spLocks noGrp="1"/>
          </p:cNvSpPr>
          <p:nvPr>
            <p:ph type="pic" sz="quarter" idx="19" hasCustomPrompt="1"/>
          </p:nvPr>
        </p:nvSpPr>
        <p:spPr>
          <a:xfrm>
            <a:off x="557094" y="1084644"/>
            <a:ext cx="3800965" cy="31534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One Item Content</a:t>
            </a:r>
            <a:endParaRPr lang="en-US" dirty="0"/>
          </a:p>
        </p:txBody>
      </p:sp>
      <p:sp>
        <p:nvSpPr>
          <p:cNvPr id="10"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1" name="Picture 10" descr="DQ32715 Presentation Template Design - Bullet Page 2.png"/>
          <p:cNvPicPr>
            <a:picLocks noChangeAspect="1"/>
          </p:cNvPicPr>
          <p:nvPr userDrawn="1"/>
        </p:nvPicPr>
        <p:blipFill rotWithShape="1">
          <a:blip r:embed="rId2"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3342201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Item Content">
    <p:spTree>
      <p:nvGrpSpPr>
        <p:cNvPr id="1" name=""/>
        <p:cNvGrpSpPr/>
        <p:nvPr/>
      </p:nvGrpSpPr>
      <p:grpSpPr>
        <a:xfrm>
          <a:off x="0" y="0"/>
          <a:ext cx="0" cy="0"/>
          <a:chOff x="0" y="0"/>
          <a:chExt cx="0" cy="0"/>
        </a:xfrm>
      </p:grpSpPr>
      <p:pic>
        <p:nvPicPr>
          <p:cNvPr id="12" name="Picture 11" descr="DQ32715 Presentation Template Design - Bullet Page 2.png"/>
          <p:cNvPicPr>
            <a:picLocks noChangeAspect="1"/>
          </p:cNvPicPr>
          <p:nvPr userDrawn="1"/>
        </p:nvPicPr>
        <p:blipFill rotWithShape="1">
          <a:blip r:embed="rId2"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
        <p:nvSpPr>
          <p:cNvPr id="9"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25305"/>
          <a:lstStyle>
            <a:lvl1pPr marL="0" indent="0">
              <a:buNone/>
              <a:defRPr sz="3900" b="1" i="0" baseline="0">
                <a:solidFill>
                  <a:srgbClr val="1779C4"/>
                </a:solidFill>
                <a:latin typeface="+mj-lt"/>
                <a:cs typeface="Marine UP Black"/>
              </a:defRPr>
            </a:lvl1pPr>
          </a:lstStyle>
          <a:p>
            <a:pPr lvl="0"/>
            <a:r>
              <a:rPr lang="en-US" dirty="0"/>
              <a:t>Two items</a:t>
            </a:r>
          </a:p>
        </p:txBody>
      </p:sp>
      <p:sp>
        <p:nvSpPr>
          <p:cNvPr id="17" name="Text Placeholder 11"/>
          <p:cNvSpPr>
            <a:spLocks noGrp="1"/>
          </p:cNvSpPr>
          <p:nvPr>
            <p:ph type="body" sz="quarter" idx="21" hasCustomPrompt="1"/>
          </p:nvPr>
        </p:nvSpPr>
        <p:spPr>
          <a:xfrm>
            <a:off x="481109" y="2845339"/>
            <a:ext cx="3864858"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18" name="Text Placeholder 11"/>
          <p:cNvSpPr>
            <a:spLocks noGrp="1"/>
          </p:cNvSpPr>
          <p:nvPr>
            <p:ph type="body" sz="quarter" idx="22" hasCustomPrompt="1"/>
          </p:nvPr>
        </p:nvSpPr>
        <p:spPr>
          <a:xfrm>
            <a:off x="4711548" y="2845339"/>
            <a:ext cx="3864858"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19" name="Text Placeholder 11"/>
          <p:cNvSpPr>
            <a:spLocks noGrp="1"/>
          </p:cNvSpPr>
          <p:nvPr>
            <p:ph type="body" sz="quarter" idx="23" hasCustomPrompt="1"/>
          </p:nvPr>
        </p:nvSpPr>
        <p:spPr>
          <a:xfrm>
            <a:off x="481109"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or bullet points</a:t>
            </a:r>
          </a:p>
        </p:txBody>
      </p:sp>
      <p:sp>
        <p:nvSpPr>
          <p:cNvPr id="20" name="Text Placeholder 11"/>
          <p:cNvSpPr>
            <a:spLocks noGrp="1"/>
          </p:cNvSpPr>
          <p:nvPr>
            <p:ph type="body" sz="quarter" idx="24" hasCustomPrompt="1"/>
          </p:nvPr>
        </p:nvSpPr>
        <p:spPr>
          <a:xfrm>
            <a:off x="4711548"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or bullet points</a:t>
            </a:r>
          </a:p>
        </p:txBody>
      </p:sp>
      <p:sp>
        <p:nvSpPr>
          <p:cNvPr id="21" name="Picture Placeholder 12"/>
          <p:cNvSpPr>
            <a:spLocks noGrp="1"/>
          </p:cNvSpPr>
          <p:nvPr>
            <p:ph type="pic" sz="quarter" idx="19" hasCustomPrompt="1"/>
          </p:nvPr>
        </p:nvSpPr>
        <p:spPr>
          <a:xfrm>
            <a:off x="545165"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24" name="Picture Placeholder 12"/>
          <p:cNvSpPr>
            <a:spLocks noGrp="1"/>
          </p:cNvSpPr>
          <p:nvPr>
            <p:ph type="pic" sz="quarter" idx="25" hasCustomPrompt="1"/>
          </p:nvPr>
        </p:nvSpPr>
        <p:spPr>
          <a:xfrm>
            <a:off x="4775604"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11"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spTree>
    <p:extLst>
      <p:ext uri="{BB962C8B-B14F-4D97-AF65-F5344CB8AC3E}">
        <p14:creationId xmlns:p14="http://schemas.microsoft.com/office/powerpoint/2010/main" val="914520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tem Content">
    <p:spTree>
      <p:nvGrpSpPr>
        <p:cNvPr id="1" name=""/>
        <p:cNvGrpSpPr/>
        <p:nvPr/>
      </p:nvGrpSpPr>
      <p:grpSpPr>
        <a:xfrm>
          <a:off x="0" y="0"/>
          <a:ext cx="0" cy="0"/>
          <a:chOff x="0" y="0"/>
          <a:chExt cx="0" cy="0"/>
        </a:xfrm>
      </p:grpSpPr>
      <p:pic>
        <p:nvPicPr>
          <p:cNvPr id="24" name="Picture 23" descr="DQ32715 Presentation Template Design - Bullet Page 2.png"/>
          <p:cNvPicPr>
            <a:picLocks noChangeAspect="1"/>
          </p:cNvPicPr>
          <p:nvPr userDrawn="1"/>
        </p:nvPicPr>
        <p:blipFill rotWithShape="1">
          <a:blip r:embed="rId2"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0"/>
          <a:lstStyle>
            <a:lvl1pPr marL="0" indent="0">
              <a:buNone/>
              <a:defRPr sz="3900" b="1" i="0" baseline="0">
                <a:solidFill>
                  <a:srgbClr val="1779C4"/>
                </a:solidFill>
                <a:latin typeface="+mj-lt"/>
                <a:cs typeface="Marine UP Black"/>
              </a:defRPr>
            </a:lvl1pPr>
          </a:lstStyle>
          <a:p>
            <a:pPr lvl="0"/>
            <a:r>
              <a:rPr lang="en-US" dirty="0"/>
              <a:t>Three items</a:t>
            </a:r>
          </a:p>
        </p:txBody>
      </p:sp>
      <p:sp>
        <p:nvSpPr>
          <p:cNvPr id="17" name="Text Placeholder 11"/>
          <p:cNvSpPr>
            <a:spLocks noGrp="1"/>
          </p:cNvSpPr>
          <p:nvPr>
            <p:ph type="body" sz="quarter" idx="22" hasCustomPrompt="1"/>
          </p:nvPr>
        </p:nvSpPr>
        <p:spPr>
          <a:xfrm>
            <a:off x="481110" y="2845339"/>
            <a:ext cx="2447079"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18" name="Text Placeholder 11"/>
          <p:cNvSpPr>
            <a:spLocks noGrp="1"/>
          </p:cNvSpPr>
          <p:nvPr>
            <p:ph type="body" sz="quarter" idx="23" hasCustomPrompt="1"/>
          </p:nvPr>
        </p:nvSpPr>
        <p:spPr>
          <a:xfrm>
            <a:off x="481110"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a:t>
            </a:r>
            <a:br>
              <a:rPr lang="en-US" dirty="0"/>
            </a:br>
            <a:r>
              <a:rPr lang="en-US" dirty="0"/>
              <a:t>or bullet points</a:t>
            </a:r>
          </a:p>
        </p:txBody>
      </p:sp>
      <p:sp>
        <p:nvSpPr>
          <p:cNvPr id="19" name="Text Placeholder 11"/>
          <p:cNvSpPr>
            <a:spLocks noGrp="1"/>
          </p:cNvSpPr>
          <p:nvPr>
            <p:ph type="body" sz="quarter" idx="24" hasCustomPrompt="1"/>
          </p:nvPr>
        </p:nvSpPr>
        <p:spPr>
          <a:xfrm>
            <a:off x="3303912" y="2845339"/>
            <a:ext cx="2447079"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20" name="Text Placeholder 11"/>
          <p:cNvSpPr>
            <a:spLocks noGrp="1"/>
          </p:cNvSpPr>
          <p:nvPr>
            <p:ph type="body" sz="quarter" idx="25" hasCustomPrompt="1"/>
          </p:nvPr>
        </p:nvSpPr>
        <p:spPr>
          <a:xfrm>
            <a:off x="3303912"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a:t>
            </a:r>
            <a:br>
              <a:rPr lang="en-US" dirty="0"/>
            </a:br>
            <a:r>
              <a:rPr lang="en-US" dirty="0"/>
              <a:t>or bullet points</a:t>
            </a:r>
          </a:p>
        </p:txBody>
      </p:sp>
      <p:sp>
        <p:nvSpPr>
          <p:cNvPr id="21" name="Text Placeholder 11"/>
          <p:cNvSpPr>
            <a:spLocks noGrp="1"/>
          </p:cNvSpPr>
          <p:nvPr>
            <p:ph type="body" sz="quarter" idx="26" hasCustomPrompt="1"/>
          </p:nvPr>
        </p:nvSpPr>
        <p:spPr>
          <a:xfrm>
            <a:off x="6106645" y="2845339"/>
            <a:ext cx="2447079"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22" name="Text Placeholder 11"/>
          <p:cNvSpPr>
            <a:spLocks noGrp="1"/>
          </p:cNvSpPr>
          <p:nvPr>
            <p:ph type="body" sz="quarter" idx="27" hasCustomPrompt="1"/>
          </p:nvPr>
        </p:nvSpPr>
        <p:spPr>
          <a:xfrm>
            <a:off x="6106645"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a:t>
            </a:r>
            <a:br>
              <a:rPr lang="en-US" dirty="0"/>
            </a:br>
            <a:r>
              <a:rPr lang="en-US" dirty="0"/>
              <a:t>or bullet points</a:t>
            </a:r>
          </a:p>
        </p:txBody>
      </p:sp>
      <p:sp>
        <p:nvSpPr>
          <p:cNvPr id="15" name="Picture Placeholder 12"/>
          <p:cNvSpPr>
            <a:spLocks noGrp="1"/>
          </p:cNvSpPr>
          <p:nvPr>
            <p:ph type="pic" sz="quarter" idx="19"/>
          </p:nvPr>
        </p:nvSpPr>
        <p:spPr>
          <a:xfrm>
            <a:off x="545166" y="1082490"/>
            <a:ext cx="2383022" cy="1705078"/>
          </a:xfrm>
          <a:prstGeom prst="rect">
            <a:avLst/>
          </a:prstGeom>
        </p:spPr>
        <p:txBody>
          <a:bodyPr vert="horz" lIns="50610" tIns="25305" rIns="50610" bIns="25305"/>
          <a:lstStyle/>
          <a:p>
            <a:endParaRPr lang="en-US"/>
          </a:p>
        </p:txBody>
      </p:sp>
      <p:sp>
        <p:nvSpPr>
          <p:cNvPr id="16" name="Picture Placeholder 12"/>
          <p:cNvSpPr>
            <a:spLocks noGrp="1"/>
          </p:cNvSpPr>
          <p:nvPr>
            <p:ph type="pic" sz="quarter" idx="20"/>
          </p:nvPr>
        </p:nvSpPr>
        <p:spPr>
          <a:xfrm>
            <a:off x="3360441" y="1082490"/>
            <a:ext cx="2383022" cy="1705078"/>
          </a:xfrm>
          <a:prstGeom prst="rect">
            <a:avLst/>
          </a:prstGeom>
        </p:spPr>
        <p:txBody>
          <a:bodyPr vert="horz" lIns="50610" tIns="25305" rIns="50610" bIns="25305"/>
          <a:lstStyle/>
          <a:p>
            <a:endParaRPr lang="en-US"/>
          </a:p>
        </p:txBody>
      </p:sp>
      <p:sp>
        <p:nvSpPr>
          <p:cNvPr id="23" name="Picture Placeholder 12"/>
          <p:cNvSpPr>
            <a:spLocks noGrp="1"/>
          </p:cNvSpPr>
          <p:nvPr>
            <p:ph type="pic" sz="quarter" idx="21"/>
          </p:nvPr>
        </p:nvSpPr>
        <p:spPr>
          <a:xfrm>
            <a:off x="6170702" y="1082490"/>
            <a:ext cx="2383022" cy="1705078"/>
          </a:xfrm>
          <a:prstGeom prst="rect">
            <a:avLst/>
          </a:prstGeom>
        </p:spPr>
        <p:txBody>
          <a:bodyPr vert="horz" lIns="50610" tIns="25305" rIns="50610" bIns="25305"/>
          <a:lstStyle/>
          <a:p>
            <a:endParaRPr lang="en-US"/>
          </a:p>
        </p:txBody>
      </p:sp>
      <p:sp>
        <p:nvSpPr>
          <p:cNvPr id="14"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spTree>
    <p:extLst>
      <p:ext uri="{BB962C8B-B14F-4D97-AF65-F5344CB8AC3E}">
        <p14:creationId xmlns:p14="http://schemas.microsoft.com/office/powerpoint/2010/main" val="2756702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Item Content">
    <p:spTree>
      <p:nvGrpSpPr>
        <p:cNvPr id="1" name=""/>
        <p:cNvGrpSpPr/>
        <p:nvPr/>
      </p:nvGrpSpPr>
      <p:grpSpPr>
        <a:xfrm>
          <a:off x="0" y="0"/>
          <a:ext cx="0" cy="0"/>
          <a:chOff x="0" y="0"/>
          <a:chExt cx="0" cy="0"/>
        </a:xfrm>
      </p:grpSpPr>
      <p:pic>
        <p:nvPicPr>
          <p:cNvPr id="10" name="Picture 9" descr="DQ32715 Presentation Template Design - Bullet Page 2.png"/>
          <p:cNvPicPr>
            <a:picLocks noChangeAspect="1"/>
          </p:cNvPicPr>
          <p:nvPr userDrawn="1"/>
        </p:nvPicPr>
        <p:blipFill rotWithShape="1">
          <a:blip r:embed="rId2"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36000" tIns="0" rIns="50610" bIns="0"/>
          <a:lstStyle>
            <a:lvl1pPr marL="0" indent="0">
              <a:buNone/>
              <a:defRPr sz="3900" b="1" i="0" baseline="0">
                <a:solidFill>
                  <a:srgbClr val="1779C4"/>
                </a:solidFill>
                <a:latin typeface="+mj-lt"/>
                <a:cs typeface="Marine UP Black"/>
              </a:defRPr>
            </a:lvl1pPr>
          </a:lstStyle>
          <a:p>
            <a:pPr lvl="0"/>
            <a:r>
              <a:rPr lang="en-US" dirty="0"/>
              <a:t>Four items</a:t>
            </a:r>
          </a:p>
        </p:txBody>
      </p:sp>
      <p:sp>
        <p:nvSpPr>
          <p:cNvPr id="13" name="Picture Placeholder 12"/>
          <p:cNvSpPr>
            <a:spLocks noGrp="1"/>
          </p:cNvSpPr>
          <p:nvPr>
            <p:ph type="pic" sz="quarter" idx="19" hasCustomPrompt="1"/>
          </p:nvPr>
        </p:nvSpPr>
        <p:spPr>
          <a:xfrm>
            <a:off x="545165"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4" name="Picture Placeholder 12"/>
          <p:cNvSpPr>
            <a:spLocks noGrp="1"/>
          </p:cNvSpPr>
          <p:nvPr>
            <p:ph type="pic" sz="quarter" idx="20" hasCustomPrompt="1"/>
          </p:nvPr>
        </p:nvSpPr>
        <p:spPr>
          <a:xfrm>
            <a:off x="545165"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5" name="Picture Placeholder 12"/>
          <p:cNvSpPr>
            <a:spLocks noGrp="1"/>
          </p:cNvSpPr>
          <p:nvPr>
            <p:ph type="pic" sz="quarter" idx="21" hasCustomPrompt="1"/>
          </p:nvPr>
        </p:nvSpPr>
        <p:spPr>
          <a:xfrm>
            <a:off x="4775957"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6" name="Picture Placeholder 12"/>
          <p:cNvSpPr>
            <a:spLocks noGrp="1"/>
          </p:cNvSpPr>
          <p:nvPr>
            <p:ph type="pic" sz="quarter" idx="22" hasCustomPrompt="1"/>
          </p:nvPr>
        </p:nvSpPr>
        <p:spPr>
          <a:xfrm>
            <a:off x="4775957"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9"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spTree>
    <p:extLst>
      <p:ext uri="{BB962C8B-B14F-4D97-AF65-F5344CB8AC3E}">
        <p14:creationId xmlns:p14="http://schemas.microsoft.com/office/powerpoint/2010/main" val="1456274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orld Map">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Title goes here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9" name="Picture 8" descr="DQ32715 Presentation Template Design - Bullet Page 2.png"/>
          <p:cNvPicPr>
            <a:picLocks noChangeAspect="1"/>
          </p:cNvPicPr>
          <p:nvPr userDrawn="1"/>
        </p:nvPicPr>
        <p:blipFill rotWithShape="1">
          <a:blip r:embed="rId2"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876308"/>
            <a:ext cx="9144000" cy="3882665"/>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81982" y="4383553"/>
            <a:ext cx="4041507" cy="546871"/>
          </a:xfrm>
          <a:prstGeom prst="rect">
            <a:avLst/>
          </a:prstGeom>
        </p:spPr>
      </p:pic>
    </p:spTree>
    <p:extLst>
      <p:ext uri="{BB962C8B-B14F-4D97-AF65-F5344CB8AC3E}">
        <p14:creationId xmlns:p14="http://schemas.microsoft.com/office/powerpoint/2010/main" val="19640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3090341" cy="5143502"/>
          </a:xfrm>
          <a:prstGeom prst="rect">
            <a:avLst/>
          </a:prstGeom>
        </p:spPr>
      </p:pic>
      <p:sp>
        <p:nvSpPr>
          <p:cNvPr id="17"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mn-lt"/>
                <a:cs typeface="Avenir LT Std 35 Light"/>
              </a:defRPr>
            </a:lvl1pPr>
          </a:lstStyle>
          <a:p>
            <a:pPr lvl="0"/>
            <a:r>
              <a:rPr lang="en-US" dirty="0"/>
              <a:t>Option 1</a:t>
            </a:r>
          </a:p>
        </p:txBody>
      </p:sp>
      <p:sp>
        <p:nvSpPr>
          <p:cNvPr id="18"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mn-lt"/>
                <a:cs typeface="Avenir LT Std 35 Light"/>
              </a:defRPr>
            </a:lvl1pPr>
          </a:lstStyle>
          <a:p>
            <a:pPr lvl="0"/>
            <a:r>
              <a:rPr lang="en-US" dirty="0"/>
              <a:t>Option 2</a:t>
            </a:r>
          </a:p>
        </p:txBody>
      </p:sp>
      <p:sp>
        <p:nvSpPr>
          <p:cNvPr id="19"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mn-lt"/>
                <a:cs typeface="Avenir LT Std 35 Light"/>
              </a:defRPr>
            </a:lvl1pPr>
          </a:lstStyle>
          <a:p>
            <a:pPr lvl="0"/>
            <a:r>
              <a:rPr lang="en-US" dirty="0"/>
              <a:t>Option 3</a:t>
            </a:r>
          </a:p>
        </p:txBody>
      </p:sp>
      <p:sp>
        <p:nvSpPr>
          <p:cNvPr id="21"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mn-lt"/>
                <a:cs typeface="Avenir LT Std 35 Light"/>
              </a:defRPr>
            </a:lvl1pPr>
          </a:lstStyle>
          <a:p>
            <a:pPr lvl="0"/>
            <a:r>
              <a:rPr lang="en-US" dirty="0"/>
              <a:t>Option 4</a:t>
            </a:r>
          </a:p>
        </p:txBody>
      </p:sp>
      <p:sp>
        <p:nvSpPr>
          <p:cNvPr id="11" name="Text Placeholder 11"/>
          <p:cNvSpPr>
            <a:spLocks noGrp="1"/>
          </p:cNvSpPr>
          <p:nvPr>
            <p:ph type="body" sz="quarter" idx="18"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Contents</a:t>
            </a:r>
          </a:p>
        </p:txBody>
      </p:sp>
      <p:sp>
        <p:nvSpPr>
          <p:cNvPr id="20" name="Picture Placeholder 5"/>
          <p:cNvSpPr>
            <a:spLocks noGrp="1"/>
          </p:cNvSpPr>
          <p:nvPr>
            <p:ph type="pic" sz="quarter" idx="13" hasCustomPrompt="1"/>
          </p:nvPr>
        </p:nvSpPr>
        <p:spPr>
          <a:xfrm>
            <a:off x="4094091" y="3450895"/>
            <a:ext cx="925519" cy="731007"/>
          </a:xfrm>
          <a:prstGeom prst="rect">
            <a:avLst/>
          </a:prstGeom>
        </p:spPr>
        <p:txBody>
          <a:bodyPr vert="horz" lIns="50610" tIns="25305" rIns="50610" bIns="25305"/>
          <a:lstStyle>
            <a:lvl1pPr marL="0" indent="0">
              <a:buNone/>
              <a:defRPr baseline="0"/>
            </a:lvl1pPr>
          </a:lstStyle>
          <a:p>
            <a:r>
              <a:rPr lang="en-US" dirty="0"/>
              <a:t>Icon 4</a:t>
            </a:r>
          </a:p>
        </p:txBody>
      </p:sp>
      <p:sp>
        <p:nvSpPr>
          <p:cNvPr id="22" name="Picture Placeholder 5"/>
          <p:cNvSpPr>
            <a:spLocks noGrp="1"/>
          </p:cNvSpPr>
          <p:nvPr>
            <p:ph type="pic" sz="quarter" idx="10" hasCustomPrompt="1"/>
          </p:nvPr>
        </p:nvSpPr>
        <p:spPr>
          <a:xfrm>
            <a:off x="4094091" y="898618"/>
            <a:ext cx="925519" cy="731007"/>
          </a:xfrm>
          <a:prstGeom prst="rect">
            <a:avLst/>
          </a:prstGeom>
        </p:spPr>
        <p:txBody>
          <a:bodyPr vert="horz" lIns="50610" tIns="25305" rIns="50610" bIns="25305"/>
          <a:lstStyle>
            <a:lvl1pPr marL="0" indent="0">
              <a:buNone/>
              <a:defRPr baseline="0"/>
            </a:lvl1pPr>
          </a:lstStyle>
          <a:p>
            <a:r>
              <a:rPr lang="en-US" dirty="0"/>
              <a:t>Icon 1</a:t>
            </a:r>
          </a:p>
        </p:txBody>
      </p:sp>
      <p:sp>
        <p:nvSpPr>
          <p:cNvPr id="23" name="Picture Placeholder 5"/>
          <p:cNvSpPr>
            <a:spLocks noGrp="1"/>
          </p:cNvSpPr>
          <p:nvPr>
            <p:ph type="pic" sz="quarter" idx="11" hasCustomPrompt="1"/>
          </p:nvPr>
        </p:nvSpPr>
        <p:spPr>
          <a:xfrm>
            <a:off x="4094091" y="1749377"/>
            <a:ext cx="925519" cy="731007"/>
          </a:xfrm>
          <a:prstGeom prst="rect">
            <a:avLst/>
          </a:prstGeom>
        </p:spPr>
        <p:txBody>
          <a:bodyPr vert="horz" lIns="50610" tIns="25305" rIns="50610" bIns="25305"/>
          <a:lstStyle>
            <a:lvl1pPr marL="0" indent="0">
              <a:buNone/>
              <a:defRPr baseline="0"/>
            </a:lvl1pPr>
          </a:lstStyle>
          <a:p>
            <a:r>
              <a:rPr lang="en-US" dirty="0"/>
              <a:t>Icon 2</a:t>
            </a:r>
          </a:p>
        </p:txBody>
      </p:sp>
      <p:sp>
        <p:nvSpPr>
          <p:cNvPr id="24" name="Picture Placeholder 5"/>
          <p:cNvSpPr>
            <a:spLocks noGrp="1"/>
          </p:cNvSpPr>
          <p:nvPr>
            <p:ph type="pic" sz="quarter" idx="12" hasCustomPrompt="1"/>
          </p:nvPr>
        </p:nvSpPr>
        <p:spPr>
          <a:xfrm>
            <a:off x="4094091" y="2600135"/>
            <a:ext cx="925519" cy="731007"/>
          </a:xfrm>
          <a:prstGeom prst="rect">
            <a:avLst/>
          </a:prstGeom>
        </p:spPr>
        <p:txBody>
          <a:bodyPr vert="horz" lIns="50610" tIns="25305" rIns="50610" bIns="25305"/>
          <a:lstStyle>
            <a:lvl1pPr marL="0" indent="0">
              <a:buNone/>
              <a:defRPr baseline="0"/>
            </a:lvl1pPr>
          </a:lstStyle>
          <a:p>
            <a:r>
              <a:rPr lang="en-US" dirty="0"/>
              <a:t>Icon 3</a:t>
            </a:r>
          </a:p>
        </p:txBody>
      </p:sp>
      <p:pic>
        <p:nvPicPr>
          <p:cNvPr id="13" name="Picture 12"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2054520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ustralia &amp; NZ">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67639" y="868735"/>
            <a:ext cx="6609560" cy="405037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Title goes here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6" name="Picture 5"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81983" y="4392020"/>
            <a:ext cx="2942338" cy="527085"/>
          </a:xfrm>
          <a:prstGeom prst="rect">
            <a:avLst/>
          </a:prstGeom>
        </p:spPr>
      </p:pic>
    </p:spTree>
    <p:extLst>
      <p:ext uri="{BB962C8B-B14F-4D97-AF65-F5344CB8AC3E}">
        <p14:creationId xmlns:p14="http://schemas.microsoft.com/office/powerpoint/2010/main" val="2669472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ew Zealand">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Title goes here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90800" y="-59269"/>
            <a:ext cx="3838091" cy="5783332"/>
          </a:xfrm>
          <a:prstGeom prst="rect">
            <a:avLst/>
          </a:prstGeom>
        </p:spPr>
      </p:pic>
      <p:pic>
        <p:nvPicPr>
          <p:cNvPr id="6" name="Picture 5"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81983" y="4392020"/>
            <a:ext cx="2368547" cy="527085"/>
          </a:xfrm>
          <a:prstGeom prst="rect">
            <a:avLst/>
          </a:prstGeom>
        </p:spPr>
      </p:pic>
    </p:spTree>
    <p:extLst>
      <p:ext uri="{BB962C8B-B14F-4D97-AF65-F5344CB8AC3E}">
        <p14:creationId xmlns:p14="http://schemas.microsoft.com/office/powerpoint/2010/main" val="1313485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 Pag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Graph page</a:t>
            </a:r>
          </a:p>
        </p:txBody>
      </p:sp>
      <p:sp>
        <p:nvSpPr>
          <p:cNvPr id="11" name="Chart Placeholder 10"/>
          <p:cNvSpPr>
            <a:spLocks noGrp="1"/>
          </p:cNvSpPr>
          <p:nvPr>
            <p:ph type="chart" sz="quarter" idx="19"/>
          </p:nvPr>
        </p:nvSpPr>
        <p:spPr>
          <a:xfrm>
            <a:off x="481820" y="1090411"/>
            <a:ext cx="8189960" cy="3175341"/>
          </a:xfrm>
          <a:prstGeom prst="rect">
            <a:avLst/>
          </a:prstGeom>
        </p:spPr>
        <p:txBody>
          <a:bodyPr vert="horz" lIns="50610" tIns="25305" rIns="50610" bIns="25305"/>
          <a:lstStyle/>
          <a:p>
            <a:endParaRPr lang="en-US"/>
          </a:p>
        </p:txBody>
      </p:sp>
      <p:sp>
        <p:nvSpPr>
          <p:cNvPr id="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9" name="Picture 8" descr="DQ32715 Presentation Template Design - Bullet Page 2.png"/>
          <p:cNvPicPr>
            <a:picLocks noChangeAspect="1"/>
          </p:cNvPicPr>
          <p:nvPr userDrawn="1"/>
        </p:nvPicPr>
        <p:blipFill rotWithShape="1">
          <a:blip r:embed="rId2"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3147704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Page">
    <p:spTree>
      <p:nvGrpSpPr>
        <p:cNvPr id="1" name=""/>
        <p:cNvGrpSpPr/>
        <p:nvPr/>
      </p:nvGrpSpPr>
      <p:grpSpPr>
        <a:xfrm>
          <a:off x="0" y="0"/>
          <a:ext cx="0" cy="0"/>
          <a:chOff x="0" y="0"/>
          <a:chExt cx="0" cy="0"/>
        </a:xfrm>
      </p:grpSpPr>
      <p:sp>
        <p:nvSpPr>
          <p:cNvPr id="10"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Video page</a:t>
            </a:r>
          </a:p>
        </p:txBody>
      </p:sp>
      <p:sp>
        <p:nvSpPr>
          <p:cNvPr id="6" name="Media Placeholder 8"/>
          <p:cNvSpPr>
            <a:spLocks noGrp="1"/>
          </p:cNvSpPr>
          <p:nvPr>
            <p:ph type="media" sz="quarter" idx="10"/>
          </p:nvPr>
        </p:nvSpPr>
        <p:spPr>
          <a:xfrm>
            <a:off x="1272036" y="1060448"/>
            <a:ext cx="6616850" cy="3181743"/>
          </a:xfrm>
          <a:prstGeom prst="rect">
            <a:avLst/>
          </a:prstGeom>
        </p:spPr>
        <p:txBody>
          <a:bodyPr vert="horz" lIns="50610" tIns="25305" rIns="50610" bIns="25305"/>
          <a:lstStyle/>
          <a:p>
            <a:endParaRPr lang="en-US"/>
          </a:p>
        </p:txBody>
      </p:sp>
      <p:sp>
        <p:nvSpPr>
          <p:cNvPr id="7"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8" name="Picture 7" descr="DQ32715 Presentation Template Design - Bullet Page 2.png"/>
          <p:cNvPicPr>
            <a:picLocks noChangeAspect="1"/>
          </p:cNvPicPr>
          <p:nvPr userDrawn="1"/>
        </p:nvPicPr>
        <p:blipFill rotWithShape="1">
          <a:blip r:embed="rId2"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1332234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age">
    <p:spTree>
      <p:nvGrpSpPr>
        <p:cNvPr id="1" name=""/>
        <p:cNvGrpSpPr/>
        <p:nvPr/>
      </p:nvGrpSpPr>
      <p:grpSpPr>
        <a:xfrm>
          <a:off x="0" y="0"/>
          <a:ext cx="0" cy="0"/>
          <a:chOff x="0" y="0"/>
          <a:chExt cx="0" cy="0"/>
        </a:xfrm>
      </p:grpSpPr>
      <p:pic>
        <p:nvPicPr>
          <p:cNvPr id="6" name="Picture 5" descr="DQ32715 Presentation Template Design - Bullet Page 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0" name="Text Placeholder 11"/>
          <p:cNvSpPr>
            <a:spLocks noGrp="1"/>
          </p:cNvSpPr>
          <p:nvPr>
            <p:ph type="body" sz="quarter" idx="18" hasCustomPrompt="1"/>
          </p:nvPr>
        </p:nvSpPr>
        <p:spPr>
          <a:xfrm>
            <a:off x="1924342" y="1737629"/>
            <a:ext cx="5359337" cy="1611488"/>
          </a:xfrm>
          <a:prstGeom prst="rect">
            <a:avLst/>
          </a:prstGeom>
        </p:spPr>
        <p:txBody>
          <a:bodyPr vert="horz" lIns="50610" tIns="25305" rIns="50610" bIns="25305"/>
          <a:lstStyle>
            <a:lvl1pPr marL="0" indent="0" algn="l">
              <a:lnSpc>
                <a:spcPct val="80000"/>
              </a:lnSpc>
              <a:buNone/>
              <a:defRPr sz="3900" b="0" i="1" baseline="0">
                <a:solidFill>
                  <a:schemeClr val="bg1"/>
                </a:solidFill>
                <a:latin typeface="+mj-lt"/>
                <a:cs typeface="Marine Light"/>
              </a:defRPr>
            </a:lvl1pPr>
          </a:lstStyle>
          <a:p>
            <a:pPr lvl="0"/>
            <a:r>
              <a:rPr lang="en-US" dirty="0"/>
              <a:t>“A quote or statement </a:t>
            </a:r>
            <a:br>
              <a:rPr lang="en-US" dirty="0"/>
            </a:br>
            <a:r>
              <a:rPr lang="en-US" dirty="0"/>
              <a:t> can go on this page”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rgbClr val="FFFFFF"/>
                </a:solidFill>
                <a:latin typeface="+mj-lt"/>
                <a:cs typeface="Avenir Next Demi Bold"/>
              </a:rPr>
              <a:pPr/>
              <a:t>‹#›</a:t>
            </a:fld>
            <a:endParaRPr lang="en-US" sz="800" b="1" i="0" dirty="0">
              <a:solidFill>
                <a:srgbClr val="FFFFFF"/>
              </a:solidFill>
              <a:latin typeface="+mj-lt"/>
              <a:cs typeface="Avenir Next Demi Bold"/>
            </a:endParaRPr>
          </a:p>
        </p:txBody>
      </p:sp>
      <p:pic>
        <p:nvPicPr>
          <p:cNvPr id="7" name="Picture 6"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1558079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Blank page heading</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6" name="Picture 5" descr="DQ32715 Presentation Template Design - Bullet Page 2.png"/>
          <p:cNvPicPr>
            <a:picLocks noChangeAspect="1"/>
          </p:cNvPicPr>
          <p:nvPr userDrawn="1"/>
        </p:nvPicPr>
        <p:blipFill rotWithShape="1">
          <a:blip r:embed="rId2"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2651389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age Graphic">
    <p:spTree>
      <p:nvGrpSpPr>
        <p:cNvPr id="1" name=""/>
        <p:cNvGrpSpPr/>
        <p:nvPr/>
      </p:nvGrpSpPr>
      <p:grpSpPr>
        <a:xfrm>
          <a:off x="0" y="0"/>
          <a:ext cx="0" cy="0"/>
          <a:chOff x="0" y="0"/>
          <a:chExt cx="0" cy="0"/>
        </a:xfrm>
      </p:grpSpPr>
      <p:pic>
        <p:nvPicPr>
          <p:cNvPr id="6" name="Picture 5" descr="DQ32715 Presentation Template Design - Bullet Page 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j-lt"/>
                <a:cs typeface="Marine UP Black"/>
              </a:defRPr>
            </a:lvl1pPr>
          </a:lstStyle>
          <a:p>
            <a:pPr lvl="0"/>
            <a:r>
              <a:rPr lang="en-US" dirty="0"/>
              <a:t>Blank page heading</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rgbClr val="FFFFFF"/>
                </a:solidFill>
                <a:latin typeface="+mj-lt"/>
                <a:cs typeface="Avenir Next Demi Bold"/>
              </a:rPr>
              <a:pPr/>
              <a:t>‹#›</a:t>
            </a:fld>
            <a:endParaRPr lang="en-US" sz="800" b="1" i="0" dirty="0">
              <a:solidFill>
                <a:srgbClr val="FFFFFF"/>
              </a:solidFill>
              <a:latin typeface="+mj-lt"/>
              <a:cs typeface="Avenir Next Demi Bold"/>
            </a:endParaRPr>
          </a:p>
        </p:txBody>
      </p:sp>
      <p:pic>
        <p:nvPicPr>
          <p:cNvPr id="9" name="Picture 8"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50" y="4187893"/>
            <a:ext cx="1819850" cy="856751"/>
          </a:xfrm>
          <a:prstGeom prst="rect">
            <a:avLst/>
          </a:prstGeom>
        </p:spPr>
      </p:pic>
    </p:spTree>
    <p:extLst>
      <p:ext uri="{BB962C8B-B14F-4D97-AF65-F5344CB8AC3E}">
        <p14:creationId xmlns:p14="http://schemas.microsoft.com/office/powerpoint/2010/main" val="36886472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age Image">
    <p:spTree>
      <p:nvGrpSpPr>
        <p:cNvPr id="1" name=""/>
        <p:cNvGrpSpPr/>
        <p:nvPr/>
      </p:nvGrpSpPr>
      <p:grpSpPr>
        <a:xfrm>
          <a:off x="0" y="0"/>
          <a:ext cx="0" cy="0"/>
          <a:chOff x="0" y="0"/>
          <a:chExt cx="0" cy="0"/>
        </a:xfrm>
      </p:grpSpPr>
      <p:pic>
        <p:nvPicPr>
          <p:cNvPr id="6" name="Picture 5" descr="DQ32715 Presentation Template Design - Bullet Page 2.png"/>
          <p:cNvPicPr>
            <a:picLocks noChangeAspect="1"/>
          </p:cNvPicPr>
          <p:nvPr userDrawn="1"/>
        </p:nvPicPr>
        <p:blipFill rotWithShape="1">
          <a:blip r:embed="rId2"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
        <p:nvSpPr>
          <p:cNvPr id="3" name="Picture Placeholder 11"/>
          <p:cNvSpPr>
            <a:spLocks noGrp="1"/>
          </p:cNvSpPr>
          <p:nvPr>
            <p:ph type="pic" sz="quarter" idx="13" hasCustomPrompt="1"/>
          </p:nvPr>
        </p:nvSpPr>
        <p:spPr>
          <a:xfrm>
            <a:off x="0" y="0"/>
            <a:ext cx="9144000" cy="5143500"/>
          </a:xfrm>
          <a:prstGeom prst="rect">
            <a:avLst/>
          </a:prstGeom>
        </p:spPr>
        <p:txBody>
          <a:bodyPr vert="horz" lIns="50610" tIns="25305" rIns="50610" bIns="25305"/>
          <a:lstStyle/>
          <a:p>
            <a:r>
              <a:rPr lang="en-US" dirty="0"/>
              <a:t>Blank Picture Page</a:t>
            </a:r>
          </a:p>
        </p:txBody>
      </p:sp>
      <p:sp>
        <p:nvSpPr>
          <p:cNvPr id="7" name="Picture Placeholder 5"/>
          <p:cNvSpPr>
            <a:spLocks noGrp="1"/>
          </p:cNvSpPr>
          <p:nvPr>
            <p:ph type="pic" sz="quarter" idx="16" hasCustomPrompt="1"/>
          </p:nvPr>
        </p:nvSpPr>
        <p:spPr>
          <a:xfrm>
            <a:off x="7501466" y="4342908"/>
            <a:ext cx="1645413" cy="5569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3612400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Graphic">
    <p:spTree>
      <p:nvGrpSpPr>
        <p:cNvPr id="1" name=""/>
        <p:cNvGrpSpPr/>
        <p:nvPr/>
      </p:nvGrpSpPr>
      <p:grpSpPr>
        <a:xfrm>
          <a:off x="0" y="0"/>
          <a:ext cx="0" cy="0"/>
          <a:chOff x="0" y="0"/>
          <a:chExt cx="0" cy="0"/>
        </a:xfrm>
      </p:grpSpPr>
      <p:pic>
        <p:nvPicPr>
          <p:cNvPr id="17" name="Picture 16" descr="DQ32715 Presentation Template Design - Bullet Page 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5143500"/>
          </a:xfrm>
          <a:prstGeom prst="rect">
            <a:avLst/>
          </a:prstGeom>
        </p:spPr>
      </p:pic>
      <p:pic>
        <p:nvPicPr>
          <p:cNvPr id="18" name="Picture 17"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50" y="4187893"/>
            <a:ext cx="1819850" cy="856751"/>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j-lt"/>
                <a:cs typeface="Marine UP Black"/>
              </a:defRPr>
            </a:lvl1pPr>
          </a:lstStyle>
          <a:p>
            <a:pPr lvl="0"/>
            <a:r>
              <a:rPr lang="en-US" dirty="0"/>
              <a:t>Thank you message goes here</a:t>
            </a:r>
          </a:p>
        </p:txBody>
      </p:sp>
      <p:sp>
        <p:nvSpPr>
          <p:cNvPr id="10" name="Text Placeholder 11"/>
          <p:cNvSpPr>
            <a:spLocks noGrp="1"/>
          </p:cNvSpPr>
          <p:nvPr>
            <p:ph type="body" sz="quarter" idx="22" hasCustomPrompt="1"/>
          </p:nvPr>
        </p:nvSpPr>
        <p:spPr>
          <a:xfrm>
            <a:off x="812318" y="1627575"/>
            <a:ext cx="2943892" cy="259158"/>
          </a:xfrm>
          <a:prstGeom prst="rect">
            <a:avLst/>
          </a:prstGeom>
        </p:spPr>
        <p:txBody>
          <a:bodyPr vert="horz" lIns="50610" tIns="25305" rIns="50610" bIns="25305"/>
          <a:lstStyle>
            <a:lvl1pPr marL="0" indent="0">
              <a:buNone/>
              <a:defRPr sz="1700" b="1" i="0" baseline="0">
                <a:solidFill>
                  <a:schemeClr val="bg1"/>
                </a:solidFill>
                <a:latin typeface="+mj-lt"/>
                <a:cs typeface="Marine UP Black"/>
              </a:defRPr>
            </a:lvl1pPr>
          </a:lstStyle>
          <a:p>
            <a:pPr lvl="0"/>
            <a:r>
              <a:rPr lang="en-US" dirty="0"/>
              <a:t>Destination Queenstown</a:t>
            </a:r>
          </a:p>
        </p:txBody>
      </p:sp>
      <p:sp>
        <p:nvSpPr>
          <p:cNvPr id="11" name="Text Placeholder 11"/>
          <p:cNvSpPr>
            <a:spLocks noGrp="1"/>
          </p:cNvSpPr>
          <p:nvPr>
            <p:ph type="body" sz="quarter" idx="23" hasCustomPrompt="1"/>
          </p:nvPr>
        </p:nvSpPr>
        <p:spPr>
          <a:xfrm>
            <a:off x="812318" y="1979484"/>
            <a:ext cx="2943892" cy="1172683"/>
          </a:xfrm>
          <a:prstGeom prst="rect">
            <a:avLst/>
          </a:prstGeom>
        </p:spPr>
        <p:txBody>
          <a:bodyPr vert="horz" lIns="50610" tIns="25305" rIns="50610" bIns="25305"/>
          <a:lstStyle>
            <a:lvl1pPr marL="0" indent="0">
              <a:buFont typeface="Arial"/>
              <a:buNone/>
              <a:defRPr sz="1400" b="0" i="0" baseline="0">
                <a:solidFill>
                  <a:schemeClr val="bg1"/>
                </a:solidFill>
                <a:latin typeface="+mn-lt"/>
                <a:cs typeface="Avenir LT Std 35 Light"/>
              </a:defRPr>
            </a:lvl1pPr>
          </a:lstStyle>
          <a:p>
            <a:pPr lvl="0"/>
            <a:r>
              <a:rPr lang="en-US" dirty="0"/>
              <a:t>50 Stanley Street, Queenstown, New Zealand, 9300</a:t>
            </a:r>
          </a:p>
          <a:p>
            <a:pPr lvl="0"/>
            <a:r>
              <a:rPr lang="en-US" dirty="0"/>
              <a:t>PO Box 353</a:t>
            </a:r>
          </a:p>
        </p:txBody>
      </p:sp>
      <p:sp>
        <p:nvSpPr>
          <p:cNvPr id="12" name="Text Placeholder 11"/>
          <p:cNvSpPr>
            <a:spLocks noGrp="1"/>
          </p:cNvSpPr>
          <p:nvPr>
            <p:ph type="body" sz="quarter" idx="24" hasCustomPrompt="1"/>
          </p:nvPr>
        </p:nvSpPr>
        <p:spPr>
          <a:xfrm>
            <a:off x="4485713" y="1627575"/>
            <a:ext cx="4095596" cy="259158"/>
          </a:xfrm>
          <a:prstGeom prst="rect">
            <a:avLst/>
          </a:prstGeom>
        </p:spPr>
        <p:txBody>
          <a:bodyPr vert="horz" lIns="50610" tIns="25305" rIns="50610" bIns="25305"/>
          <a:lstStyle>
            <a:lvl1pPr marL="0" indent="0">
              <a:buNone/>
              <a:defRPr sz="1700" b="1" i="0" baseline="0">
                <a:solidFill>
                  <a:schemeClr val="bg1"/>
                </a:solidFill>
                <a:latin typeface="+mj-lt"/>
                <a:cs typeface="Marine UP Black"/>
              </a:defRPr>
            </a:lvl1pPr>
          </a:lstStyle>
          <a:p>
            <a:pPr lvl="0"/>
            <a:r>
              <a:rPr lang="en-US" dirty="0"/>
              <a:t>Persons Name</a:t>
            </a:r>
          </a:p>
        </p:txBody>
      </p:sp>
      <p:sp>
        <p:nvSpPr>
          <p:cNvPr id="13" name="Text Placeholder 11"/>
          <p:cNvSpPr>
            <a:spLocks noGrp="1"/>
          </p:cNvSpPr>
          <p:nvPr>
            <p:ph type="body" sz="quarter" idx="25" hasCustomPrompt="1"/>
          </p:nvPr>
        </p:nvSpPr>
        <p:spPr>
          <a:xfrm>
            <a:off x="4485713" y="1979483"/>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485713" y="2664064"/>
            <a:ext cx="4095596" cy="259158"/>
          </a:xfrm>
          <a:prstGeom prst="rect">
            <a:avLst/>
          </a:prstGeom>
        </p:spPr>
        <p:txBody>
          <a:bodyPr vert="horz" lIns="50610" tIns="25305" rIns="50610" bIns="25305"/>
          <a:lstStyle>
            <a:lvl1pPr marL="0" indent="0">
              <a:buNone/>
              <a:defRPr sz="1700" b="1" i="0" baseline="0">
                <a:solidFill>
                  <a:schemeClr val="bg1"/>
                </a:solidFill>
                <a:latin typeface="+mj-lt"/>
                <a:cs typeface="Marine UP Black"/>
              </a:defRPr>
            </a:lvl1pPr>
          </a:lstStyle>
          <a:p>
            <a:pPr lvl="0"/>
            <a:r>
              <a:rPr lang="en-US" dirty="0"/>
              <a:t>Persons Name</a:t>
            </a:r>
          </a:p>
        </p:txBody>
      </p:sp>
      <p:sp>
        <p:nvSpPr>
          <p:cNvPr id="15" name="Text Placeholder 11"/>
          <p:cNvSpPr>
            <a:spLocks noGrp="1"/>
          </p:cNvSpPr>
          <p:nvPr>
            <p:ph type="body" sz="quarter" idx="27" hasCustomPrompt="1"/>
          </p:nvPr>
        </p:nvSpPr>
        <p:spPr>
          <a:xfrm>
            <a:off x="4485713" y="3015972"/>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rgbClr val="FFFFFF"/>
                </a:solidFill>
                <a:latin typeface="+mj-lt"/>
                <a:cs typeface="Avenir Next Demi Bold"/>
              </a:rPr>
              <a:pPr/>
              <a:t>‹#›</a:t>
            </a:fld>
            <a:endParaRPr lang="en-US" sz="800" b="1" i="0" dirty="0">
              <a:solidFill>
                <a:srgbClr val="FFFFFF"/>
              </a:solidFill>
              <a:latin typeface="+mj-lt"/>
              <a:cs typeface="Avenir Next Demi Bold"/>
            </a:endParaRPr>
          </a:p>
        </p:txBody>
      </p:sp>
    </p:spTree>
    <p:extLst>
      <p:ext uri="{BB962C8B-B14F-4D97-AF65-F5344CB8AC3E}">
        <p14:creationId xmlns:p14="http://schemas.microsoft.com/office/powerpoint/2010/main" val="984417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Image">
    <p:spTree>
      <p:nvGrpSpPr>
        <p:cNvPr id="1" name=""/>
        <p:cNvGrpSpPr/>
        <p:nvPr/>
      </p:nvGrpSpPr>
      <p:grpSpPr>
        <a:xfrm>
          <a:off x="0" y="0"/>
          <a:ext cx="0" cy="0"/>
          <a:chOff x="0" y="0"/>
          <a:chExt cx="0" cy="0"/>
        </a:xfrm>
      </p:grpSpPr>
      <p:pic>
        <p:nvPicPr>
          <p:cNvPr id="17" name="Picture 16" descr="DQ32715 Presentation Template Design - Thank You.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090341" cy="5143502"/>
          </a:xfrm>
          <a:prstGeom prst="rect">
            <a:avLst/>
          </a:prstGeom>
        </p:spPr>
      </p:pic>
      <p:sp>
        <p:nvSpPr>
          <p:cNvPr id="8"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Thank You</a:t>
            </a:r>
          </a:p>
        </p:txBody>
      </p:sp>
      <p:sp>
        <p:nvSpPr>
          <p:cNvPr id="10"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Destination Queenstown</a:t>
            </a:r>
          </a:p>
        </p:txBody>
      </p:sp>
      <p:sp>
        <p:nvSpPr>
          <p:cNvPr id="11"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50 Stanley Street, Queenstown, </a:t>
            </a:r>
            <a:br>
              <a:rPr lang="en-US" dirty="0"/>
            </a:br>
            <a:r>
              <a:rPr lang="en-US" dirty="0"/>
              <a:t>New Zealand, 9300</a:t>
            </a:r>
          </a:p>
          <a:p>
            <a:pPr lvl="0"/>
            <a:r>
              <a:rPr lang="en-US" dirty="0"/>
              <a:t>PO Box 353</a:t>
            </a:r>
          </a:p>
        </p:txBody>
      </p:sp>
      <p:sp>
        <p:nvSpPr>
          <p:cNvPr id="12"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13"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15"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8" name="Picture 17"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50" y="4187893"/>
            <a:ext cx="1819850" cy="856751"/>
          </a:xfrm>
          <a:prstGeom prst="rect">
            <a:avLst/>
          </a:prstGeom>
        </p:spPr>
      </p:pic>
    </p:spTree>
    <p:extLst>
      <p:ext uri="{BB962C8B-B14F-4D97-AF65-F5344CB8AC3E}">
        <p14:creationId xmlns:p14="http://schemas.microsoft.com/office/powerpoint/2010/main" val="1079455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Contents 1">
    <p:spTree>
      <p:nvGrpSpPr>
        <p:cNvPr id="1" name=""/>
        <p:cNvGrpSpPr/>
        <p:nvPr/>
      </p:nvGrpSpPr>
      <p:grpSpPr>
        <a:xfrm>
          <a:off x="0" y="0"/>
          <a:ext cx="0" cy="0"/>
          <a:chOff x="0" y="0"/>
          <a:chExt cx="0" cy="0"/>
        </a:xfrm>
      </p:grpSpPr>
      <p:pic>
        <p:nvPicPr>
          <p:cNvPr id="27" name="Picture 2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5" name="Picture Placeholder 24"/>
          <p:cNvSpPr>
            <a:spLocks noGrp="1"/>
          </p:cNvSpPr>
          <p:nvPr>
            <p:ph type="pic" sz="quarter" idx="34"/>
          </p:nvPr>
        </p:nvSpPr>
        <p:spPr>
          <a:xfrm>
            <a:off x="0" y="0"/>
            <a:ext cx="3090341" cy="5143500"/>
          </a:xfrm>
          <a:prstGeom prst="rect">
            <a:avLst/>
          </a:prstGeom>
        </p:spPr>
        <p:txBody>
          <a:bodyPr vert="horz" lIns="50610" tIns="25305" rIns="50610" bIns="25305"/>
          <a:lstStyle/>
          <a:p>
            <a:endParaRPr lang="en-US" dirty="0"/>
          </a:p>
        </p:txBody>
      </p:sp>
      <p:sp>
        <p:nvSpPr>
          <p:cNvPr id="28" name="Text Placeholder 11"/>
          <p:cNvSpPr>
            <a:spLocks noGrp="1"/>
          </p:cNvSpPr>
          <p:nvPr>
            <p:ph type="body" sz="quarter" idx="35"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Contents</a:t>
            </a:r>
          </a:p>
        </p:txBody>
      </p:sp>
      <p:sp>
        <p:nvSpPr>
          <p:cNvPr id="30"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01</a:t>
            </a:r>
            <a:r>
              <a:rPr lang="en-US" dirty="0">
                <a:latin typeface="Avenir Light"/>
                <a:cs typeface="Avenir Light"/>
              </a:rPr>
              <a:t>  </a:t>
            </a:r>
            <a:endParaRPr lang="en-US" dirty="0"/>
          </a:p>
        </p:txBody>
      </p:sp>
      <p:sp>
        <p:nvSpPr>
          <p:cNvPr id="31"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02</a:t>
            </a:r>
          </a:p>
        </p:txBody>
      </p:sp>
      <p:sp>
        <p:nvSpPr>
          <p:cNvPr id="32"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03</a:t>
            </a:r>
          </a:p>
        </p:txBody>
      </p:sp>
      <p:sp>
        <p:nvSpPr>
          <p:cNvPr id="33"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04</a:t>
            </a:r>
          </a:p>
        </p:txBody>
      </p:sp>
      <p:sp>
        <p:nvSpPr>
          <p:cNvPr id="34"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05</a:t>
            </a:r>
          </a:p>
        </p:txBody>
      </p:sp>
      <p:sp>
        <p:nvSpPr>
          <p:cNvPr id="35"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06</a:t>
            </a:r>
          </a:p>
        </p:txBody>
      </p:sp>
      <p:sp>
        <p:nvSpPr>
          <p:cNvPr id="36"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07</a:t>
            </a:r>
          </a:p>
        </p:txBody>
      </p:sp>
      <p:sp>
        <p:nvSpPr>
          <p:cNvPr id="37"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08</a:t>
            </a:r>
          </a:p>
        </p:txBody>
      </p:sp>
      <p:sp>
        <p:nvSpPr>
          <p:cNvPr id="38"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09</a:t>
            </a:r>
          </a:p>
        </p:txBody>
      </p:sp>
      <p:sp>
        <p:nvSpPr>
          <p:cNvPr id="39"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10</a:t>
            </a:r>
          </a:p>
        </p:txBody>
      </p:sp>
      <p:sp>
        <p:nvSpPr>
          <p:cNvPr id="40" name="Text Placeholder 4"/>
          <p:cNvSpPr>
            <a:spLocks noGrp="1"/>
          </p:cNvSpPr>
          <p:nvPr>
            <p:ph type="body" sz="quarter" idx="24" hasCustomPrompt="1"/>
          </p:nvPr>
        </p:nvSpPr>
        <p:spPr>
          <a:xfrm>
            <a:off x="4606821" y="581153"/>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1"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2"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3"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4"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5"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6"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7"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8"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9"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pic>
        <p:nvPicPr>
          <p:cNvPr id="29" name="Picture 28"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338782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Custom">
    <p:spTree>
      <p:nvGrpSpPr>
        <p:cNvPr id="1" name=""/>
        <p:cNvGrpSpPr/>
        <p:nvPr/>
      </p:nvGrpSpPr>
      <p:grpSpPr>
        <a:xfrm>
          <a:off x="0" y="0"/>
          <a:ext cx="0" cy="0"/>
          <a:chOff x="0" y="0"/>
          <a:chExt cx="0" cy="0"/>
        </a:xfrm>
      </p:grpSpPr>
      <p:pic>
        <p:nvPicPr>
          <p:cNvPr id="17" name="Picture 1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13" name="Picture Placeholder 12"/>
          <p:cNvSpPr>
            <a:spLocks noGrp="1"/>
          </p:cNvSpPr>
          <p:nvPr>
            <p:ph type="pic" sz="quarter" idx="28" hasCustomPrompt="1"/>
          </p:nvPr>
        </p:nvSpPr>
        <p:spPr>
          <a:xfrm>
            <a:off x="-1787" y="0"/>
            <a:ext cx="3092128" cy="5143500"/>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Custom Thank You</a:t>
            </a:r>
            <a:endParaRPr lang="en-US" dirty="0"/>
          </a:p>
        </p:txBody>
      </p:sp>
      <p:sp>
        <p:nvSpPr>
          <p:cNvPr id="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Thank You</a:t>
            </a:r>
          </a:p>
        </p:txBody>
      </p:sp>
      <p:sp>
        <p:nvSpPr>
          <p:cNvPr id="4"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Destination Queenstown</a:t>
            </a:r>
          </a:p>
        </p:txBody>
      </p:sp>
      <p:sp>
        <p:nvSpPr>
          <p:cNvPr id="5"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50 Stanley Street, Queenstown, </a:t>
            </a:r>
            <a:br>
              <a:rPr lang="en-US" dirty="0"/>
            </a:br>
            <a:r>
              <a:rPr lang="en-US" dirty="0"/>
              <a:t>New Zealand, 9300</a:t>
            </a:r>
          </a:p>
          <a:p>
            <a:pPr lvl="0"/>
            <a:r>
              <a:rPr lang="en-US" dirty="0"/>
              <a:t>PO Box 353</a:t>
            </a:r>
          </a:p>
        </p:txBody>
      </p:sp>
      <p:sp>
        <p:nvSpPr>
          <p:cNvPr id="6"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7"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8"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9"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2"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8" name="Picture 17"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50" y="4187893"/>
            <a:ext cx="1819850" cy="856751"/>
          </a:xfrm>
          <a:prstGeom prst="rect">
            <a:avLst/>
          </a:prstGeom>
        </p:spPr>
      </p:pic>
    </p:spTree>
    <p:extLst>
      <p:ext uri="{BB962C8B-B14F-4D97-AF65-F5344CB8AC3E}">
        <p14:creationId xmlns:p14="http://schemas.microsoft.com/office/powerpoint/2010/main" val="3550286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Contents 2">
    <p:spTree>
      <p:nvGrpSpPr>
        <p:cNvPr id="1" name=""/>
        <p:cNvGrpSpPr/>
        <p:nvPr/>
      </p:nvGrpSpPr>
      <p:grpSpPr>
        <a:xfrm>
          <a:off x="0" y="0"/>
          <a:ext cx="0" cy="0"/>
          <a:chOff x="0" y="0"/>
          <a:chExt cx="0" cy="0"/>
        </a:xfrm>
      </p:grpSpPr>
      <p:pic>
        <p:nvPicPr>
          <p:cNvPr id="19" name="Picture 18"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0" name="Picture Placeholder 24"/>
          <p:cNvSpPr>
            <a:spLocks noGrp="1"/>
          </p:cNvSpPr>
          <p:nvPr>
            <p:ph type="pic" sz="quarter" idx="34"/>
          </p:nvPr>
        </p:nvSpPr>
        <p:spPr>
          <a:xfrm>
            <a:off x="-1787" y="0"/>
            <a:ext cx="3090341" cy="5143500"/>
          </a:xfrm>
          <a:prstGeom prst="rect">
            <a:avLst/>
          </a:prstGeom>
        </p:spPr>
        <p:txBody>
          <a:bodyPr vert="horz" lIns="50610" tIns="25305" rIns="50610" bIns="25305"/>
          <a:lstStyle/>
          <a:p>
            <a:endParaRPr lang="en-US" dirty="0"/>
          </a:p>
        </p:txBody>
      </p:sp>
      <p:sp>
        <p:nvSpPr>
          <p:cNvPr id="8" name="Picture Placeholder 5"/>
          <p:cNvSpPr>
            <a:spLocks noGrp="1"/>
          </p:cNvSpPr>
          <p:nvPr>
            <p:ph type="pic" sz="quarter" idx="13" hasCustomPrompt="1"/>
          </p:nvPr>
        </p:nvSpPr>
        <p:spPr>
          <a:xfrm>
            <a:off x="4094091" y="3450895"/>
            <a:ext cx="925519" cy="731007"/>
          </a:xfrm>
          <a:prstGeom prst="rect">
            <a:avLst/>
          </a:prstGeom>
        </p:spPr>
        <p:txBody>
          <a:bodyPr vert="horz" lIns="50610" tIns="25305" rIns="50610" bIns="25305"/>
          <a:lstStyle>
            <a:lvl1pPr marL="0" indent="0">
              <a:buNone/>
              <a:defRPr baseline="0"/>
            </a:lvl1pPr>
          </a:lstStyle>
          <a:p>
            <a:r>
              <a:rPr lang="en-US" dirty="0"/>
              <a:t>Icon 4</a:t>
            </a:r>
          </a:p>
        </p:txBody>
      </p:sp>
      <p:sp>
        <p:nvSpPr>
          <p:cNvPr id="9" name="Picture Placeholder 5"/>
          <p:cNvSpPr>
            <a:spLocks noGrp="1"/>
          </p:cNvSpPr>
          <p:nvPr>
            <p:ph type="pic" sz="quarter" idx="10" hasCustomPrompt="1"/>
          </p:nvPr>
        </p:nvSpPr>
        <p:spPr>
          <a:xfrm>
            <a:off x="4094091" y="898618"/>
            <a:ext cx="925519" cy="731007"/>
          </a:xfrm>
          <a:prstGeom prst="rect">
            <a:avLst/>
          </a:prstGeom>
        </p:spPr>
        <p:txBody>
          <a:bodyPr vert="horz" lIns="50610" tIns="25305" rIns="50610" bIns="25305"/>
          <a:lstStyle>
            <a:lvl1pPr marL="0" indent="0">
              <a:buNone/>
              <a:defRPr baseline="0"/>
            </a:lvl1pPr>
          </a:lstStyle>
          <a:p>
            <a:r>
              <a:rPr lang="en-US" dirty="0"/>
              <a:t>Icon 1</a:t>
            </a:r>
          </a:p>
        </p:txBody>
      </p:sp>
      <p:sp>
        <p:nvSpPr>
          <p:cNvPr id="10" name="Picture Placeholder 5"/>
          <p:cNvSpPr>
            <a:spLocks noGrp="1"/>
          </p:cNvSpPr>
          <p:nvPr>
            <p:ph type="pic" sz="quarter" idx="11" hasCustomPrompt="1"/>
          </p:nvPr>
        </p:nvSpPr>
        <p:spPr>
          <a:xfrm>
            <a:off x="4094091" y="1749377"/>
            <a:ext cx="925519" cy="731007"/>
          </a:xfrm>
          <a:prstGeom prst="rect">
            <a:avLst/>
          </a:prstGeom>
        </p:spPr>
        <p:txBody>
          <a:bodyPr vert="horz" lIns="50610" tIns="25305" rIns="50610" bIns="25305"/>
          <a:lstStyle>
            <a:lvl1pPr marL="0" indent="0">
              <a:buNone/>
              <a:defRPr baseline="0"/>
            </a:lvl1pPr>
          </a:lstStyle>
          <a:p>
            <a:r>
              <a:rPr lang="en-US" dirty="0"/>
              <a:t>Icon 2</a:t>
            </a:r>
          </a:p>
        </p:txBody>
      </p:sp>
      <p:sp>
        <p:nvSpPr>
          <p:cNvPr id="11" name="Picture Placeholder 5"/>
          <p:cNvSpPr>
            <a:spLocks noGrp="1"/>
          </p:cNvSpPr>
          <p:nvPr>
            <p:ph type="pic" sz="quarter" idx="12" hasCustomPrompt="1"/>
          </p:nvPr>
        </p:nvSpPr>
        <p:spPr>
          <a:xfrm>
            <a:off x="4094091" y="2600135"/>
            <a:ext cx="925519" cy="731007"/>
          </a:xfrm>
          <a:prstGeom prst="rect">
            <a:avLst/>
          </a:prstGeom>
        </p:spPr>
        <p:txBody>
          <a:bodyPr vert="horz" lIns="50610" tIns="25305" rIns="50610" bIns="25305"/>
          <a:lstStyle>
            <a:lvl1pPr marL="0" indent="0">
              <a:buNone/>
              <a:defRPr baseline="0"/>
            </a:lvl1pPr>
          </a:lstStyle>
          <a:p>
            <a:r>
              <a:rPr lang="en-US" dirty="0"/>
              <a:t>Icon 3</a:t>
            </a:r>
          </a:p>
        </p:txBody>
      </p:sp>
      <p:sp>
        <p:nvSpPr>
          <p:cNvPr id="14" name="Text Placeholder 11"/>
          <p:cNvSpPr>
            <a:spLocks noGrp="1"/>
          </p:cNvSpPr>
          <p:nvPr>
            <p:ph type="body" sz="quarter" idx="18" hasCustomPrompt="1"/>
          </p:nvPr>
        </p:nvSpPr>
        <p:spPr>
          <a:xfrm>
            <a:off x="481983" y="365496"/>
            <a:ext cx="2830107" cy="503239"/>
          </a:xfrm>
          <a:prstGeom prst="rect">
            <a:avLst/>
          </a:prstGeom>
        </p:spPr>
        <p:txBody>
          <a:bodyPr vert="horz" lIns="50610" tIns="0" rIns="50610" bIns="25305"/>
          <a:lstStyle>
            <a:lvl1pPr marL="0" indent="0">
              <a:buNone/>
              <a:defRPr sz="3900">
                <a:solidFill>
                  <a:schemeClr val="bg1"/>
                </a:solidFill>
                <a:latin typeface="Marine UP Black"/>
                <a:cs typeface="Marine UP Black"/>
              </a:defRPr>
            </a:lvl1pPr>
          </a:lstStyle>
          <a:p>
            <a:pPr lvl="0"/>
            <a:r>
              <a:rPr lang="en-US" dirty="0"/>
              <a:t>Contents</a:t>
            </a:r>
          </a:p>
        </p:txBody>
      </p:sp>
      <p:sp>
        <p:nvSpPr>
          <p:cNvPr id="15"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mn-lt"/>
                <a:cs typeface="Avenir LT Std 35 Light"/>
              </a:defRPr>
            </a:lvl1pPr>
          </a:lstStyle>
          <a:p>
            <a:pPr lvl="0"/>
            <a:r>
              <a:rPr lang="en-US" dirty="0"/>
              <a:t>Option 1</a:t>
            </a:r>
          </a:p>
        </p:txBody>
      </p:sp>
      <p:sp>
        <p:nvSpPr>
          <p:cNvPr id="16"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mn-lt"/>
                <a:cs typeface="Avenir LT Std 35 Light"/>
              </a:defRPr>
            </a:lvl1pPr>
          </a:lstStyle>
          <a:p>
            <a:pPr lvl="0"/>
            <a:r>
              <a:rPr lang="en-US" dirty="0"/>
              <a:t>Option 2</a:t>
            </a:r>
          </a:p>
        </p:txBody>
      </p:sp>
      <p:sp>
        <p:nvSpPr>
          <p:cNvPr id="17"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mn-lt"/>
                <a:cs typeface="Avenir LT Std 35 Light"/>
              </a:defRPr>
            </a:lvl1pPr>
          </a:lstStyle>
          <a:p>
            <a:pPr lvl="0"/>
            <a:r>
              <a:rPr lang="en-US" dirty="0"/>
              <a:t>Option 3</a:t>
            </a:r>
          </a:p>
        </p:txBody>
      </p:sp>
      <p:sp>
        <p:nvSpPr>
          <p:cNvPr id="18"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mn-lt"/>
                <a:cs typeface="Avenir LT Std 35 Light"/>
              </a:defRPr>
            </a:lvl1pPr>
          </a:lstStyle>
          <a:p>
            <a:pPr lvl="0"/>
            <a:r>
              <a:rPr lang="en-US" dirty="0"/>
              <a:t>Option 4</a:t>
            </a:r>
          </a:p>
        </p:txBody>
      </p:sp>
      <p:pic>
        <p:nvPicPr>
          <p:cNvPr id="21" name="Picture 20"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2530655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ver 2">
    <p:spTree>
      <p:nvGrpSpPr>
        <p:cNvPr id="1" name=""/>
        <p:cNvGrpSpPr/>
        <p:nvPr/>
      </p:nvGrpSpPr>
      <p:grpSpPr>
        <a:xfrm>
          <a:off x="0" y="0"/>
          <a:ext cx="0" cy="0"/>
          <a:chOff x="0" y="0"/>
          <a:chExt cx="0" cy="0"/>
        </a:xfrm>
      </p:grpSpPr>
      <p:pic>
        <p:nvPicPr>
          <p:cNvPr id="9" name="Picture 8" descr="DQ32715 Presentation Template Design - Cover Option 2.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9143999" cy="5143501"/>
          </a:xfrm>
          <a:prstGeom prst="rect">
            <a:avLst/>
          </a:prstGeom>
        </p:spPr>
      </p:pic>
      <p:sp>
        <p:nvSpPr>
          <p:cNvPr id="4" name="Text Placeholder 19"/>
          <p:cNvSpPr>
            <a:spLocks noGrp="1"/>
          </p:cNvSpPr>
          <p:nvPr>
            <p:ph type="body" sz="quarter" idx="11" hasCustomPrompt="1"/>
          </p:nvPr>
        </p:nvSpPr>
        <p:spPr>
          <a:xfrm>
            <a:off x="775255" y="695266"/>
            <a:ext cx="7263675" cy="592856"/>
          </a:xfrm>
          <a:prstGeom prst="rect">
            <a:avLst/>
          </a:prstGeom>
        </p:spPr>
        <p:txBody>
          <a:bodyPr vert="horz" lIns="50610" tIns="0" rIns="50610" bIns="25305"/>
          <a:lstStyle>
            <a:lvl1pPr marL="0" indent="0">
              <a:buNone/>
              <a:defRPr sz="4800" b="1" i="0" baseline="0">
                <a:solidFill>
                  <a:srgbClr val="FFFFFF"/>
                </a:solidFill>
                <a:latin typeface="+mj-lt"/>
                <a:cs typeface="Trebuchet MS"/>
              </a:defRPr>
            </a:lvl1pPr>
          </a:lstStyle>
          <a:p>
            <a:pPr lvl="0"/>
            <a:r>
              <a:rPr lang="en-US" dirty="0"/>
              <a:t>Presentation Title</a:t>
            </a:r>
          </a:p>
        </p:txBody>
      </p:sp>
      <p:sp>
        <p:nvSpPr>
          <p:cNvPr id="5" name="Text Placeholder 21"/>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j-lt"/>
                <a:cs typeface="Marine Light"/>
              </a:defRPr>
            </a:lvl1pPr>
          </a:lstStyle>
          <a:p>
            <a:pPr lvl="0"/>
            <a:r>
              <a:rPr lang="en-US" dirty="0"/>
              <a:t>Destination Queenstown</a:t>
            </a:r>
          </a:p>
        </p:txBody>
      </p:sp>
      <p:sp>
        <p:nvSpPr>
          <p:cNvPr id="10" name="Text Placeholder 8"/>
          <p:cNvSpPr>
            <a:spLocks noGrp="1"/>
          </p:cNvSpPr>
          <p:nvPr>
            <p:ph type="body" sz="quarter" idx="10" hasCustomPrompt="1"/>
          </p:nvPr>
        </p:nvSpPr>
        <p:spPr>
          <a:xfrm>
            <a:off x="782781" y="1342503"/>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7" name="Picture 6"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1530512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New section title graphic">
    <p:spTree>
      <p:nvGrpSpPr>
        <p:cNvPr id="1" name=""/>
        <p:cNvGrpSpPr/>
        <p:nvPr/>
      </p:nvGrpSpPr>
      <p:grpSpPr>
        <a:xfrm>
          <a:off x="0" y="0"/>
          <a:ext cx="0" cy="0"/>
          <a:chOff x="0" y="0"/>
          <a:chExt cx="0" cy="0"/>
        </a:xfrm>
      </p:grpSpPr>
      <p:pic>
        <p:nvPicPr>
          <p:cNvPr id="5" name="Picture 4" descr="DQ32715 Presentation Template Design - Bullet Page 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Text Placeholder 11"/>
          <p:cNvSpPr>
            <a:spLocks noGrp="1"/>
          </p:cNvSpPr>
          <p:nvPr>
            <p:ph type="body" sz="quarter" idx="18" hasCustomPrompt="1"/>
          </p:nvPr>
        </p:nvSpPr>
        <p:spPr>
          <a:xfrm>
            <a:off x="459402" y="2171914"/>
            <a:ext cx="8197197" cy="1255089"/>
          </a:xfrm>
          <a:prstGeom prst="rect">
            <a:avLst/>
          </a:prstGeom>
        </p:spPr>
        <p:txBody>
          <a:bodyPr vert="horz" lIns="50610" tIns="25305" rIns="50610" bIns="25305"/>
          <a:lstStyle>
            <a:lvl1pPr marL="0" indent="0" algn="ctr">
              <a:buNone/>
              <a:defRPr sz="3900" b="1" i="0" baseline="0">
                <a:solidFill>
                  <a:schemeClr val="bg1"/>
                </a:solidFill>
                <a:latin typeface="+mj-lt"/>
                <a:cs typeface="Marine UP Black"/>
              </a:defRPr>
            </a:lvl1pPr>
          </a:lstStyle>
          <a:p>
            <a:pPr lvl="0"/>
            <a:r>
              <a:rPr lang="en-US" dirty="0"/>
              <a:t>New section title 2</a:t>
            </a:r>
          </a:p>
        </p:txBody>
      </p:sp>
      <p:pic>
        <p:nvPicPr>
          <p:cNvPr id="6" name="Picture 5"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49" y="4187893"/>
            <a:ext cx="1819850" cy="856751"/>
          </a:xfrm>
          <a:prstGeom prst="rect">
            <a:avLst/>
          </a:prstGeom>
        </p:spPr>
      </p:pic>
    </p:spTree>
    <p:extLst>
      <p:ext uri="{BB962C8B-B14F-4D97-AF65-F5344CB8AC3E}">
        <p14:creationId xmlns:p14="http://schemas.microsoft.com/office/powerpoint/2010/main" val="231567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New section title Image &amp; Text">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38992" cy="5143500"/>
          </a:xfrm>
          <a:prstGeom prst="rect">
            <a:avLst/>
          </a:prstGeom>
        </p:spPr>
      </p:pic>
      <p:sp>
        <p:nvSpPr>
          <p:cNvPr id="4" name="Picture Placeholder 12"/>
          <p:cNvSpPr>
            <a:spLocks noGrp="1"/>
          </p:cNvSpPr>
          <p:nvPr>
            <p:ph type="pic" sz="quarter" idx="19"/>
          </p:nvPr>
        </p:nvSpPr>
        <p:spPr>
          <a:xfrm>
            <a:off x="-5008" y="0"/>
            <a:ext cx="9144000" cy="5143500"/>
          </a:xfrm>
          <a:prstGeom prst="rect">
            <a:avLst/>
          </a:prstGeom>
        </p:spPr>
        <p:txBody>
          <a:bodyPr vert="horz" lIns="50610" tIns="25305" rIns="50610" bIns="25305"/>
          <a:lstStyle/>
          <a:p>
            <a:endParaRPr lang="en-US"/>
          </a:p>
        </p:txBody>
      </p:sp>
      <p:sp>
        <p:nvSpPr>
          <p:cNvPr id="3"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j-lt"/>
                <a:cs typeface="Marine UP Black"/>
              </a:defRPr>
            </a:lvl1pPr>
          </a:lstStyle>
          <a:p>
            <a:pPr lvl="0"/>
            <a:r>
              <a:rPr lang="en-US" dirty="0"/>
              <a:t>New section title 1</a:t>
            </a:r>
          </a:p>
        </p:txBody>
      </p:sp>
      <p:sp>
        <p:nvSpPr>
          <p:cNvPr id="8" name="Text Placeholder 11"/>
          <p:cNvSpPr>
            <a:spLocks noGrp="1"/>
          </p:cNvSpPr>
          <p:nvPr>
            <p:ph type="body" sz="quarter" idx="22" hasCustomPrompt="1"/>
          </p:nvPr>
        </p:nvSpPr>
        <p:spPr>
          <a:xfrm>
            <a:off x="481983" y="980002"/>
            <a:ext cx="8197197" cy="1426788"/>
          </a:xfrm>
          <a:prstGeom prst="rect">
            <a:avLst/>
          </a:prstGeom>
        </p:spPr>
        <p:txBody>
          <a:bodyPr vert="horz" lIns="50610" tIns="25305" rIns="50610" bIns="25305"/>
          <a:lstStyle>
            <a:lvl1pPr marL="189786" indent="-189786">
              <a:buFont typeface="Arial"/>
              <a:buChar char="•"/>
              <a:defRPr sz="1400" b="0" i="0" baseline="0">
                <a:solidFill>
                  <a:srgbClr val="FFFFFF"/>
                </a:solidFill>
                <a:latin typeface="+mn-lt"/>
                <a:cs typeface="Avenir LT Std 35 Light"/>
              </a:defRPr>
            </a:lvl1pPr>
            <a:lvl2pPr>
              <a:defRPr sz="1400">
                <a:solidFill>
                  <a:srgbClr val="FFFFFF"/>
                </a:solidFill>
              </a:defRPr>
            </a:lvl2pPr>
          </a:lstStyle>
          <a:p>
            <a:pPr lvl="0"/>
            <a:r>
              <a:rPr lang="en-US" dirty="0"/>
              <a:t>Body paragraph of text goes here</a:t>
            </a:r>
            <a:r>
              <a:rPr lang="mr-IN" dirty="0"/>
              <a:t>…</a:t>
            </a:r>
            <a:endParaRPr lang="en-US" dirty="0"/>
          </a:p>
          <a:p>
            <a:pPr lvl="0"/>
            <a:r>
              <a:rPr lang="en-US" dirty="0"/>
              <a:t>This can also be bullets</a:t>
            </a:r>
          </a:p>
          <a:p>
            <a:pPr lvl="1"/>
            <a:r>
              <a:rPr lang="en-US" dirty="0"/>
              <a:t>Second tier bullets can also be used</a:t>
            </a:r>
          </a:p>
        </p:txBody>
      </p:sp>
      <p:sp>
        <p:nvSpPr>
          <p:cNvPr id="7" name="Picture Placeholder 5"/>
          <p:cNvSpPr>
            <a:spLocks noGrp="1"/>
          </p:cNvSpPr>
          <p:nvPr>
            <p:ph type="pic" sz="quarter" idx="16" hasCustomPrompt="1"/>
          </p:nvPr>
        </p:nvSpPr>
        <p:spPr>
          <a:xfrm>
            <a:off x="7501467" y="4342908"/>
            <a:ext cx="1645413" cy="5569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1295711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3007" y="273847"/>
            <a:ext cx="8347044" cy="555974"/>
          </a:xfrm>
          <a:prstGeom prst="rect">
            <a:avLst/>
          </a:prstGeom>
        </p:spPr>
        <p:txBody>
          <a:bodyPr>
            <a:noAutofit/>
          </a:bodyPr>
          <a:lstStyle>
            <a:lvl1pPr>
              <a:defRPr sz="4050" b="1">
                <a:solidFill>
                  <a:srgbClr val="0070C0"/>
                </a:solidFill>
              </a:defRPr>
            </a:lvl1pPr>
          </a:lstStyle>
          <a:p>
            <a:r>
              <a:rPr lang="en-US"/>
              <a:t>Click to edit Master title style</a:t>
            </a:r>
            <a:endParaRPr lang="en-NZ" dirty="0"/>
          </a:p>
        </p:txBody>
      </p:sp>
    </p:spTree>
    <p:extLst>
      <p:ext uri="{BB962C8B-B14F-4D97-AF65-F5344CB8AC3E}">
        <p14:creationId xmlns:p14="http://schemas.microsoft.com/office/powerpoint/2010/main" val="495221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ew section title image">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38992" cy="5143500"/>
          </a:xfrm>
          <a:prstGeom prst="rect">
            <a:avLst/>
          </a:prstGeom>
        </p:spPr>
      </p:pic>
      <p:sp>
        <p:nvSpPr>
          <p:cNvPr id="13" name="Picture Placeholder 12"/>
          <p:cNvSpPr>
            <a:spLocks noGrp="1"/>
          </p:cNvSpPr>
          <p:nvPr>
            <p:ph type="pic" sz="quarter" idx="19"/>
          </p:nvPr>
        </p:nvSpPr>
        <p:spPr>
          <a:xfrm>
            <a:off x="2879" y="0"/>
            <a:ext cx="9144000" cy="5143500"/>
          </a:xfrm>
          <a:prstGeom prst="rect">
            <a:avLst/>
          </a:prstGeom>
        </p:spPr>
        <p:txBody>
          <a:bodyPr vert="horz" lIns="50610" tIns="25305" rIns="50610" bIns="25305"/>
          <a:lstStyle/>
          <a:p>
            <a:endParaRPr lang="en-US"/>
          </a:p>
        </p:txBody>
      </p:sp>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j-lt"/>
                <a:cs typeface="Marine UP Black"/>
              </a:defRPr>
            </a:lvl1pPr>
          </a:lstStyle>
          <a:p>
            <a:pPr lvl="0"/>
            <a:r>
              <a:rPr lang="en-US" dirty="0"/>
              <a:t>New section title 1</a:t>
            </a:r>
          </a:p>
        </p:txBody>
      </p:sp>
      <p:sp>
        <p:nvSpPr>
          <p:cNvPr id="10" name="Picture Placeholder 5"/>
          <p:cNvSpPr>
            <a:spLocks noGrp="1"/>
          </p:cNvSpPr>
          <p:nvPr>
            <p:ph type="pic" sz="quarter" idx="16" hasCustomPrompt="1"/>
          </p:nvPr>
        </p:nvSpPr>
        <p:spPr>
          <a:xfrm>
            <a:off x="7501466" y="4342908"/>
            <a:ext cx="1645413" cy="5569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3770520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4.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51788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94" r:id="rId3"/>
    <p:sldLayoutId id="2147483695" r:id="rId4"/>
    <p:sldLayoutId id="2147483697" r:id="rId5"/>
    <p:sldLayoutId id="2147483701" r:id="rId6"/>
    <p:sldLayoutId id="2147483702" r:id="rId7"/>
    <p:sldLayoutId id="2147483703" r:id="rId8"/>
    <p:sldLayoutId id="2147483706" r:id="rId9"/>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5982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96"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942079"/>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24689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92"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1"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44538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792377"/>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852640"/>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826594"/>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3"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Romance &amp; Honeymoon</a:t>
            </a:r>
          </a:p>
        </p:txBody>
      </p:sp>
      <p:sp>
        <p:nvSpPr>
          <p:cNvPr id="3" name="Text Placeholder 2"/>
          <p:cNvSpPr>
            <a:spLocks noGrp="1"/>
          </p:cNvSpPr>
          <p:nvPr>
            <p:ph type="body" sz="quarter" idx="12"/>
          </p:nvPr>
        </p:nvSpPr>
        <p:spPr/>
        <p:txBody>
          <a:bodyPr/>
          <a:lstStyle/>
          <a:p>
            <a:r>
              <a:rPr lang="en-US" dirty="0"/>
              <a:t>Destination Queenstown</a:t>
            </a: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626202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NZ" dirty="0"/>
              <a:t>Room with view</a:t>
            </a:r>
            <a:endParaRPr lang="en-US" dirty="0"/>
          </a:p>
        </p:txBody>
      </p:sp>
      <p:pic>
        <p:nvPicPr>
          <p:cNvPr id="2" name="Picture Placeholder 1"/>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46160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NZ" dirty="0"/>
              <a:t>Unique </a:t>
            </a:r>
            <a:r>
              <a:rPr lang="en-NZ" dirty="0" err="1"/>
              <a:t>accommdation</a:t>
            </a:r>
            <a:endParaRPr lang="en-US" dirty="0"/>
          </a:p>
        </p:txBody>
      </p:sp>
      <p:sp>
        <p:nvSpPr>
          <p:cNvPr id="4" name="Picture Placeholder 3"/>
          <p:cNvSpPr>
            <a:spLocks noGrp="1"/>
          </p:cNvSpPr>
          <p:nvPr>
            <p:ph type="pic" sz="quarter" idx="16"/>
          </p:nvPr>
        </p:nvSpPr>
        <p:spPr/>
      </p:sp>
    </p:spTree>
    <p:extLst>
      <p:ext uri="{BB962C8B-B14F-4D97-AF65-F5344CB8AC3E}">
        <p14:creationId xmlns:p14="http://schemas.microsoft.com/office/powerpoint/2010/main" val="1942197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r>
              <a:rPr lang="en-NZ" dirty="0"/>
              <a:t>Activity</a:t>
            </a:r>
            <a:endParaRPr lang="en-US" dirty="0"/>
          </a:p>
        </p:txBody>
      </p:sp>
    </p:spTree>
    <p:extLst>
      <p:ext uri="{BB962C8B-B14F-4D97-AF65-F5344CB8AC3E}">
        <p14:creationId xmlns:p14="http://schemas.microsoft.com/office/powerpoint/2010/main" val="254320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US" dirty="0"/>
              <a:t>Air activity</a:t>
            </a:r>
          </a:p>
        </p:txBody>
      </p:sp>
      <p:pic>
        <p:nvPicPr>
          <p:cNvPr id="6"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409855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NZ" dirty="0"/>
              <a:t>Air activity</a:t>
            </a:r>
            <a:endParaRPr lang="en-US" dirty="0"/>
          </a:p>
        </p:txBody>
      </p:sp>
      <p:sp>
        <p:nvSpPr>
          <p:cNvPr id="4" name="Picture Placeholder 3"/>
          <p:cNvSpPr>
            <a:spLocks noGrp="1"/>
          </p:cNvSpPr>
          <p:nvPr>
            <p:ph type="pic" sz="quarter" idx="16"/>
          </p:nvPr>
        </p:nvSpPr>
        <p:spPr/>
      </p:sp>
    </p:spTree>
    <p:extLst>
      <p:ext uri="{BB962C8B-B14F-4D97-AF65-F5344CB8AC3E}">
        <p14:creationId xmlns:p14="http://schemas.microsoft.com/office/powerpoint/2010/main" val="1969967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NZ" dirty="0"/>
              <a:t>Land activity</a:t>
            </a:r>
            <a:endParaRPr lang="en-US" dirty="0"/>
          </a:p>
        </p:txBody>
      </p:sp>
      <p:sp>
        <p:nvSpPr>
          <p:cNvPr id="4" name="Picture Placeholder 3"/>
          <p:cNvSpPr>
            <a:spLocks noGrp="1"/>
          </p:cNvSpPr>
          <p:nvPr>
            <p:ph type="pic" sz="quarter" idx="16"/>
          </p:nvPr>
        </p:nvSpPr>
        <p:spPr/>
      </p:sp>
    </p:spTree>
    <p:extLst>
      <p:ext uri="{BB962C8B-B14F-4D97-AF65-F5344CB8AC3E}">
        <p14:creationId xmlns:p14="http://schemas.microsoft.com/office/powerpoint/2010/main" val="450654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US" dirty="0"/>
              <a:t>Sightseeing </a:t>
            </a:r>
          </a:p>
        </p:txBody>
      </p:sp>
      <p:pic>
        <p:nvPicPr>
          <p:cNvPr id="6"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154555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US" dirty="0"/>
              <a:t>Day trips</a:t>
            </a:r>
          </a:p>
        </p:txBody>
      </p:sp>
      <p:pic>
        <p:nvPicPr>
          <p:cNvPr id="6"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496725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NZ" dirty="0"/>
              <a:t>Spas &amp; Massages</a:t>
            </a:r>
            <a:endParaRPr lang="en-US" dirty="0"/>
          </a:p>
        </p:txBody>
      </p:sp>
      <p:sp>
        <p:nvSpPr>
          <p:cNvPr id="4" name="Picture Placeholder 3"/>
          <p:cNvSpPr>
            <a:spLocks noGrp="1"/>
          </p:cNvSpPr>
          <p:nvPr>
            <p:ph type="pic" sz="quarter" idx="16"/>
          </p:nvPr>
        </p:nvSpPr>
        <p:spPr/>
      </p:sp>
    </p:spTree>
    <p:extLst>
      <p:ext uri="{BB962C8B-B14F-4D97-AF65-F5344CB8AC3E}">
        <p14:creationId xmlns:p14="http://schemas.microsoft.com/office/powerpoint/2010/main" val="1274059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NZ" dirty="0"/>
              <a:t>Shopping &amp; Art Gallery</a:t>
            </a:r>
            <a:endParaRPr lang="en-US" dirty="0"/>
          </a:p>
        </p:txBody>
      </p:sp>
      <p:sp>
        <p:nvSpPr>
          <p:cNvPr id="4" name="Picture Placeholder 3"/>
          <p:cNvSpPr>
            <a:spLocks noGrp="1"/>
          </p:cNvSpPr>
          <p:nvPr>
            <p:ph type="pic" sz="quarter" idx="16"/>
          </p:nvPr>
        </p:nvSpPr>
        <p:spPr/>
      </p:sp>
    </p:spTree>
    <p:extLst>
      <p:ext uri="{BB962C8B-B14F-4D97-AF65-F5344CB8AC3E}">
        <p14:creationId xmlns:p14="http://schemas.microsoft.com/office/powerpoint/2010/main" val="3736203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978277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endParaRPr lang="en-US"/>
          </a:p>
        </p:txBody>
      </p:sp>
      <p:pic>
        <p:nvPicPr>
          <p:cNvPr id="2" name="Picture Placeholder 1"/>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28330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NZ" dirty="0"/>
              <a:t>Winery</a:t>
            </a:r>
            <a:endParaRPr lang="en-US" dirty="0"/>
          </a:p>
        </p:txBody>
      </p:sp>
      <p:sp>
        <p:nvSpPr>
          <p:cNvPr id="4" name="Picture Placeholder 3"/>
          <p:cNvSpPr>
            <a:spLocks noGrp="1"/>
          </p:cNvSpPr>
          <p:nvPr>
            <p:ph type="pic" sz="quarter" idx="16"/>
          </p:nvPr>
        </p:nvSpPr>
        <p:spPr/>
      </p:sp>
    </p:spTree>
    <p:extLst>
      <p:ext uri="{BB962C8B-B14F-4D97-AF65-F5344CB8AC3E}">
        <p14:creationId xmlns:p14="http://schemas.microsoft.com/office/powerpoint/2010/main" val="4210128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r>
              <a:rPr lang="en-NZ" dirty="0"/>
              <a:t>Restaurants &amp; Bars</a:t>
            </a:r>
            <a:endParaRPr lang="en-US" dirty="0"/>
          </a:p>
        </p:txBody>
      </p:sp>
    </p:spTree>
    <p:extLst>
      <p:ext uri="{BB962C8B-B14F-4D97-AF65-F5344CB8AC3E}">
        <p14:creationId xmlns:p14="http://schemas.microsoft.com/office/powerpoint/2010/main" val="4113608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NZ" dirty="0"/>
              <a:t>Restaurants</a:t>
            </a:r>
            <a:endParaRPr lang="en-US" dirty="0"/>
          </a:p>
        </p:txBody>
      </p:sp>
      <p:pic>
        <p:nvPicPr>
          <p:cNvPr id="2" name="Picture Placeholder 1"/>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49238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NZ" dirty="0"/>
              <a:t>Bars</a:t>
            </a:r>
            <a:endParaRPr lang="en-US" dirty="0"/>
          </a:p>
        </p:txBody>
      </p:sp>
      <p:sp>
        <p:nvSpPr>
          <p:cNvPr id="4" name="Picture Placeholder 3"/>
          <p:cNvSpPr>
            <a:spLocks noGrp="1"/>
          </p:cNvSpPr>
          <p:nvPr>
            <p:ph type="pic" sz="quarter" idx="16"/>
          </p:nvPr>
        </p:nvSpPr>
        <p:spPr/>
      </p:sp>
    </p:spTree>
    <p:extLst>
      <p:ext uri="{BB962C8B-B14F-4D97-AF65-F5344CB8AC3E}">
        <p14:creationId xmlns:p14="http://schemas.microsoft.com/office/powerpoint/2010/main" val="3768882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NZ" dirty="0"/>
              <a:t>Winery restaurant</a:t>
            </a:r>
            <a:endParaRPr lang="en-US" dirty="0"/>
          </a:p>
        </p:txBody>
      </p:sp>
      <p:sp>
        <p:nvSpPr>
          <p:cNvPr id="4" name="Picture Placeholder 3"/>
          <p:cNvSpPr>
            <a:spLocks noGrp="1"/>
          </p:cNvSpPr>
          <p:nvPr>
            <p:ph type="pic" sz="quarter" idx="16"/>
          </p:nvPr>
        </p:nvSpPr>
        <p:spPr/>
      </p:sp>
    </p:spTree>
    <p:extLst>
      <p:ext uri="{BB962C8B-B14F-4D97-AF65-F5344CB8AC3E}">
        <p14:creationId xmlns:p14="http://schemas.microsoft.com/office/powerpoint/2010/main" val="1183585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t="-3790" r="-50"/>
          <a:stretch/>
        </p:blipFill>
        <p:spPr>
          <a:xfrm>
            <a:off x="0" y="-176794"/>
            <a:ext cx="9144000" cy="5341010"/>
          </a:xfrm>
          <a:prstGeom prst="rect">
            <a:avLst/>
          </a:prstGeom>
        </p:spPr>
      </p:pic>
      <p:sp>
        <p:nvSpPr>
          <p:cNvPr id="3" name="Text Placeholder 2"/>
          <p:cNvSpPr>
            <a:spLocks noGrp="1"/>
          </p:cNvSpPr>
          <p:nvPr>
            <p:ph type="body" sz="quarter" idx="18"/>
          </p:nvPr>
        </p:nvSpPr>
        <p:spPr>
          <a:xfrm>
            <a:off x="431583" y="2079096"/>
            <a:ext cx="8197197" cy="503239"/>
          </a:xfrm>
        </p:spPr>
        <p:txBody>
          <a:bodyPr/>
          <a:lstStyle/>
          <a:p>
            <a:r>
              <a:rPr lang="en-US"/>
              <a:t>www.queenstownNZ.nz/trade</a:t>
            </a:r>
            <a:endParaRPr lang="en-US" dirty="0"/>
          </a:p>
        </p:txBody>
      </p:sp>
    </p:spTree>
    <p:extLst>
      <p:ext uri="{BB962C8B-B14F-4D97-AF65-F5344CB8AC3E}">
        <p14:creationId xmlns:p14="http://schemas.microsoft.com/office/powerpoint/2010/main" val="2873909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r="-299"/>
          <a:stretch/>
        </p:blipFill>
        <p:spPr>
          <a:xfrm>
            <a:off x="2879" y="0"/>
            <a:ext cx="9161218" cy="5143500"/>
          </a:xfrm>
        </p:spPr>
      </p:pic>
    </p:spTree>
    <p:extLst>
      <p:ext uri="{BB962C8B-B14F-4D97-AF65-F5344CB8AC3E}">
        <p14:creationId xmlns:p14="http://schemas.microsoft.com/office/powerpoint/2010/main" val="2285951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a:stretch/>
        </p:blipFill>
        <p:spPr/>
      </p:pic>
      <p:sp>
        <p:nvSpPr>
          <p:cNvPr id="4" name="Picture Placeholder 3"/>
          <p:cNvSpPr>
            <a:spLocks noGrp="1"/>
          </p:cNvSpPr>
          <p:nvPr>
            <p:ph type="pic" sz="quarter" idx="16"/>
          </p:nvPr>
        </p:nvSpPr>
        <p:spPr/>
      </p:sp>
    </p:spTree>
    <p:extLst>
      <p:ext uri="{BB962C8B-B14F-4D97-AF65-F5344CB8AC3E}">
        <p14:creationId xmlns:p14="http://schemas.microsoft.com/office/powerpoint/2010/main" val="2181092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3163099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6"/>
          </p:nvPr>
        </p:nvSpPr>
        <p:spPr/>
      </p:sp>
      <p:pic>
        <p:nvPicPr>
          <p:cNvPr id="3" name="Picture Placeholder 2"/>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90699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r>
              <a:rPr lang="en-NZ" dirty="0"/>
              <a:t>Accommodation</a:t>
            </a:r>
            <a:endParaRPr lang="en-US" dirty="0"/>
          </a:p>
        </p:txBody>
      </p:sp>
    </p:spTree>
    <p:extLst>
      <p:ext uri="{BB962C8B-B14F-4D97-AF65-F5344CB8AC3E}">
        <p14:creationId xmlns:p14="http://schemas.microsoft.com/office/powerpoint/2010/main" val="1641915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143500"/>
          </a:xfrm>
          <a:prstGeom prst="rect">
            <a:avLst/>
          </a:prstGeom>
        </p:spPr>
      </p:pic>
      <p:sp>
        <p:nvSpPr>
          <p:cNvPr id="2" name="Title 1"/>
          <p:cNvSpPr>
            <a:spLocks noGrp="1"/>
          </p:cNvSpPr>
          <p:nvPr>
            <p:ph type="title"/>
          </p:nvPr>
        </p:nvSpPr>
        <p:spPr/>
        <p:txBody>
          <a:bodyPr/>
          <a:lstStyle/>
          <a:p>
            <a:endParaRPr lang="en-NZ" dirty="0"/>
          </a:p>
        </p:txBody>
      </p:sp>
    </p:spTree>
    <p:extLst>
      <p:ext uri="{BB962C8B-B14F-4D97-AF65-F5344CB8AC3E}">
        <p14:creationId xmlns:p14="http://schemas.microsoft.com/office/powerpoint/2010/main" val="2174017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r>
              <a:rPr lang="en-NZ" dirty="0"/>
              <a:t>Luxury lodges</a:t>
            </a:r>
            <a:endParaRPr lang="en-US" dirty="0"/>
          </a:p>
        </p:txBody>
      </p:sp>
      <p:pic>
        <p:nvPicPr>
          <p:cNvPr id="2" name="Picture Placeholder 1"/>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84444946"/>
      </p:ext>
    </p:extLst>
  </p:cSld>
  <p:clrMapOvr>
    <a:masterClrMapping/>
  </p:clrMapOvr>
</p:sld>
</file>

<file path=ppt/theme/theme1.xml><?xml version="1.0" encoding="utf-8"?>
<a:theme xmlns:a="http://schemas.openxmlformats.org/drawingml/2006/main" name="Contents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Wide Format" id="{70101F04-77E1-4A31-83D4-72DAFB1A966F}" vid="{3CBF9969-D0D2-4136-A042-81896F30908A}"/>
    </a:ext>
  </a:extLst>
</a:theme>
</file>

<file path=ppt/theme/theme10.xml><?xml version="1.0" encoding="utf-8"?>
<a:theme xmlns:a="http://schemas.openxmlformats.org/drawingml/2006/main" name="Thank You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Wide Format" id="{70101F04-77E1-4A31-83D4-72DAFB1A966F}" vid="{2F834DFD-4F3B-4ACF-9937-D67F25384CFB}"/>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ullet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Wide Format" id="{70101F04-77E1-4A31-83D4-72DAFB1A966F}" vid="{7B9D8731-38C0-487D-833B-48E42D76A56F}"/>
    </a:ext>
  </a:extLst>
</a:theme>
</file>

<file path=ppt/theme/theme3.xml><?xml version="1.0" encoding="utf-8"?>
<a:theme xmlns:a="http://schemas.openxmlformats.org/drawingml/2006/main" name="New Section Title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Wide Format" id="{70101F04-77E1-4A31-83D4-72DAFB1A966F}" vid="{88A3C4DD-9D19-4270-A9BE-12669798E519}"/>
    </a:ext>
  </a:extLst>
</a:theme>
</file>

<file path=ppt/theme/theme4.xml><?xml version="1.0" encoding="utf-8"?>
<a:theme xmlns:a="http://schemas.openxmlformats.org/drawingml/2006/main" name="Content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Wide Format" id="{70101F04-77E1-4A31-83D4-72DAFB1A966F}" vid="{75275D89-DCA3-4363-91C5-2F4FF97ADAEF}"/>
    </a:ext>
  </a:extLst>
</a:theme>
</file>

<file path=ppt/theme/theme5.xml><?xml version="1.0" encoding="utf-8"?>
<a:theme xmlns:a="http://schemas.openxmlformats.org/drawingml/2006/main" name="Map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Wide Format" id="{70101F04-77E1-4A31-83D4-72DAFB1A966F}" vid="{D6BCB485-0F37-4F20-886E-C5A2DEA4B8B6}"/>
    </a:ext>
  </a:extLst>
</a:theme>
</file>

<file path=ppt/theme/theme6.xml><?xml version="1.0" encoding="utf-8"?>
<a:theme xmlns:a="http://schemas.openxmlformats.org/drawingml/2006/main" name="Graph Pages">
  <a:themeElements>
    <a:clrScheme name="Destination Queenstown ">
      <a:dk1>
        <a:srgbClr val="323332"/>
      </a:dk1>
      <a:lt1>
        <a:sysClr val="window" lastClr="FFFFFF"/>
      </a:lt1>
      <a:dk2>
        <a:srgbClr val="313131"/>
      </a:dk2>
      <a:lt2>
        <a:srgbClr val="FFFFFE"/>
      </a:lt2>
      <a:accent1>
        <a:srgbClr val="1779C3"/>
      </a:accent1>
      <a:accent2>
        <a:srgbClr val="F27719"/>
      </a:accent2>
      <a:accent3>
        <a:srgbClr val="B5D325"/>
      </a:accent3>
      <a:accent4>
        <a:srgbClr val="FCBA13"/>
      </a:accent4>
      <a:accent5>
        <a:srgbClr val="ED551C"/>
      </a:accent5>
      <a:accent6>
        <a:srgbClr val="143581"/>
      </a:accent6>
      <a:hlink>
        <a:srgbClr val="0C5D35"/>
      </a:hlink>
      <a:folHlink>
        <a:srgbClr val="0D53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Wide Format" id="{70101F04-77E1-4A31-83D4-72DAFB1A966F}" vid="{D3FFF577-CED5-40B8-B7A8-C743021E2714}"/>
    </a:ext>
  </a:extLst>
</a:theme>
</file>

<file path=ppt/theme/theme7.xml><?xml version="1.0" encoding="utf-8"?>
<a:theme xmlns:a="http://schemas.openxmlformats.org/drawingml/2006/main" name="Video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Wide Format" id="{70101F04-77E1-4A31-83D4-72DAFB1A966F}" vid="{BFDDEBCE-5059-464E-B545-FC24AB870D69}"/>
    </a:ext>
  </a:extLst>
</a:theme>
</file>

<file path=ppt/theme/theme8.xml><?xml version="1.0" encoding="utf-8"?>
<a:theme xmlns:a="http://schemas.openxmlformats.org/drawingml/2006/main" name="Quote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Wide Format" id="{70101F04-77E1-4A31-83D4-72DAFB1A966F}" vid="{D5E5B0DA-C316-40A7-B4CE-71E669EA5039}"/>
    </a:ext>
  </a:extLst>
</a:theme>
</file>

<file path=ppt/theme/theme9.xml><?xml version="1.0" encoding="utf-8"?>
<a:theme xmlns:a="http://schemas.openxmlformats.org/drawingml/2006/main" name="Blank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Wide Format" id="{70101F04-77E1-4A31-83D4-72DAFB1A966F}" vid="{13681E09-4FEE-457A-8D79-7C18BAB16A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EF61CC457E8874CB3F2A061A602ED93" ma:contentTypeVersion="10" ma:contentTypeDescription="Create a new document." ma:contentTypeScope="" ma:versionID="f9772a74c1327efa8dccf0e8c5e79cf4">
  <xsd:schema xmlns:xsd="http://www.w3.org/2001/XMLSchema" xmlns:xs="http://www.w3.org/2001/XMLSchema" xmlns:p="http://schemas.microsoft.com/office/2006/metadata/properties" xmlns:ns2="abcae805-40bc-4745-bb7d-7ec5a4aa27db" xmlns:ns3="576feec0-1606-4ba0-8cb7-abd29e4b93a4" targetNamespace="http://schemas.microsoft.com/office/2006/metadata/properties" ma:root="true" ma:fieldsID="3b11fbb98c19b256fa28e302368f0ff9" ns2:_="" ns3:_="">
    <xsd:import namespace="abcae805-40bc-4745-bb7d-7ec5a4aa27db"/>
    <xsd:import namespace="576feec0-1606-4ba0-8cb7-abd29e4b93a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cae805-40bc-4745-bb7d-7ec5a4aa27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6feec0-1606-4ba0-8cb7-abd29e4b93a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74A748-F08A-4E3E-8237-B7956B2D5BF0}">
  <ds:schemaRefs>
    <ds:schemaRef ds:uri="http://schemas.microsoft.com/office/2006/documentManagement/types"/>
    <ds:schemaRef ds:uri="http://purl.org/dc/elements/1.1/"/>
    <ds:schemaRef ds:uri="http://schemas.microsoft.com/office/2006/metadata/properties"/>
    <ds:schemaRef ds:uri="abcae805-40bc-4745-bb7d-7ec5a4aa27db"/>
    <ds:schemaRef ds:uri="576feec0-1606-4ba0-8cb7-abd29e4b93a4"/>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3F07954C-03A2-44C3-ACA3-B226E4C2AF58}">
  <ds:schemaRefs>
    <ds:schemaRef ds:uri="http://schemas.microsoft.com/sharepoint/v3/contenttype/forms"/>
  </ds:schemaRefs>
</ds:datastoreItem>
</file>

<file path=customXml/itemProps3.xml><?xml version="1.0" encoding="utf-8"?>
<ds:datastoreItem xmlns:ds="http://schemas.openxmlformats.org/officeDocument/2006/customXml" ds:itemID="{E26E68E5-112C-4922-A714-6BC222DBA4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cae805-40bc-4745-bb7d-7ec5a4aa27db"/>
    <ds:schemaRef ds:uri="576feec0-1606-4ba0-8cb7-abd29e4b93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 Template - Wide Format</Template>
  <TotalTime>3023</TotalTime>
  <Words>3338</Words>
  <Application>Microsoft Office PowerPoint</Application>
  <PresentationFormat>On-screen Show (16:9)</PresentationFormat>
  <Paragraphs>138</Paragraphs>
  <Slides>26</Slides>
  <Notes>17</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26</vt:i4>
      </vt:variant>
    </vt:vector>
  </HeadingPairs>
  <TitlesOfParts>
    <vt:vector size="42" baseType="lpstr">
      <vt:lpstr>Arial</vt:lpstr>
      <vt:lpstr>Avenir Light</vt:lpstr>
      <vt:lpstr>Avenir LT Std 35 Light</vt:lpstr>
      <vt:lpstr>Calibri</vt:lpstr>
      <vt:lpstr>Lucida Grande</vt:lpstr>
      <vt:lpstr>Marine UP Black</vt:lpstr>
      <vt:lpstr>Contents Pages</vt:lpstr>
      <vt:lpstr>Bullet Pages</vt:lpstr>
      <vt:lpstr>New Section Title Pages</vt:lpstr>
      <vt:lpstr>Content Pages</vt:lpstr>
      <vt:lpstr>Map Pages</vt:lpstr>
      <vt:lpstr>Graph Pages</vt:lpstr>
      <vt:lpstr>Video Page</vt:lpstr>
      <vt:lpstr>Quote Pages</vt:lpstr>
      <vt:lpstr>Blank Pages</vt:lpstr>
      <vt:lpstr>Thank You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Archibald</dc:creator>
  <cp:lastModifiedBy>Brian Walker</cp:lastModifiedBy>
  <cp:revision>98</cp:revision>
  <dcterms:created xsi:type="dcterms:W3CDTF">2018-04-27T04:20:12Z</dcterms:created>
  <dcterms:modified xsi:type="dcterms:W3CDTF">2019-04-15T00:44:11Z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0x0101003EF61CC457E8874CB3F2A061A602ED93</vt:lpwstr>
  </property>
</Properties>
</file>