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5D_2AD2E2D.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328" r:id="rId2"/>
    <p:sldId id="329" r:id="rId3"/>
    <p:sldId id="330" r:id="rId4"/>
    <p:sldId id="365" r:id="rId5"/>
    <p:sldId id="366" r:id="rId6"/>
    <p:sldId id="348" r:id="rId7"/>
    <p:sldId id="349" r:id="rId8"/>
    <p:sldId id="367" r:id="rId9"/>
    <p:sldId id="368" r:id="rId10"/>
    <p:sldId id="370" r:id="rId11"/>
    <p:sldId id="300" r:id="rId12"/>
    <p:sldId id="351" r:id="rId13"/>
    <p:sldId id="371" r:id="rId14"/>
    <p:sldId id="372" r:id="rId15"/>
    <p:sldId id="373" r:id="rId16"/>
    <p:sldId id="343" r:id="rId17"/>
    <p:sldId id="335" r:id="rId18"/>
    <p:sldId id="3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7319C3-8E99-7070-E1A7-C593F5B9B0A8}" name="Cara Anderson" initials="CA" userId="S::caraa@queenstownnz.nz::51fc556b-d921-4cd7-8fd5-335322f2488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4EE"/>
    <a:srgbClr val="F5EDE1"/>
    <a:srgbClr val="FFF6EB"/>
    <a:srgbClr val="AEC09A"/>
    <a:srgbClr val="F7DA8C"/>
    <a:srgbClr val="DFD7D8"/>
    <a:srgbClr val="91B5BE"/>
    <a:srgbClr val="C86023"/>
    <a:srgbClr val="3C748D"/>
    <a:srgbClr val="0041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80"/>
  </p:normalViewPr>
  <p:slideViewPr>
    <p:cSldViewPr snapToGrid="0">
      <p:cViewPr varScale="1">
        <p:scale>
          <a:sx n="111" d="100"/>
          <a:sy n="111" d="100"/>
        </p:scale>
        <p:origin x="594" y="96"/>
      </p:cViewPr>
      <p:guideLst/>
    </p:cSldViewPr>
  </p:slideViewPr>
  <p:notesTextViewPr>
    <p:cViewPr>
      <p:scale>
        <a:sx n="1" d="1"/>
        <a:sy n="1" d="1"/>
      </p:scale>
      <p:origin x="0" y="0"/>
    </p:cViewPr>
  </p:notesTextViewPr>
  <p:sorterViewPr>
    <p:cViewPr>
      <p:scale>
        <a:sx n="136" d="100"/>
        <a:sy n="136" d="100"/>
      </p:scale>
      <p:origin x="0" y="0"/>
    </p:cViewPr>
  </p:sorter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omments/modernComment_15D_2AD2E2D.xml><?xml version="1.0" encoding="utf-8"?>
<p188:cmLst xmlns:a="http://schemas.openxmlformats.org/drawingml/2006/main" xmlns:r="http://schemas.openxmlformats.org/officeDocument/2006/relationships" xmlns:p188="http://schemas.microsoft.com/office/powerpoint/2018/8/main">
  <p188:cm id="{2DCF2205-8AD9-42FC-B678-3BDEA3C63634}" authorId="{B07319C3-8E99-7070-E1A7-C593F5B9B0A8}" created="2024-02-14T00:29:44.264">
    <ac:txMkLst xmlns:ac="http://schemas.microsoft.com/office/drawing/2013/main/command">
      <pc:docMk xmlns:pc="http://schemas.microsoft.com/office/powerpoint/2013/main/command"/>
      <pc:sldMk xmlns:pc="http://schemas.microsoft.com/office/powerpoint/2013/main/command" cId="44903981" sldId="349"/>
      <ac:spMk id="4" creationId="{E56A17E0-BFBA-6000-8C5B-B24BE30E432B}"/>
      <ac:txMk cp="194" len="6">
        <ac:context len="361" hash="2542268768"/>
      </ac:txMk>
    </ac:txMkLst>
    <p188:pos x="570931" y="2839060"/>
    <p188:txBody>
      <a:bodyPr/>
      <a:lstStyle/>
      <a:p>
        <a:r>
          <a:rPr lang="en-NZ"/>
          <a:t>chair</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6D5028-33A9-64DD-4A6E-9E84B68A0A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a:extLst>
              <a:ext uri="{FF2B5EF4-FFF2-40B4-BE49-F238E27FC236}">
                <a16:creationId xmlns:a16="http://schemas.microsoft.com/office/drawing/2014/main" id="{CCE6B99F-B8C2-C690-B9C8-63D58163FA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9152BF1-B68C-455F-AF25-2994F8D2DBB9}" type="datetimeFigureOut">
              <a:rPr lang="en-NZ" smtClean="0"/>
              <a:t>4/07/2024</a:t>
            </a:fld>
            <a:endParaRPr lang="en-NZ"/>
          </a:p>
        </p:txBody>
      </p:sp>
      <p:sp>
        <p:nvSpPr>
          <p:cNvPr id="4" name="Footer Placeholder 3">
            <a:extLst>
              <a:ext uri="{FF2B5EF4-FFF2-40B4-BE49-F238E27FC236}">
                <a16:creationId xmlns:a16="http://schemas.microsoft.com/office/drawing/2014/main" id="{89963761-0632-3162-0903-F0CD4F3F65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a:extLst>
              <a:ext uri="{FF2B5EF4-FFF2-40B4-BE49-F238E27FC236}">
                <a16:creationId xmlns:a16="http://schemas.microsoft.com/office/drawing/2014/main" id="{47BDE656-2A72-F898-609D-B33B9B3A8D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1C45299-6458-41EC-AA54-9647D64513CD}" type="slidenum">
              <a:rPr lang="en-NZ" smtClean="0"/>
              <a:t>‹#›</a:t>
            </a:fld>
            <a:endParaRPr lang="en-NZ"/>
          </a:p>
        </p:txBody>
      </p:sp>
    </p:spTree>
    <p:extLst>
      <p:ext uri="{BB962C8B-B14F-4D97-AF65-F5344CB8AC3E}">
        <p14:creationId xmlns:p14="http://schemas.microsoft.com/office/powerpoint/2010/main" val="11679158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2380F4-1D16-F64D-A34F-5CEC40825C9B}" type="datetimeFigureOut">
              <a:rPr lang="en-US" smtClean="0"/>
              <a:t>7/4/2024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2D2472-7C2A-0D40-BF18-C8C94A6E91C3}" type="slidenum">
              <a:rPr lang="en-US" smtClean="0"/>
              <a:t>‹#›</a:t>
            </a:fld>
            <a:endParaRPr lang="en-US"/>
          </a:p>
        </p:txBody>
      </p:sp>
    </p:spTree>
    <p:extLst>
      <p:ext uri="{BB962C8B-B14F-4D97-AF65-F5344CB8AC3E}">
        <p14:creationId xmlns:p14="http://schemas.microsoft.com/office/powerpoint/2010/main" val="1064315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BD8AA-F04E-9AE7-B8CA-221250639E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0BDCC0-93E7-256D-AFD4-2BDD498CBA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24E26F-381C-2C48-3872-65DFCCBC067B}"/>
              </a:ext>
            </a:extLst>
          </p:cNvPr>
          <p:cNvSpPr>
            <a:spLocks noGrp="1"/>
          </p:cNvSpPr>
          <p:nvPr>
            <p:ph type="body" idx="1"/>
          </p:nvPr>
        </p:nvSpPr>
        <p:spPr/>
        <p:txBody>
          <a:bodyPr/>
          <a:lstStyle/>
          <a:p>
            <a:r>
              <a:rPr lang="en-US" dirty="0"/>
              <a:t>- Four mountains four ways – Queenstown is the ultimate ski holiday destination in NZ (Coronet Peak, The Remarkables, Cardrona and Treble Cone)</a:t>
            </a:r>
          </a:p>
          <a:p>
            <a:r>
              <a:rPr lang="en-US" dirty="0"/>
              <a:t>- Long ski season from June to October </a:t>
            </a:r>
          </a:p>
          <a:p>
            <a:r>
              <a:rPr lang="en-US" dirty="0"/>
              <a:t>- Ski passes range from single day, to multi-day and season passes, allowing access to multiple Queenstown ski fields</a:t>
            </a:r>
          </a:p>
          <a:p>
            <a:r>
              <a:rPr lang="en-US" dirty="0"/>
              <a:t>- It’s easy to hire gear in town or on the mountain. Book lessons with seasoned pros that cater for all levels and abilities.</a:t>
            </a:r>
          </a:p>
          <a:p>
            <a:r>
              <a:rPr lang="en-US" dirty="0"/>
              <a:t>- Each ski area offers mountain transport – book your seat on the bus, departing regularly from downtown Queenstown </a:t>
            </a:r>
          </a:p>
          <a:p>
            <a:r>
              <a:rPr lang="en-US" dirty="0"/>
              <a:t>- The fun doesn’t stop when the chairlifts do – wine bars, pubs, nightclubs – Queenstown’s apres-ski offering is the perfect end to a day on the slopes</a:t>
            </a:r>
          </a:p>
          <a:p>
            <a:endParaRPr lang="en-US" dirty="0"/>
          </a:p>
        </p:txBody>
      </p:sp>
      <p:sp>
        <p:nvSpPr>
          <p:cNvPr id="4" name="Slide Number Placeholder 3">
            <a:extLst>
              <a:ext uri="{FF2B5EF4-FFF2-40B4-BE49-F238E27FC236}">
                <a16:creationId xmlns:a16="http://schemas.microsoft.com/office/drawing/2014/main" id="{84484283-8617-255E-E2A9-32B6F4CFFD32}"/>
              </a:ext>
            </a:extLst>
          </p:cNvPr>
          <p:cNvSpPr>
            <a:spLocks noGrp="1"/>
          </p:cNvSpPr>
          <p:nvPr>
            <p:ph type="sldNum" sz="quarter" idx="5"/>
          </p:nvPr>
        </p:nvSpPr>
        <p:spPr/>
        <p:txBody>
          <a:bodyPr/>
          <a:lstStyle/>
          <a:p>
            <a:fld id="{282D2472-7C2A-0D40-BF18-C8C94A6E91C3}" type="slidenum">
              <a:rPr lang="en-US" smtClean="0"/>
              <a:t>2</a:t>
            </a:fld>
            <a:endParaRPr lang="en-US"/>
          </a:p>
        </p:txBody>
      </p:sp>
    </p:spTree>
    <p:extLst>
      <p:ext uri="{BB962C8B-B14F-4D97-AF65-F5344CB8AC3E}">
        <p14:creationId xmlns:p14="http://schemas.microsoft.com/office/powerpoint/2010/main" val="3294324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kern="1200" dirty="0">
                <a:solidFill>
                  <a:schemeClr val="tx1"/>
                </a:solidFill>
                <a:effectLst/>
                <a:latin typeface="+mn-lt"/>
                <a:ea typeface="+mn-ea"/>
                <a:cs typeface="+mn-cs"/>
              </a:rPr>
              <a:t>Treble Cone, the largest ski area in NZ’s South Island, is famous for its long, uncrowded groomed runs, legendary off-piste terrain and unrivalled views over Lake Wanaka and the Southern Alps. </a:t>
            </a:r>
          </a:p>
          <a:p>
            <a:endParaRPr lang="en-NZ" sz="1200" b="0" i="0" kern="1200" dirty="0">
              <a:solidFill>
                <a:schemeClr val="tx1"/>
              </a:solidFill>
              <a:effectLst/>
              <a:latin typeface="+mn-lt"/>
              <a:ea typeface="+mn-ea"/>
              <a:cs typeface="+mn-cs"/>
            </a:endParaRPr>
          </a:p>
          <a:p>
            <a:r>
              <a:rPr lang="en-NZ" sz="1200" b="0" i="0" kern="1200" dirty="0">
                <a:solidFill>
                  <a:schemeClr val="tx1"/>
                </a:solidFill>
                <a:effectLst/>
                <a:latin typeface="+mn-lt"/>
                <a:ea typeface="+mn-ea"/>
                <a:cs typeface="+mn-cs"/>
              </a:rPr>
              <a:t>Located just a 35-minute scenic drive from Wanaka and a 90-minute drive from Queenstown via the Crown Range road.</a:t>
            </a:r>
          </a:p>
          <a:p>
            <a:endParaRPr lang="en-NZ" sz="1200" b="0" i="0" kern="1200" dirty="0">
              <a:solidFill>
                <a:schemeClr val="tx1"/>
              </a:solidFill>
              <a:effectLst/>
              <a:latin typeface="+mn-lt"/>
              <a:ea typeface="+mn-ea"/>
              <a:cs typeface="+mn-cs"/>
            </a:endParaRPr>
          </a:p>
          <a:p>
            <a:r>
              <a:rPr lang="en-NZ" sz="1200" b="0" i="0" kern="1200" dirty="0">
                <a:solidFill>
                  <a:schemeClr val="tx1"/>
                </a:solidFill>
                <a:effectLst/>
                <a:latin typeface="+mn-lt"/>
                <a:ea typeface="+mn-ea"/>
                <a:cs typeface="+mn-cs"/>
              </a:rPr>
              <a:t>Treble Cone is a must-do experience for skiers and snowboarders with a massive 700m of vertical,  which also allows for some of New Zealand’s longest groomed trails and best free riding terrain.</a:t>
            </a:r>
          </a:p>
          <a:p>
            <a:endParaRPr lang="en-NZ" sz="1200" b="0" i="0" kern="1200" dirty="0">
              <a:solidFill>
                <a:schemeClr val="tx1"/>
              </a:solidFill>
              <a:effectLst/>
              <a:latin typeface="+mn-lt"/>
              <a:ea typeface="+mn-ea"/>
              <a:cs typeface="+mn-cs"/>
            </a:endParaRPr>
          </a:p>
          <a:p>
            <a:r>
              <a:rPr lang="en-NZ" sz="1200" b="0" i="0" kern="1200" dirty="0">
                <a:solidFill>
                  <a:schemeClr val="tx1"/>
                </a:solidFill>
                <a:effectLst/>
                <a:latin typeface="+mn-lt"/>
                <a:ea typeface="+mn-ea"/>
                <a:cs typeface="+mn-cs"/>
              </a:rPr>
              <a:t>If you're not quite ready to explore too far from the groomers just yet, Treble Cone's snow sports school can help you get up to speed- whatever your level. Treble Cone's learner area is located alongside the comforts of the Base lodge and café with the convenience of a fully kitted ski and snowboard rental shop. </a:t>
            </a:r>
          </a:p>
          <a:p>
            <a:endParaRPr lang="en-NZ" sz="1200" b="0" i="0" kern="1200" dirty="0">
              <a:solidFill>
                <a:schemeClr val="tx1"/>
              </a:solidFill>
              <a:effectLst/>
              <a:latin typeface="+mn-lt"/>
              <a:ea typeface="+mn-ea"/>
              <a:cs typeface="+mn-cs"/>
            </a:endParaRPr>
          </a:p>
          <a:p>
            <a:r>
              <a:rPr lang="en-NZ" sz="1200" b="0" i="0" kern="1200" dirty="0">
                <a:solidFill>
                  <a:schemeClr val="tx1"/>
                </a:solidFill>
                <a:effectLst/>
                <a:latin typeface="+mn-lt"/>
                <a:ea typeface="+mn-ea"/>
                <a:cs typeface="+mn-cs"/>
              </a:rPr>
              <a:t>Save time on the mountain and get prepared early. Visit our Wanaka (20 </a:t>
            </a:r>
            <a:r>
              <a:rPr lang="en-NZ" sz="1200" b="0" i="0" kern="1200" dirty="0" err="1">
                <a:solidFill>
                  <a:schemeClr val="tx1"/>
                </a:solidFill>
                <a:effectLst/>
                <a:latin typeface="+mn-lt"/>
                <a:ea typeface="+mn-ea"/>
                <a:cs typeface="+mn-cs"/>
              </a:rPr>
              <a:t>Helwick</a:t>
            </a:r>
            <a:r>
              <a:rPr lang="en-NZ" sz="1200" b="0" i="0" kern="1200" dirty="0">
                <a:solidFill>
                  <a:schemeClr val="tx1"/>
                </a:solidFill>
                <a:effectLst/>
                <a:latin typeface="+mn-lt"/>
                <a:ea typeface="+mn-ea"/>
                <a:cs typeface="+mn-cs"/>
              </a:rPr>
              <a:t> Street) or Queenstown (37 Camp Street) offices for a full range of ticketing and rental needs.</a:t>
            </a:r>
          </a:p>
          <a:p>
            <a:endParaRPr lang="en-NZ" dirty="0"/>
          </a:p>
          <a:p>
            <a:endParaRPr lang="en-NZ" dirty="0"/>
          </a:p>
        </p:txBody>
      </p:sp>
      <p:sp>
        <p:nvSpPr>
          <p:cNvPr id="4" name="Slide Number Placeholder 3"/>
          <p:cNvSpPr>
            <a:spLocks noGrp="1"/>
          </p:cNvSpPr>
          <p:nvPr>
            <p:ph type="sldNum" sz="quarter" idx="5"/>
          </p:nvPr>
        </p:nvSpPr>
        <p:spPr/>
        <p:txBody>
          <a:bodyPr/>
          <a:lstStyle/>
          <a:p>
            <a:fld id="{282D2472-7C2A-0D40-BF18-C8C94A6E91C3}" type="slidenum">
              <a:rPr lang="en-US" smtClean="0"/>
              <a:t>11</a:t>
            </a:fld>
            <a:endParaRPr lang="en-US"/>
          </a:p>
        </p:txBody>
      </p:sp>
    </p:spTree>
    <p:extLst>
      <p:ext uri="{BB962C8B-B14F-4D97-AF65-F5344CB8AC3E}">
        <p14:creationId xmlns:p14="http://schemas.microsoft.com/office/powerpoint/2010/main" val="765874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dirty="0">
                <a:solidFill>
                  <a:srgbClr val="1779C4"/>
                </a:solidFill>
              </a:rPr>
              <a:t>Elevation: 1960m (6,430ft) </a:t>
            </a:r>
          </a:p>
          <a:p>
            <a:r>
              <a:rPr lang="en-NZ" sz="1200" b="0" dirty="0">
                <a:solidFill>
                  <a:srgbClr val="1779C4"/>
                </a:solidFill>
              </a:rPr>
              <a:t>Vertical Drop: 700m (2,321ft) </a:t>
            </a:r>
          </a:p>
          <a:p>
            <a:r>
              <a:rPr lang="en-NZ" sz="1200" b="0" dirty="0">
                <a:solidFill>
                  <a:srgbClr val="1779C4"/>
                </a:solidFill>
              </a:rPr>
              <a:t>Ski Area: 550 hectares (1,359 acres) </a:t>
            </a:r>
          </a:p>
          <a:p>
            <a:r>
              <a:rPr lang="en-NZ" sz="1200" b="0" dirty="0">
                <a:solidFill>
                  <a:srgbClr val="1779C4"/>
                </a:solidFill>
              </a:rPr>
              <a:t>Drive from Queenstown: 1.5 hours (90.5km)</a:t>
            </a:r>
          </a:p>
          <a:p>
            <a:r>
              <a:rPr lang="en-NZ" sz="1200" b="0" dirty="0">
                <a:solidFill>
                  <a:srgbClr val="1779C4"/>
                </a:solidFill>
              </a:rPr>
              <a:t>45% Intermediate / 45% Advanced</a:t>
            </a:r>
          </a:p>
          <a:p>
            <a:r>
              <a:rPr lang="en-NZ" sz="1200" b="0" dirty="0">
                <a:solidFill>
                  <a:srgbClr val="1779C4"/>
                </a:solidFill>
              </a:rPr>
              <a:t>1x 6-seater and 1x quad lift and platter for beginners</a:t>
            </a:r>
          </a:p>
          <a:p>
            <a:endParaRPr lang="en-NZ" dirty="0"/>
          </a:p>
          <a:p>
            <a:endParaRPr lang="en-NZ" dirty="0"/>
          </a:p>
        </p:txBody>
      </p:sp>
      <p:sp>
        <p:nvSpPr>
          <p:cNvPr id="4" name="Slide Number Placeholder 3"/>
          <p:cNvSpPr>
            <a:spLocks noGrp="1"/>
          </p:cNvSpPr>
          <p:nvPr>
            <p:ph type="sldNum" sz="quarter" idx="5"/>
          </p:nvPr>
        </p:nvSpPr>
        <p:spPr/>
        <p:txBody>
          <a:bodyPr/>
          <a:lstStyle/>
          <a:p>
            <a:fld id="{282D2472-7C2A-0D40-BF18-C8C94A6E91C3}" type="slidenum">
              <a:rPr lang="en-US" smtClean="0"/>
              <a:t>12</a:t>
            </a:fld>
            <a:endParaRPr lang="en-US"/>
          </a:p>
        </p:txBody>
      </p:sp>
    </p:spTree>
    <p:extLst>
      <p:ext uri="{BB962C8B-B14F-4D97-AF65-F5344CB8AC3E}">
        <p14:creationId xmlns:p14="http://schemas.microsoft.com/office/powerpoint/2010/main" val="2338009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b="0" i="0" kern="1200" dirty="0">
                <a:solidFill>
                  <a:schemeClr val="tx1"/>
                </a:solidFill>
                <a:effectLst/>
                <a:latin typeface="+mn-lt"/>
                <a:ea typeface="+mn-ea"/>
                <a:cs typeface="+mn-cs"/>
              </a:rPr>
              <a:t>Fully-guided experience.  Big mountain experience.  Variety of terrain.  Different package/run options.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b="0" i="0" kern="1200" dirty="0">
              <a:solidFill>
                <a:schemeClr val="tx1"/>
              </a:solidFill>
              <a:effectLst/>
              <a:latin typeface="+mn-lt"/>
              <a:ea typeface="+mn-ea"/>
              <a:cs typeface="+mn-cs"/>
            </a:endParaRPr>
          </a:p>
          <a:p>
            <a:r>
              <a:rPr lang="en-NZ" sz="1200" b="0" i="0" kern="1200" dirty="0">
                <a:solidFill>
                  <a:schemeClr val="tx1"/>
                </a:solidFill>
                <a:effectLst/>
                <a:latin typeface="+mn-lt"/>
                <a:ea typeface="+mn-ea"/>
                <a:cs typeface="+mn-cs"/>
              </a:rPr>
              <a:t>Heli Skiing &amp; Heli Boarding is a great option if you're looking for the backcountry terrain and untouched fresh powder.</a:t>
            </a:r>
          </a:p>
          <a:p>
            <a:endParaRPr lang="en-NZ" sz="1200" b="0" i="0" kern="1200" dirty="0">
              <a:solidFill>
                <a:schemeClr val="tx1"/>
              </a:solidFill>
              <a:effectLst/>
              <a:latin typeface="+mn-lt"/>
              <a:ea typeface="+mn-ea"/>
              <a:cs typeface="+mn-cs"/>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sz="1200" b="0" i="0" kern="1200" dirty="0">
                <a:solidFill>
                  <a:schemeClr val="tx1"/>
                </a:solidFill>
                <a:effectLst/>
                <a:latin typeface="+mn-lt"/>
                <a:ea typeface="+mn-ea"/>
                <a:cs typeface="+mn-cs"/>
              </a:rPr>
              <a:t>For the ultimate snow experience, choose a </a:t>
            </a:r>
            <a:r>
              <a:rPr lang="en-NZ" sz="1200" b="0" i="0" kern="1200" dirty="0" err="1">
                <a:solidFill>
                  <a:schemeClr val="tx1"/>
                </a:solidFill>
                <a:effectLst/>
                <a:latin typeface="+mn-lt"/>
                <a:ea typeface="+mn-ea"/>
                <a:cs typeface="+mn-cs"/>
              </a:rPr>
              <a:t>heli</a:t>
            </a:r>
            <a:r>
              <a:rPr lang="en-NZ" sz="1200" b="0" i="0" kern="1200" dirty="0">
                <a:solidFill>
                  <a:schemeClr val="tx1"/>
                </a:solidFill>
                <a:effectLst/>
                <a:latin typeface="+mn-lt"/>
                <a:ea typeface="+mn-ea"/>
                <a:cs typeface="+mn-cs"/>
              </a:rPr>
              <a:t> skiing and snowboarding trip and make the Southern Alps your very own winter playground. </a:t>
            </a:r>
          </a:p>
          <a:p>
            <a:endParaRPr lang="en-NZ" sz="1200" b="0" i="0" kern="1200" dirty="0">
              <a:solidFill>
                <a:schemeClr val="tx1"/>
              </a:solidFill>
              <a:effectLst/>
              <a:latin typeface="+mn-lt"/>
              <a:ea typeface="+mn-ea"/>
              <a:cs typeface="+mn-cs"/>
            </a:endParaRPr>
          </a:p>
          <a:p>
            <a:r>
              <a:rPr lang="en-NZ" sz="1200" b="0" i="0" kern="1200" dirty="0">
                <a:solidFill>
                  <a:schemeClr val="tx1"/>
                </a:solidFill>
                <a:effectLst/>
                <a:latin typeface="+mn-lt"/>
                <a:ea typeface="+mn-ea"/>
                <a:cs typeface="+mn-cs"/>
              </a:rPr>
              <a:t>Fully-guided experience.  Big mountain experience.  Variety of terrain.  Different package/run options.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b="0" i="0" kern="1200" dirty="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2D2472-7C2A-0D40-BF18-C8C94A6E9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673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20208-B6F2-8077-312D-E913423C09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8ECBE8-051F-23F5-9C57-9AB80774F3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30F91F-EFA8-9018-790D-32368C759DAE}"/>
              </a:ext>
            </a:extLst>
          </p:cNvPr>
          <p:cNvSpPr>
            <a:spLocks noGrp="1"/>
          </p:cNvSpPr>
          <p:nvPr>
            <p:ph type="body" idx="1"/>
          </p:nvPr>
        </p:nvSpPr>
        <p:spPr/>
        <p:txBody>
          <a:bodyPr/>
          <a:lstStyle/>
          <a:p>
            <a:endParaRPr lang="en-NZ" dirty="0"/>
          </a:p>
        </p:txBody>
      </p:sp>
      <p:sp>
        <p:nvSpPr>
          <p:cNvPr id="4" name="Slide Number Placeholder 3">
            <a:extLst>
              <a:ext uri="{FF2B5EF4-FFF2-40B4-BE49-F238E27FC236}">
                <a16:creationId xmlns:a16="http://schemas.microsoft.com/office/drawing/2014/main" id="{0AB93292-1427-81C3-4747-2C84906C347C}"/>
              </a:ext>
            </a:extLst>
          </p:cNvPr>
          <p:cNvSpPr>
            <a:spLocks noGrp="1"/>
          </p:cNvSpPr>
          <p:nvPr>
            <p:ph type="sldNum" sz="quarter" idx="5"/>
          </p:nvPr>
        </p:nvSpPr>
        <p:spPr/>
        <p:txBody>
          <a:bodyPr/>
          <a:lstStyle/>
          <a:p>
            <a:fld id="{282D2472-7C2A-0D40-BF18-C8C94A6E91C3}" type="slidenum">
              <a:rPr lang="en-US" smtClean="0"/>
              <a:t>14</a:t>
            </a:fld>
            <a:endParaRPr lang="en-US"/>
          </a:p>
        </p:txBody>
      </p:sp>
    </p:spTree>
    <p:extLst>
      <p:ext uri="{BB962C8B-B14F-4D97-AF65-F5344CB8AC3E}">
        <p14:creationId xmlns:p14="http://schemas.microsoft.com/office/powerpoint/2010/main" val="3466067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282D2472-7C2A-0D40-BF18-C8C94A6E91C3}" type="slidenum">
              <a:rPr lang="en-US" smtClean="0"/>
              <a:t>15</a:t>
            </a:fld>
            <a:endParaRPr lang="en-US"/>
          </a:p>
        </p:txBody>
      </p:sp>
    </p:spTree>
    <p:extLst>
      <p:ext uri="{BB962C8B-B14F-4D97-AF65-F5344CB8AC3E}">
        <p14:creationId xmlns:p14="http://schemas.microsoft.com/office/powerpoint/2010/main" val="724814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FAF7D-BE70-47BD-4F94-C419A17C0A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D5412E-C89D-827D-716F-AFEED3108F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4ABF0D-6982-1DE5-65D8-BFFF51AEBDF0}"/>
              </a:ext>
            </a:extLst>
          </p:cNvPr>
          <p:cNvSpPr>
            <a:spLocks noGrp="1"/>
          </p:cNvSpPr>
          <p:nvPr>
            <p:ph type="body" idx="1"/>
          </p:nvPr>
        </p:nvSpPr>
        <p:spPr/>
        <p:txBody>
          <a:bodyPr/>
          <a:lstStyle/>
          <a:p>
            <a:endParaRPr lang="en-NZ" dirty="0"/>
          </a:p>
        </p:txBody>
      </p:sp>
      <p:sp>
        <p:nvSpPr>
          <p:cNvPr id="4" name="Slide Number Placeholder 3">
            <a:extLst>
              <a:ext uri="{FF2B5EF4-FFF2-40B4-BE49-F238E27FC236}">
                <a16:creationId xmlns:a16="http://schemas.microsoft.com/office/drawing/2014/main" id="{478B53C6-799D-3E4D-65E5-8A9C3FA73DBE}"/>
              </a:ext>
            </a:extLst>
          </p:cNvPr>
          <p:cNvSpPr>
            <a:spLocks noGrp="1"/>
          </p:cNvSpPr>
          <p:nvPr>
            <p:ph type="sldNum" sz="quarter" idx="5"/>
          </p:nvPr>
        </p:nvSpPr>
        <p:spPr/>
        <p:txBody>
          <a:bodyPr/>
          <a:lstStyle/>
          <a:p>
            <a:fld id="{282D2472-7C2A-0D40-BF18-C8C94A6E91C3}" type="slidenum">
              <a:rPr lang="en-US" smtClean="0"/>
              <a:t>16</a:t>
            </a:fld>
            <a:endParaRPr lang="en-US"/>
          </a:p>
        </p:txBody>
      </p:sp>
    </p:spTree>
    <p:extLst>
      <p:ext uri="{BB962C8B-B14F-4D97-AF65-F5344CB8AC3E}">
        <p14:creationId xmlns:p14="http://schemas.microsoft.com/office/powerpoint/2010/main" val="2518463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 Just a 20-minute drive from downtown Queenstown </a:t>
            </a:r>
          </a:p>
          <a:p>
            <a:r>
              <a:rPr lang="en-NZ" dirty="0"/>
              <a:t>- Three lifts and a </a:t>
            </a:r>
            <a:r>
              <a:rPr lang="en-NZ" dirty="0" err="1"/>
              <a:t>t-bar</a:t>
            </a:r>
            <a:r>
              <a:rPr lang="en-NZ" dirty="0"/>
              <a:t> – 280 hectares of skiable terrain for all abilities and styles </a:t>
            </a:r>
          </a:p>
          <a:p>
            <a:r>
              <a:rPr lang="en-NZ" dirty="0"/>
              <a:t>- Mountain transport and on-mountain gear hire </a:t>
            </a:r>
          </a:p>
          <a:p>
            <a:r>
              <a:rPr lang="en-NZ" dirty="0"/>
              <a:t>- Home of night ski and countless winter events and on the slopes – also offers first tracks </a:t>
            </a:r>
          </a:p>
          <a:p>
            <a:endParaRPr lang="en-NZ" dirty="0"/>
          </a:p>
          <a:p>
            <a:r>
              <a:rPr lang="en-NZ" sz="1200" b="0" i="0" kern="1200" dirty="0">
                <a:solidFill>
                  <a:schemeClr val="tx1"/>
                </a:solidFill>
                <a:effectLst/>
                <a:latin typeface="+mn-lt"/>
                <a:ea typeface="+mn-ea"/>
                <a:cs typeface="+mn-cs"/>
              </a:rPr>
              <a:t>Coronet Peak, the home of Good Times! Just 25 minutes from central Queenstown, the modern facilities, amazing views, roller coaster terrain make it the premier winter playground in New Zealand’s adventure capital.</a:t>
            </a:r>
          </a:p>
          <a:p>
            <a:endParaRPr lang="en-NZ" sz="1200" b="0" i="0" kern="1200" dirty="0">
              <a:solidFill>
                <a:schemeClr val="tx1"/>
              </a:solidFill>
              <a:effectLst/>
              <a:latin typeface="+mn-lt"/>
              <a:ea typeface="+mn-ea"/>
              <a:cs typeface="+mn-cs"/>
            </a:endParaRPr>
          </a:p>
          <a:p>
            <a:r>
              <a:rPr lang="en-NZ" sz="1200" b="0" i="0" kern="1200" dirty="0">
                <a:solidFill>
                  <a:schemeClr val="tx1"/>
                </a:solidFill>
                <a:effectLst/>
                <a:latin typeface="+mn-lt"/>
                <a:ea typeface="+mn-ea"/>
                <a:cs typeface="+mn-cs"/>
              </a:rPr>
              <a:t>Coronet Peak features ski terrain for all abilities from June to early October, the wide-open slopes and varied terrain make it a playground for skiers in winter and mountain bikers over summer. Coronet caters for all levels of skiers and snowboarders; experienced and friendly coaches help first-timers through to seasoned pros progress their skills on snow. Book your lesson, lift pass and rental equipment online and in advanced for an easy day on the snow!</a:t>
            </a:r>
          </a:p>
          <a:p>
            <a:endParaRPr lang="en-NZ" sz="1200" b="0" i="0" kern="1200" dirty="0">
              <a:solidFill>
                <a:schemeClr val="tx1"/>
              </a:solidFill>
              <a:effectLst/>
              <a:latin typeface="+mn-lt"/>
              <a:ea typeface="+mn-ea"/>
              <a:cs typeface="+mn-cs"/>
            </a:endParaRPr>
          </a:p>
          <a:p>
            <a:r>
              <a:rPr lang="en-NZ" sz="1200" b="0" i="0" kern="1200" dirty="0">
                <a:solidFill>
                  <a:schemeClr val="tx1"/>
                </a:solidFill>
                <a:effectLst/>
                <a:latin typeface="+mn-lt"/>
                <a:ea typeface="+mn-ea"/>
                <a:cs typeface="+mn-cs"/>
              </a:rPr>
              <a:t>You can hire your equipment on the mountain from the rentals department, with modern skis, snowboards and clothing for kids and adults. Easily accessible, you can drive the scenic alpine road or catch the Ski Bus from central Queenstown.</a:t>
            </a:r>
          </a:p>
          <a:p>
            <a:endParaRPr lang="en-NZ" sz="1200" b="0" i="0" kern="1200" dirty="0">
              <a:solidFill>
                <a:schemeClr val="tx1"/>
              </a:solidFill>
              <a:effectLst/>
              <a:latin typeface="+mn-lt"/>
              <a:ea typeface="+mn-ea"/>
              <a:cs typeface="+mn-cs"/>
            </a:endParaRPr>
          </a:p>
          <a:p>
            <a:r>
              <a:rPr lang="en-NZ" sz="1200" b="0" i="0" kern="1200" dirty="0">
                <a:solidFill>
                  <a:schemeClr val="tx1"/>
                </a:solidFill>
                <a:effectLst/>
                <a:latin typeface="+mn-lt"/>
                <a:ea typeface="+mn-ea"/>
                <a:cs typeface="+mn-cs"/>
              </a:rPr>
              <a:t>Coronet Peak is also the Home of Night Ski in New Zealand. Enjoy Après Ski, Queenstown style with epic sunsets, great vibes and laps of the mountain after dark. Keep an eye on the events page for our Night Ski parties. A bucket list activity for Queenstown in winter.</a:t>
            </a:r>
            <a:br>
              <a:rPr lang="en-NZ" sz="1200" b="0" i="0" kern="1200" dirty="0">
                <a:solidFill>
                  <a:schemeClr val="tx1"/>
                </a:solidFill>
                <a:effectLst/>
                <a:latin typeface="+mn-lt"/>
                <a:ea typeface="+mn-ea"/>
                <a:cs typeface="+mn-cs"/>
              </a:rPr>
            </a:br>
            <a:br>
              <a:rPr lang="en-NZ" sz="1200" b="0" i="0" kern="1200" dirty="0">
                <a:solidFill>
                  <a:schemeClr val="tx1"/>
                </a:solidFill>
                <a:effectLst/>
                <a:latin typeface="+mn-lt"/>
                <a:ea typeface="+mn-ea"/>
                <a:cs typeface="+mn-cs"/>
              </a:rPr>
            </a:br>
            <a:r>
              <a:rPr lang="en-NZ" sz="1200" b="0" i="0" kern="1200" dirty="0">
                <a:solidFill>
                  <a:schemeClr val="tx1"/>
                </a:solidFill>
                <a:effectLst/>
                <a:latin typeface="+mn-lt"/>
                <a:ea typeface="+mn-ea"/>
                <a:cs typeface="+mn-cs"/>
              </a:rPr>
              <a:t>Enjoy the alpine atmosphere in the cafes, restaurants, bars or in the locals favourite Heidi's Hut. Epic views and a wide variety in food available. </a:t>
            </a:r>
          </a:p>
          <a:p>
            <a:r>
              <a:rPr lang="en-NZ" sz="1200" b="0" i="0" kern="1200" dirty="0">
                <a:solidFill>
                  <a:schemeClr val="tx1"/>
                </a:solidFill>
                <a:effectLst/>
                <a:latin typeface="+mn-lt"/>
                <a:ea typeface="+mn-ea"/>
                <a:cs typeface="+mn-cs"/>
              </a:rPr>
              <a:t>An extensive state -of-the-art, fully automated snowmaking system boosts Mother Nature’s snow helping coverage during the season, from the beginning of June to early October.</a:t>
            </a:r>
          </a:p>
          <a:p>
            <a:r>
              <a:rPr lang="en-NZ" sz="1200" b="0" i="0" kern="1200" dirty="0">
                <a:solidFill>
                  <a:schemeClr val="tx1"/>
                </a:solidFill>
                <a:effectLst/>
                <a:latin typeface="+mn-lt"/>
                <a:ea typeface="+mn-ea"/>
                <a:cs typeface="+mn-cs"/>
              </a:rPr>
              <a:t>Learner and novice areas away from the main trails make learning fun and easy, while higher up, choose your slopes as you go – explore the contours and take in spectacular views.</a:t>
            </a:r>
          </a:p>
        </p:txBody>
      </p:sp>
      <p:sp>
        <p:nvSpPr>
          <p:cNvPr id="4" name="Slide Number Placeholder 3"/>
          <p:cNvSpPr>
            <a:spLocks noGrp="1"/>
          </p:cNvSpPr>
          <p:nvPr>
            <p:ph type="sldNum" sz="quarter" idx="5"/>
          </p:nvPr>
        </p:nvSpPr>
        <p:spPr/>
        <p:txBody>
          <a:bodyPr/>
          <a:lstStyle/>
          <a:p>
            <a:fld id="{282D2472-7C2A-0D40-BF18-C8C94A6E91C3}" type="slidenum">
              <a:rPr lang="en-US" smtClean="0"/>
              <a:t>3</a:t>
            </a:fld>
            <a:endParaRPr lang="en-US"/>
          </a:p>
        </p:txBody>
      </p:sp>
    </p:spTree>
    <p:extLst>
      <p:ext uri="{BB962C8B-B14F-4D97-AF65-F5344CB8AC3E}">
        <p14:creationId xmlns:p14="http://schemas.microsoft.com/office/powerpoint/2010/main" val="2687288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03BDE-7FBD-1ED6-4A3C-4C5685C0EE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553ECF-04B8-6ED8-77F5-F477EC4E30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3DDFA5-3E16-BA8C-982C-83E7EAF22BD6}"/>
              </a:ext>
            </a:extLst>
          </p:cNvPr>
          <p:cNvSpPr>
            <a:spLocks noGrp="1"/>
          </p:cNvSpPr>
          <p:nvPr>
            <p:ph type="body" idx="1"/>
          </p:nvPr>
        </p:nvSpPr>
        <p:spPr/>
        <p:txBody>
          <a:bodyPr/>
          <a:lstStyle/>
          <a:p>
            <a:r>
              <a:rPr lang="en-US" sz="1200" b="0" dirty="0">
                <a:solidFill>
                  <a:schemeClr val="bg1"/>
                </a:solidFill>
                <a:latin typeface="Avenir Light"/>
              </a:rPr>
              <a:t>25mins from Queenstown on a sealed access road</a:t>
            </a:r>
            <a:endParaRPr lang="en-NZ" sz="1200" b="0" dirty="0">
              <a:solidFill>
                <a:schemeClr val="bg1"/>
              </a:solidFill>
              <a:latin typeface="Avenir Light"/>
            </a:endParaRPr>
          </a:p>
          <a:p>
            <a:r>
              <a:rPr lang="en-NZ" sz="1200" b="0" dirty="0">
                <a:solidFill>
                  <a:schemeClr val="bg1"/>
                </a:solidFill>
                <a:latin typeface="Avenir Light"/>
              </a:rPr>
              <a:t>Elevation: 1649m (4947ft)</a:t>
            </a:r>
          </a:p>
          <a:p>
            <a:r>
              <a:rPr lang="en-NZ" sz="1200" b="0" dirty="0">
                <a:solidFill>
                  <a:schemeClr val="bg1"/>
                </a:solidFill>
                <a:latin typeface="Avenir Light"/>
              </a:rPr>
              <a:t>Vertical: 462m (1386ft)</a:t>
            </a:r>
          </a:p>
          <a:p>
            <a:r>
              <a:rPr lang="en-NZ" sz="1200" b="0" dirty="0">
                <a:solidFill>
                  <a:schemeClr val="bg1"/>
                </a:solidFill>
                <a:latin typeface="Avenir Light"/>
              </a:rPr>
              <a:t>Skiable Area: 280 Hectares (692 acres)</a:t>
            </a:r>
          </a:p>
          <a:p>
            <a:r>
              <a:rPr lang="en-NZ" sz="1200" b="0" dirty="0">
                <a:solidFill>
                  <a:schemeClr val="bg1"/>
                </a:solidFill>
                <a:latin typeface="Avenir Light"/>
              </a:rPr>
              <a:t>Terrain : Beginners 25%, Intermediates 45%,  Advanced 30% (includes Back Bowls) </a:t>
            </a:r>
          </a:p>
          <a:p>
            <a:r>
              <a:rPr lang="en-NZ" sz="1200" b="0" dirty="0">
                <a:solidFill>
                  <a:schemeClr val="bg1"/>
                </a:solidFill>
                <a:latin typeface="Avenir Light"/>
              </a:rPr>
              <a:t>Only mountain that offers night skiing in New Zealand – Weds &amp; Fri nights 4-9pm (mid-June to end Aug)</a:t>
            </a:r>
          </a:p>
        </p:txBody>
      </p:sp>
      <p:sp>
        <p:nvSpPr>
          <p:cNvPr id="4" name="Slide Number Placeholder 3">
            <a:extLst>
              <a:ext uri="{FF2B5EF4-FFF2-40B4-BE49-F238E27FC236}">
                <a16:creationId xmlns:a16="http://schemas.microsoft.com/office/drawing/2014/main" id="{75C0BB98-C4AF-8E20-5B61-FD423382B1AA}"/>
              </a:ext>
            </a:extLst>
          </p:cNvPr>
          <p:cNvSpPr>
            <a:spLocks noGrp="1"/>
          </p:cNvSpPr>
          <p:nvPr>
            <p:ph type="sldNum" sz="quarter" idx="5"/>
          </p:nvPr>
        </p:nvSpPr>
        <p:spPr/>
        <p:txBody>
          <a:bodyPr/>
          <a:lstStyle/>
          <a:p>
            <a:fld id="{282D2472-7C2A-0D40-BF18-C8C94A6E91C3}" type="slidenum">
              <a:rPr lang="en-US" smtClean="0"/>
              <a:t>4</a:t>
            </a:fld>
            <a:endParaRPr lang="en-US"/>
          </a:p>
        </p:txBody>
      </p:sp>
    </p:spTree>
    <p:extLst>
      <p:ext uri="{BB962C8B-B14F-4D97-AF65-F5344CB8AC3E}">
        <p14:creationId xmlns:p14="http://schemas.microsoft.com/office/powerpoint/2010/main" val="3136633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kern="1200" dirty="0">
                <a:solidFill>
                  <a:schemeClr val="tx1"/>
                </a:solidFill>
                <a:effectLst/>
                <a:latin typeface="+mn-lt"/>
                <a:ea typeface="+mn-ea"/>
                <a:cs typeface="+mn-cs"/>
              </a:rPr>
              <a:t>The famous </a:t>
            </a:r>
            <a:r>
              <a:rPr lang="en-NZ" sz="1200" b="0" i="0" kern="1200" dirty="0" err="1">
                <a:solidFill>
                  <a:schemeClr val="tx1"/>
                </a:solidFill>
                <a:effectLst/>
                <a:latin typeface="+mn-lt"/>
                <a:ea typeface="+mn-ea"/>
                <a:cs typeface="+mn-cs"/>
              </a:rPr>
              <a:t>Remarkables</a:t>
            </a:r>
            <a:r>
              <a:rPr lang="en-NZ" sz="1200" b="0" i="0" kern="1200" dirty="0">
                <a:solidFill>
                  <a:schemeClr val="tx1"/>
                </a:solidFill>
                <a:effectLst/>
                <a:latin typeface="+mn-lt"/>
                <a:ea typeface="+mn-ea"/>
                <a:cs typeface="+mn-cs"/>
              </a:rPr>
              <a:t> mountain range is all about fun, families freestyle and you finding your freedom! A scenic 40-minute drive from downtown Queenstown. What’s not to love about three sun-drenched, north-facing snow-filled bowls perfectly formed to cater for everyone from absolute beginners to </a:t>
            </a:r>
            <a:r>
              <a:rPr lang="en-NZ" sz="1200" b="0" i="0" kern="1200" dirty="0" err="1">
                <a:solidFill>
                  <a:schemeClr val="tx1"/>
                </a:solidFill>
                <a:effectLst/>
                <a:latin typeface="+mn-lt"/>
                <a:ea typeface="+mn-ea"/>
                <a:cs typeface="+mn-cs"/>
              </a:rPr>
              <a:t>powderhounds</a:t>
            </a:r>
            <a:r>
              <a:rPr lang="en-NZ" sz="1200" b="0" i="0" kern="1200" dirty="0">
                <a:solidFill>
                  <a:schemeClr val="tx1"/>
                </a:solidFill>
                <a:effectLst/>
                <a:latin typeface="+mn-lt"/>
                <a:ea typeface="+mn-ea"/>
                <a:cs typeface="+mn-cs"/>
              </a:rPr>
              <a:t>.</a:t>
            </a:r>
          </a:p>
          <a:p>
            <a:endParaRPr lang="en-NZ" sz="1200" b="0" i="0" kern="1200" dirty="0">
              <a:solidFill>
                <a:schemeClr val="tx1"/>
              </a:solidFill>
              <a:effectLst/>
              <a:latin typeface="+mn-lt"/>
              <a:ea typeface="+mn-ea"/>
              <a:cs typeface="+mn-cs"/>
            </a:endParaRPr>
          </a:p>
          <a:p>
            <a:r>
              <a:rPr lang="en-NZ" sz="1200" b="0" i="0" kern="1200" dirty="0">
                <a:solidFill>
                  <a:schemeClr val="tx1"/>
                </a:solidFill>
                <a:effectLst/>
                <a:latin typeface="+mn-lt"/>
                <a:ea typeface="+mn-ea"/>
                <a:cs typeface="+mn-cs"/>
              </a:rPr>
              <a:t>With over 350 hectares of terrain to explore, modern facilities and a new high-speed six-seater chairlift to Sugar Bowl, as well as 2.5km of new trails that were introduced for 2020. Explore the mountain at your own pace and enjoy kiwi hospitality from our cafes, restaurant or bar.</a:t>
            </a:r>
          </a:p>
          <a:p>
            <a:endParaRPr lang="en-NZ" sz="1200" b="0" i="0" kern="1200" dirty="0">
              <a:solidFill>
                <a:schemeClr val="tx1"/>
              </a:solidFill>
              <a:effectLst/>
              <a:latin typeface="+mn-lt"/>
              <a:ea typeface="+mn-ea"/>
              <a:cs typeface="+mn-cs"/>
            </a:endParaRPr>
          </a:p>
          <a:p>
            <a:r>
              <a:rPr lang="en-NZ" sz="1200" b="0" i="0" kern="1200" dirty="0">
                <a:solidFill>
                  <a:schemeClr val="tx1"/>
                </a:solidFill>
                <a:effectLst/>
                <a:latin typeface="+mn-lt"/>
                <a:ea typeface="+mn-ea"/>
                <a:cs typeface="+mn-cs"/>
              </a:rPr>
              <a:t>Equipment can be hired on the mountain for kids and adults of all abilities. Experienced and fun coaches are available for ski and snowboard lessons for everyone. </a:t>
            </a:r>
            <a:br>
              <a:rPr lang="en-NZ" sz="1200" b="0" i="0" kern="1200" dirty="0">
                <a:solidFill>
                  <a:schemeClr val="tx1"/>
                </a:solidFill>
                <a:effectLst/>
                <a:latin typeface="+mn-lt"/>
                <a:ea typeface="+mn-ea"/>
                <a:cs typeface="+mn-cs"/>
              </a:rPr>
            </a:br>
            <a:br>
              <a:rPr lang="en-NZ" sz="1200" b="0" i="0" kern="1200" dirty="0">
                <a:solidFill>
                  <a:schemeClr val="tx1"/>
                </a:solidFill>
                <a:effectLst/>
                <a:latin typeface="+mn-lt"/>
                <a:ea typeface="+mn-ea"/>
                <a:cs typeface="+mn-cs"/>
              </a:rPr>
            </a:br>
            <a:r>
              <a:rPr lang="en-NZ" sz="1200" b="0" i="0" kern="1200" dirty="0">
                <a:solidFill>
                  <a:schemeClr val="tx1"/>
                </a:solidFill>
                <a:effectLst/>
                <a:latin typeface="+mn-lt"/>
                <a:ea typeface="+mn-ea"/>
                <a:cs typeface="+mn-cs"/>
              </a:rPr>
              <a:t>A ski bus is available from central Queenstown and can be booked online or you can drive the scenic alpine road. Please check the website for weather and road conditions before heading up.</a:t>
            </a:r>
          </a:p>
          <a:p>
            <a:endParaRPr lang="en-NZ" sz="1200" b="0" i="0" kern="1200" dirty="0">
              <a:solidFill>
                <a:schemeClr val="tx1"/>
              </a:solidFill>
              <a:effectLst/>
              <a:latin typeface="+mn-lt"/>
              <a:ea typeface="+mn-ea"/>
              <a:cs typeface="+mn-cs"/>
            </a:endParaRPr>
          </a:p>
          <a:p>
            <a:r>
              <a:rPr lang="en-NZ" sz="1200" b="0" i="0" kern="1200" dirty="0">
                <a:solidFill>
                  <a:schemeClr val="tx1"/>
                </a:solidFill>
                <a:effectLst/>
                <a:latin typeface="+mn-lt"/>
                <a:ea typeface="+mn-ea"/>
                <a:cs typeface="+mn-cs"/>
              </a:rPr>
              <a:t>Sun-drenched slopes with terrain to keep all ability levels entertained, The </a:t>
            </a:r>
            <a:r>
              <a:rPr lang="en-NZ" sz="1200" b="0" i="0" kern="1200" dirty="0" err="1">
                <a:solidFill>
                  <a:schemeClr val="tx1"/>
                </a:solidFill>
                <a:effectLst/>
                <a:latin typeface="+mn-lt"/>
                <a:ea typeface="+mn-ea"/>
                <a:cs typeface="+mn-cs"/>
              </a:rPr>
              <a:t>Remarkables</a:t>
            </a:r>
            <a:r>
              <a:rPr lang="en-NZ" sz="1200" b="0" i="0" kern="1200" dirty="0">
                <a:solidFill>
                  <a:schemeClr val="tx1"/>
                </a:solidFill>
                <a:effectLst/>
                <a:latin typeface="+mn-lt"/>
                <a:ea typeface="+mn-ea"/>
                <a:cs typeface="+mn-cs"/>
              </a:rPr>
              <a:t> really is fun for everyone.</a:t>
            </a:r>
          </a:p>
          <a:p>
            <a:endParaRPr lang="en-NZ" dirty="0"/>
          </a:p>
          <a:p>
            <a:endParaRPr lang="en-NZ" dirty="0"/>
          </a:p>
        </p:txBody>
      </p:sp>
      <p:sp>
        <p:nvSpPr>
          <p:cNvPr id="4" name="Slide Number Placeholder 3"/>
          <p:cNvSpPr>
            <a:spLocks noGrp="1"/>
          </p:cNvSpPr>
          <p:nvPr>
            <p:ph type="sldNum" sz="quarter" idx="5"/>
          </p:nvPr>
        </p:nvSpPr>
        <p:spPr/>
        <p:txBody>
          <a:bodyPr/>
          <a:lstStyle/>
          <a:p>
            <a:fld id="{282D2472-7C2A-0D40-BF18-C8C94A6E91C3}" type="slidenum">
              <a:rPr lang="en-US" smtClean="0"/>
              <a:t>5</a:t>
            </a:fld>
            <a:endParaRPr lang="en-US"/>
          </a:p>
        </p:txBody>
      </p:sp>
    </p:spTree>
    <p:extLst>
      <p:ext uri="{BB962C8B-B14F-4D97-AF65-F5344CB8AC3E}">
        <p14:creationId xmlns:p14="http://schemas.microsoft.com/office/powerpoint/2010/main" val="2064420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dirty="0">
                <a:solidFill>
                  <a:srgbClr val="1779C4"/>
                </a:solidFill>
                <a:latin typeface="Avenir Light"/>
              </a:rPr>
              <a:t>Average snowfall: 3.67 m/</a:t>
            </a:r>
            <a:r>
              <a:rPr lang="en-NZ" sz="1200" b="0" dirty="0" err="1">
                <a:solidFill>
                  <a:srgbClr val="1779C4"/>
                </a:solidFill>
                <a:latin typeface="Avenir Light"/>
              </a:rPr>
              <a:t>yr</a:t>
            </a:r>
            <a:endParaRPr lang="en-NZ" sz="1200" b="0" dirty="0">
              <a:solidFill>
                <a:srgbClr val="1779C4"/>
              </a:solidFill>
              <a:latin typeface="Avenir Light"/>
            </a:endParaRPr>
          </a:p>
          <a:p>
            <a:r>
              <a:rPr lang="en-NZ" sz="1200" b="0" dirty="0">
                <a:solidFill>
                  <a:srgbClr val="1779C4"/>
                </a:solidFill>
                <a:latin typeface="Avenir Light"/>
              </a:rPr>
              <a:t>Back country </a:t>
            </a:r>
          </a:p>
          <a:p>
            <a:r>
              <a:rPr lang="en-NZ" sz="1200" b="0" dirty="0">
                <a:solidFill>
                  <a:srgbClr val="1779C4"/>
                </a:solidFill>
                <a:latin typeface="Avenir Light"/>
              </a:rPr>
              <a:t>Elevation: 1943m (5829ft)</a:t>
            </a:r>
          </a:p>
          <a:p>
            <a:r>
              <a:rPr lang="en-NZ" sz="1200" b="0" dirty="0">
                <a:solidFill>
                  <a:srgbClr val="1779C4"/>
                </a:solidFill>
                <a:latin typeface="Avenir Light"/>
              </a:rPr>
              <a:t>Vertical: 357m (1071ft)</a:t>
            </a:r>
          </a:p>
          <a:p>
            <a:r>
              <a:rPr lang="en-NZ" sz="1200" b="0" dirty="0">
                <a:solidFill>
                  <a:srgbClr val="1779C4"/>
                </a:solidFill>
                <a:latin typeface="Avenir Light"/>
              </a:rPr>
              <a:t>Skiable Area: 220 Hectares (544 acres)</a:t>
            </a:r>
          </a:p>
          <a:p>
            <a:r>
              <a:rPr lang="en-NZ" sz="1200" b="0" dirty="0">
                <a:solidFill>
                  <a:srgbClr val="1779C4"/>
                </a:solidFill>
                <a:latin typeface="Avenir Light"/>
              </a:rPr>
              <a:t>Drive from town: 45 minutes (23.7kms)</a:t>
            </a:r>
          </a:p>
          <a:p>
            <a:r>
              <a:rPr lang="en-NZ" sz="1200" b="0" dirty="0">
                <a:solidFill>
                  <a:srgbClr val="1779C4"/>
                </a:solidFill>
                <a:latin typeface="Avenir Light"/>
              </a:rPr>
              <a:t>Terrain: Beginners 30%, Intermediates 40%, Advanced 30% </a:t>
            </a:r>
          </a:p>
          <a:p>
            <a:r>
              <a:rPr lang="en-NZ" sz="1200" b="0" dirty="0">
                <a:solidFill>
                  <a:srgbClr val="1779C4"/>
                </a:solidFill>
                <a:latin typeface="Avenir Light"/>
              </a:rPr>
              <a:t>2 x terrain parks and The Stash.</a:t>
            </a:r>
          </a:p>
          <a:p>
            <a:endParaRPr lang="en-NZ" dirty="0"/>
          </a:p>
        </p:txBody>
      </p:sp>
      <p:sp>
        <p:nvSpPr>
          <p:cNvPr id="4" name="Slide Number Placeholder 3"/>
          <p:cNvSpPr>
            <a:spLocks noGrp="1"/>
          </p:cNvSpPr>
          <p:nvPr>
            <p:ph type="sldNum" sz="quarter" idx="5"/>
          </p:nvPr>
        </p:nvSpPr>
        <p:spPr/>
        <p:txBody>
          <a:bodyPr/>
          <a:lstStyle/>
          <a:p>
            <a:fld id="{282D2472-7C2A-0D40-BF18-C8C94A6E91C3}" type="slidenum">
              <a:rPr lang="en-US" smtClean="0"/>
              <a:t>6</a:t>
            </a:fld>
            <a:endParaRPr lang="en-US"/>
          </a:p>
        </p:txBody>
      </p:sp>
    </p:spTree>
    <p:extLst>
      <p:ext uri="{BB962C8B-B14F-4D97-AF65-F5344CB8AC3E}">
        <p14:creationId xmlns:p14="http://schemas.microsoft.com/office/powerpoint/2010/main" val="1277392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NZ" dirty="0"/>
          </a:p>
          <a:p>
            <a:r>
              <a:rPr lang="en-US" dirty="0"/>
              <a:t>The new higher chairlift alignment increases lift-accessible terrain in Shadow Basin by 47 hectares, which is nearly 50% more than the existing chairlift. Some of The </a:t>
            </a:r>
            <a:r>
              <a:rPr lang="en-US" dirty="0" err="1"/>
              <a:t>Remarkables</a:t>
            </a:r>
            <a:r>
              <a:rPr lang="en-US" dirty="0"/>
              <a:t> best advanced and expert freeride runs will now be accessible directly from the lift, without the need to hike, including Alta Chute, Boulder Basin, East-Face, The Nose, Front Face and Sunrise Face, while Elevator and Escalator chutes will be just a short </a:t>
            </a:r>
            <a:r>
              <a:rPr lang="en-US" dirty="0" err="1"/>
              <a:t>bootpack</a:t>
            </a:r>
            <a:r>
              <a:rPr lang="en-US" dirty="0"/>
              <a:t> away. The groomed, intermediate-level Calypso Trail will also be extended by 363m, providing even more fun and flowy on-</a:t>
            </a:r>
            <a:r>
              <a:rPr lang="en-US" dirty="0" err="1"/>
              <a:t>piste</a:t>
            </a:r>
            <a:r>
              <a:rPr lang="en-US" dirty="0"/>
              <a:t> terrain.</a:t>
            </a:r>
          </a:p>
          <a:p>
            <a:endParaRPr lang="en-US" dirty="0"/>
          </a:p>
          <a:p>
            <a:r>
              <a:rPr lang="en-US" dirty="0"/>
              <a:t>Opening June 2024</a:t>
            </a:r>
          </a:p>
          <a:p>
            <a:endParaRPr lang="en-US" dirty="0"/>
          </a:p>
          <a:p>
            <a:r>
              <a:rPr lang="en-US" dirty="0"/>
              <a:t>Key Points:</a:t>
            </a:r>
          </a:p>
          <a:p>
            <a:endParaRPr lang="en-US" dirty="0"/>
          </a:p>
          <a:p>
            <a:pPr marL="171450" indent="-171450">
              <a:buFont typeface="Arial" panose="020B0604020202020204" pitchFamily="34" charset="0"/>
              <a:buChar char="•"/>
            </a:pPr>
            <a:r>
              <a:rPr lang="en-US" dirty="0"/>
              <a:t>50% More Terrain </a:t>
            </a:r>
          </a:p>
          <a:p>
            <a:pPr marL="171450" indent="-171450">
              <a:buFont typeface="Arial" panose="020B0604020202020204" pitchFamily="34" charset="0"/>
              <a:buChar char="•"/>
            </a:pPr>
            <a:r>
              <a:rPr lang="en-US" dirty="0"/>
              <a:t>From 8minutes to  4 minutes travel time </a:t>
            </a:r>
          </a:p>
          <a:p>
            <a:pPr marL="171450" indent="-171450">
              <a:buFont typeface="Arial" panose="020B0604020202020204" pitchFamily="34" charset="0"/>
              <a:buChar char="•"/>
            </a:pPr>
            <a:r>
              <a:rPr lang="en-US" dirty="0"/>
              <a:t>Detachable chairs and padded seats </a:t>
            </a:r>
          </a:p>
          <a:p>
            <a:pPr marL="171450" indent="-171450">
              <a:buFont typeface="Arial" panose="020B0604020202020204" pitchFamily="34" charset="0"/>
              <a:buChar char="•"/>
            </a:pPr>
            <a:r>
              <a:rPr lang="en-US" dirty="0"/>
              <a:t>Easier and more comfortable to ride </a:t>
            </a:r>
          </a:p>
          <a:p>
            <a:pPr marL="171450" indent="-171450">
              <a:buFont typeface="Arial" panose="020B0604020202020204" pitchFamily="34" charset="0"/>
              <a:buChar char="•"/>
            </a:pPr>
            <a:r>
              <a:rPr lang="en-US" dirty="0"/>
              <a:t>6 people chair instead of 4 </a:t>
            </a:r>
          </a:p>
          <a:p>
            <a:pPr marL="171450" indent="-171450">
              <a:buFont typeface="Arial" panose="020B0604020202020204" pitchFamily="34" charset="0"/>
              <a:buChar char="•"/>
            </a:pPr>
            <a:r>
              <a:rPr lang="en-US" dirty="0"/>
              <a:t>Increases lift capacity from 1500 riders to 2400 per hour </a:t>
            </a:r>
          </a:p>
          <a:p>
            <a:pPr marL="171450" indent="-171450">
              <a:buFont typeface="Arial" panose="020B0604020202020204" pitchFamily="34" charset="0"/>
              <a:buChar char="•"/>
            </a:pPr>
            <a:r>
              <a:rPr lang="en-US" dirty="0"/>
              <a:t>Suitable for intermediate, advanced and expert skiers &amp; riders</a:t>
            </a:r>
          </a:p>
          <a:p>
            <a:pPr marL="171450" indent="-171450">
              <a:buFont typeface="Arial" panose="020B0604020202020204" pitchFamily="34" charset="0"/>
              <a:buChar char="•"/>
            </a:pPr>
            <a:r>
              <a:rPr lang="en-US" dirty="0"/>
              <a:t>Facilities – the bottom station will be rebuilt at the similar site- and a covered chair parking will be built to house the chairs during bad weather overnight. This helps ensure the chairlift will open on time in the AM and reduce wear</a:t>
            </a:r>
          </a:p>
          <a:p>
            <a:endParaRPr lang="en-NZ" dirty="0"/>
          </a:p>
        </p:txBody>
      </p:sp>
      <p:sp>
        <p:nvSpPr>
          <p:cNvPr id="4" name="Slide Number Placeholder 3"/>
          <p:cNvSpPr>
            <a:spLocks noGrp="1"/>
          </p:cNvSpPr>
          <p:nvPr>
            <p:ph type="sldNum" sz="quarter" idx="5"/>
          </p:nvPr>
        </p:nvSpPr>
        <p:spPr/>
        <p:txBody>
          <a:bodyPr/>
          <a:lstStyle/>
          <a:p>
            <a:fld id="{282D2472-7C2A-0D40-BF18-C8C94A6E91C3}" type="slidenum">
              <a:rPr lang="en-US" smtClean="0"/>
              <a:t>7</a:t>
            </a:fld>
            <a:endParaRPr lang="en-US"/>
          </a:p>
        </p:txBody>
      </p:sp>
    </p:spTree>
    <p:extLst>
      <p:ext uri="{BB962C8B-B14F-4D97-AF65-F5344CB8AC3E}">
        <p14:creationId xmlns:p14="http://schemas.microsoft.com/office/powerpoint/2010/main" val="4214381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NZ" sz="1050" b="0" i="0" kern="1200" dirty="0">
                <a:solidFill>
                  <a:schemeClr val="tx1"/>
                </a:solidFill>
                <a:effectLst/>
                <a:latin typeface="+mn-lt"/>
                <a:ea typeface="+mn-ea"/>
                <a:cs typeface="+mn-cs"/>
              </a:rPr>
              <a:t>Cardrona is New Zealand's fun and family-friendly ski resort with the most reliable snow conditions in the region. Only 60 minutes' drive from Queenstown and with its high elevation and southerly aspect it means dry natural snow is plentiful, which is further enhanced by snowmaking facilities. </a:t>
            </a:r>
          </a:p>
          <a:p>
            <a:pPr marL="0" indent="0">
              <a:buFont typeface="Arial" panose="020B0604020202020204" pitchFamily="34" charset="0"/>
              <a:buNone/>
            </a:pPr>
            <a:endParaRPr lang="en-NZ" sz="1050" b="0" i="0" kern="1200" dirty="0">
              <a:solidFill>
                <a:schemeClr val="tx1"/>
              </a:solidFill>
              <a:effectLst/>
              <a:latin typeface="+mn-lt"/>
              <a:ea typeface="+mn-ea"/>
              <a:cs typeface="+mn-cs"/>
            </a:endParaRPr>
          </a:p>
          <a:p>
            <a:pPr marL="0" indent="0">
              <a:buFont typeface="Arial" panose="020B0604020202020204" pitchFamily="34" charset="0"/>
              <a:buNone/>
            </a:pPr>
            <a:r>
              <a:rPr lang="en-NZ" sz="1050" b="0" i="0" kern="1200" dirty="0">
                <a:solidFill>
                  <a:schemeClr val="tx1"/>
                </a:solidFill>
                <a:effectLst/>
                <a:latin typeface="+mn-lt"/>
                <a:ea typeface="+mn-ea"/>
                <a:cs typeface="+mn-cs"/>
              </a:rPr>
              <a:t>Cardrona is the perfect place for beginners and intermediates, with NZ's only combined gondola chairlift, easy-to-use surface lifts, specialized beginner packages and plenty of wide-open trails spread over three basins.  If you're up for a challenge, you'll find it in Arcadia, with secret powder stashes, chutes and cliff drops. </a:t>
            </a:r>
          </a:p>
          <a:p>
            <a:pPr marL="0" indent="0">
              <a:buFont typeface="Arial" panose="020B0604020202020204" pitchFamily="34" charset="0"/>
              <a:buNone/>
            </a:pPr>
            <a:endParaRPr lang="en-NZ" sz="1050" b="0" i="0" kern="1200" dirty="0">
              <a:solidFill>
                <a:schemeClr val="tx1"/>
              </a:solidFill>
              <a:effectLst/>
              <a:latin typeface="+mn-lt"/>
              <a:ea typeface="+mn-ea"/>
              <a:cs typeface="+mn-cs"/>
            </a:endParaRPr>
          </a:p>
          <a:p>
            <a:pPr marL="0" indent="0">
              <a:buFont typeface="Arial" panose="020B0604020202020204" pitchFamily="34" charset="0"/>
              <a:buNone/>
            </a:pPr>
            <a:r>
              <a:rPr lang="en-NZ" sz="1050" b="0" i="0" kern="1200" dirty="0">
                <a:solidFill>
                  <a:schemeClr val="tx1"/>
                </a:solidFill>
                <a:effectLst/>
                <a:latin typeface="+mn-lt"/>
                <a:ea typeface="+mn-ea"/>
                <a:cs typeface="+mn-cs"/>
              </a:rPr>
              <a:t>Eight distinctly different cafes, fully licensed kids' centres, on-mountain accommodation, retail; ski &amp; snowboard lessons; and a fully equipped rental department.</a:t>
            </a:r>
            <a:endParaRPr lang="en-NZ" sz="1050" kern="1200" dirty="0">
              <a:solidFill>
                <a:schemeClr val="tx1"/>
              </a:solidFill>
              <a:effectLst/>
              <a:latin typeface="+mn-lt"/>
              <a:ea typeface="+mn-ea"/>
              <a:cs typeface="+mn-cs"/>
            </a:endParaRPr>
          </a:p>
          <a:p>
            <a:endParaRPr lang="en-NZ" sz="1050" dirty="0"/>
          </a:p>
          <a:p>
            <a:endParaRPr lang="en-NZ" sz="1050" dirty="0"/>
          </a:p>
        </p:txBody>
      </p:sp>
      <p:sp>
        <p:nvSpPr>
          <p:cNvPr id="4" name="Slide Number Placeholder 3"/>
          <p:cNvSpPr>
            <a:spLocks noGrp="1"/>
          </p:cNvSpPr>
          <p:nvPr>
            <p:ph type="sldNum" sz="quarter" idx="5"/>
          </p:nvPr>
        </p:nvSpPr>
        <p:spPr/>
        <p:txBody>
          <a:bodyPr/>
          <a:lstStyle/>
          <a:p>
            <a:fld id="{282D2472-7C2A-0D40-BF18-C8C94A6E91C3}" type="slidenum">
              <a:rPr lang="en-US" smtClean="0"/>
              <a:t>8</a:t>
            </a:fld>
            <a:endParaRPr lang="en-US"/>
          </a:p>
        </p:txBody>
      </p:sp>
    </p:spTree>
    <p:extLst>
      <p:ext uri="{BB962C8B-B14F-4D97-AF65-F5344CB8AC3E}">
        <p14:creationId xmlns:p14="http://schemas.microsoft.com/office/powerpoint/2010/main" val="1810147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5066C-F06F-1F61-BFB5-5F73B9D20C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21DD75-6CE5-3ABA-73EE-F9BBB9BCFF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E22AC6-6124-D11E-D1AD-E7ED98CC58A3}"/>
              </a:ext>
            </a:extLst>
          </p:cNvPr>
          <p:cNvSpPr>
            <a:spLocks noGrp="1"/>
          </p:cNvSpPr>
          <p:nvPr>
            <p:ph type="body" idx="1"/>
          </p:nvPr>
        </p:nvSpPr>
        <p:spPr/>
        <p:txBody>
          <a:bodyPr/>
          <a:lstStyle/>
          <a:p>
            <a:r>
              <a:rPr lang="en-NZ" sz="1200" b="0" dirty="0">
                <a:solidFill>
                  <a:schemeClr val="tx2">
                    <a:lumMod val="60000"/>
                    <a:lumOff val="40000"/>
                  </a:schemeClr>
                </a:solidFill>
              </a:rPr>
              <a:t>Average snowfall: 2.9 m/</a:t>
            </a:r>
            <a:r>
              <a:rPr lang="en-NZ" sz="1200" b="0" dirty="0" err="1">
                <a:solidFill>
                  <a:schemeClr val="tx2">
                    <a:lumMod val="60000"/>
                    <a:lumOff val="40000"/>
                  </a:schemeClr>
                </a:solidFill>
              </a:rPr>
              <a:t>yr</a:t>
            </a:r>
            <a:endParaRPr lang="en-NZ" sz="1200" b="0" dirty="0">
              <a:solidFill>
                <a:schemeClr val="tx2">
                  <a:lumMod val="60000"/>
                  <a:lumOff val="40000"/>
                </a:schemeClr>
              </a:solidFill>
            </a:endParaRPr>
          </a:p>
          <a:p>
            <a:r>
              <a:rPr lang="en-US" sz="1200" b="0" dirty="0">
                <a:solidFill>
                  <a:schemeClr val="tx2">
                    <a:lumMod val="60000"/>
                    <a:lumOff val="40000"/>
                  </a:schemeClr>
                </a:solidFill>
              </a:rPr>
              <a:t>Accommodation on mountain – 15 apartments (studio / 2-bedroom / 3-bedroom / 4 bedroom)</a:t>
            </a:r>
          </a:p>
          <a:p>
            <a:r>
              <a:rPr lang="en-NZ" sz="1200" b="0" dirty="0">
                <a:solidFill>
                  <a:schemeClr val="tx2">
                    <a:lumMod val="60000"/>
                    <a:lumOff val="40000"/>
                  </a:schemeClr>
                </a:solidFill>
              </a:rPr>
              <a:t>Elevation: 1860m (5580ft)</a:t>
            </a:r>
          </a:p>
          <a:p>
            <a:r>
              <a:rPr lang="en-NZ" sz="1200" b="0" dirty="0">
                <a:solidFill>
                  <a:schemeClr val="tx2">
                    <a:lumMod val="60000"/>
                    <a:lumOff val="40000"/>
                  </a:schemeClr>
                </a:solidFill>
              </a:rPr>
              <a:t>Vertical: 600m (1800ft)</a:t>
            </a:r>
          </a:p>
          <a:p>
            <a:r>
              <a:rPr lang="en-NZ" sz="1200" b="0" dirty="0">
                <a:solidFill>
                  <a:schemeClr val="tx2">
                    <a:lumMod val="60000"/>
                    <a:lumOff val="40000"/>
                  </a:schemeClr>
                </a:solidFill>
              </a:rPr>
              <a:t>Skiable Area: 345 Hectares (852 acres) </a:t>
            </a:r>
          </a:p>
          <a:p>
            <a:r>
              <a:rPr lang="en-NZ" sz="1200" b="0" dirty="0">
                <a:solidFill>
                  <a:schemeClr val="tx2">
                    <a:lumMod val="60000"/>
                    <a:lumOff val="40000"/>
                  </a:schemeClr>
                </a:solidFill>
              </a:rPr>
              <a:t>Drive from town: 60 minutes (43.3kms)</a:t>
            </a:r>
          </a:p>
          <a:p>
            <a:r>
              <a:rPr lang="en-NZ" sz="1200" b="0" dirty="0">
                <a:solidFill>
                  <a:schemeClr val="tx2">
                    <a:lumMod val="60000"/>
                    <a:lumOff val="40000"/>
                  </a:schemeClr>
                </a:solidFill>
              </a:rPr>
              <a:t>Terrain: Beginners 25%, Intermediates 25%, Advanced 30%, 20% Expert</a:t>
            </a:r>
          </a:p>
          <a:p>
            <a:r>
              <a:rPr lang="en-NZ" sz="1200" b="0" dirty="0">
                <a:solidFill>
                  <a:schemeClr val="tx2">
                    <a:lumMod val="60000"/>
                    <a:lumOff val="40000"/>
                  </a:schemeClr>
                </a:solidFill>
              </a:rPr>
              <a:t>5 chairlifts and Conveyor Lifts (beginners area)</a:t>
            </a:r>
          </a:p>
          <a:p>
            <a:r>
              <a:rPr lang="en-NZ" sz="1200" b="0" i="0" kern="1200" dirty="0">
                <a:solidFill>
                  <a:schemeClr val="tx1"/>
                </a:solidFill>
                <a:effectLst/>
                <a:latin typeface="+mn-lt"/>
                <a:ea typeface="+mn-ea"/>
                <a:cs typeface="+mn-cs"/>
              </a:rPr>
              <a:t>Offers the most extensive terrain park facilities in the Southern Hemisphere with four terrain parks, two half pipes and a gravity-cross course. </a:t>
            </a:r>
            <a:endParaRPr lang="en-NZ" sz="1200" b="0" dirty="0">
              <a:solidFill>
                <a:schemeClr val="tx2">
                  <a:lumMod val="60000"/>
                  <a:lumOff val="40000"/>
                </a:schemeClr>
              </a:solidFill>
            </a:endParaRPr>
          </a:p>
          <a:p>
            <a:endParaRPr lang="en-NZ" dirty="0"/>
          </a:p>
        </p:txBody>
      </p:sp>
      <p:sp>
        <p:nvSpPr>
          <p:cNvPr id="4" name="Slide Number Placeholder 3">
            <a:extLst>
              <a:ext uri="{FF2B5EF4-FFF2-40B4-BE49-F238E27FC236}">
                <a16:creationId xmlns:a16="http://schemas.microsoft.com/office/drawing/2014/main" id="{CE286636-DD68-0639-78BA-23B99288FED5}"/>
              </a:ext>
            </a:extLst>
          </p:cNvPr>
          <p:cNvSpPr>
            <a:spLocks noGrp="1"/>
          </p:cNvSpPr>
          <p:nvPr>
            <p:ph type="sldNum" sz="quarter" idx="5"/>
          </p:nvPr>
        </p:nvSpPr>
        <p:spPr/>
        <p:txBody>
          <a:bodyPr/>
          <a:lstStyle/>
          <a:p>
            <a:fld id="{282D2472-7C2A-0D40-BF18-C8C94A6E91C3}" type="slidenum">
              <a:rPr lang="en-US" smtClean="0"/>
              <a:t>9</a:t>
            </a:fld>
            <a:endParaRPr lang="en-US"/>
          </a:p>
        </p:txBody>
      </p:sp>
    </p:spTree>
    <p:extLst>
      <p:ext uri="{BB962C8B-B14F-4D97-AF65-F5344CB8AC3E}">
        <p14:creationId xmlns:p14="http://schemas.microsoft.com/office/powerpoint/2010/main" val="3993052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3BB53-38CB-E588-7697-24BB96B6F8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642D49-327A-FABC-7B88-5217DDD97D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C20147-F1DE-E583-C53E-4E168C15DAC4}"/>
              </a:ext>
            </a:extLst>
          </p:cNvPr>
          <p:cNvSpPr>
            <a:spLocks noGrp="1"/>
          </p:cNvSpPr>
          <p:nvPr>
            <p:ph type="body" idx="1"/>
          </p:nvPr>
        </p:nvSpPr>
        <p:spPr/>
        <p:txBody>
          <a:bodyPr/>
          <a:lstStyle/>
          <a:p>
            <a:pPr marL="0" marR="0" lvl="0" indent="0" algn="l" defTabSz="408167" rtl="0" eaLnBrk="1" fontAlgn="auto" latinLnBrk="0" hangingPunct="1">
              <a:lnSpc>
                <a:spcPct val="100000"/>
              </a:lnSpc>
              <a:spcBef>
                <a:spcPts val="0"/>
              </a:spcBef>
              <a:spcAft>
                <a:spcPts val="0"/>
              </a:spcAft>
              <a:buClrTx/>
              <a:buSzTx/>
              <a:buFontTx/>
              <a:buNone/>
              <a:tabLst/>
              <a:defRPr/>
            </a:pPr>
            <a:r>
              <a:rPr lang="en-NZ" sz="1200" dirty="0">
                <a:effectLst/>
                <a:latin typeface="Stag Sans Light"/>
                <a:ea typeface="Calibri" panose="020F0502020204030204" pitchFamily="34" charset="0"/>
              </a:rPr>
              <a:t>Soho Basin development, will take the resort from 465ha to 615ha – which will make it the biggest commercial ski area in New Zealand. </a:t>
            </a:r>
          </a:p>
          <a:p>
            <a:pPr marL="0" marR="0" lvl="0" indent="0" algn="l" defTabSz="408167" rtl="0" eaLnBrk="1" fontAlgn="auto" latinLnBrk="0" hangingPunct="1">
              <a:lnSpc>
                <a:spcPct val="100000"/>
              </a:lnSpc>
              <a:spcBef>
                <a:spcPts val="0"/>
              </a:spcBef>
              <a:spcAft>
                <a:spcPts val="0"/>
              </a:spcAft>
              <a:buClrTx/>
              <a:buSzTx/>
              <a:buFontTx/>
              <a:buNone/>
              <a:tabLst/>
              <a:defRPr/>
            </a:pPr>
            <a:r>
              <a:rPr lang="en-NZ" sz="1200" dirty="0">
                <a:effectLst/>
                <a:latin typeface="Stag Sans Light"/>
                <a:ea typeface="Calibri" panose="020F0502020204030204" pitchFamily="34" charset="0"/>
              </a:rPr>
              <a:t>Adding 24% of skiable terrain overall to the resort.</a:t>
            </a:r>
            <a:endParaRPr lang="en-NZ" sz="1200" dirty="0">
              <a:effectLst/>
              <a:latin typeface="Calibri" panose="020F0502020204030204" pitchFamily="34" charset="0"/>
              <a:ea typeface="Calibri" panose="020F0502020204030204" pitchFamily="34" charset="0"/>
            </a:endParaRPr>
          </a:p>
          <a:p>
            <a:endParaRPr lang="en-NZ" dirty="0"/>
          </a:p>
        </p:txBody>
      </p:sp>
      <p:sp>
        <p:nvSpPr>
          <p:cNvPr id="4" name="Slide Number Placeholder 3">
            <a:extLst>
              <a:ext uri="{FF2B5EF4-FFF2-40B4-BE49-F238E27FC236}">
                <a16:creationId xmlns:a16="http://schemas.microsoft.com/office/drawing/2014/main" id="{D0CF88F3-1EF9-5A44-A834-90608657D6E9}"/>
              </a:ext>
            </a:extLst>
          </p:cNvPr>
          <p:cNvSpPr>
            <a:spLocks noGrp="1"/>
          </p:cNvSpPr>
          <p:nvPr>
            <p:ph type="sldNum" sz="quarter" idx="5"/>
          </p:nvPr>
        </p:nvSpPr>
        <p:spPr/>
        <p:txBody>
          <a:bodyPr/>
          <a:lstStyle/>
          <a:p>
            <a:fld id="{282D2472-7C2A-0D40-BF18-C8C94A6E91C3}" type="slidenum">
              <a:rPr lang="en-US" smtClean="0"/>
              <a:t>10</a:t>
            </a:fld>
            <a:endParaRPr lang="en-US"/>
          </a:p>
        </p:txBody>
      </p:sp>
    </p:spTree>
    <p:extLst>
      <p:ext uri="{BB962C8B-B14F-4D97-AF65-F5344CB8AC3E}">
        <p14:creationId xmlns:p14="http://schemas.microsoft.com/office/powerpoint/2010/main" val="23469432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1A0D3D-474D-A3E9-6D99-A68ECA7832CC}"/>
              </a:ext>
            </a:extLst>
          </p:cNvPr>
          <p:cNvPicPr>
            <a:picLocks noChangeAspect="1"/>
          </p:cNvPicPr>
          <p:nvPr userDrawn="1"/>
        </p:nvPicPr>
        <p:blipFill>
          <a:blip r:embed="rId2"/>
          <a:stretch>
            <a:fillRect/>
          </a:stretch>
        </p:blipFill>
        <p:spPr>
          <a:xfrm>
            <a:off x="824400" y="5220000"/>
            <a:ext cx="1594800" cy="1086497"/>
          </a:xfrm>
          <a:prstGeom prst="rect">
            <a:avLst/>
          </a:prstGeom>
        </p:spPr>
      </p:pic>
      <p:sp>
        <p:nvSpPr>
          <p:cNvPr id="64" name="Picture Placeholder 63">
            <a:extLst>
              <a:ext uri="{FF2B5EF4-FFF2-40B4-BE49-F238E27FC236}">
                <a16:creationId xmlns:a16="http://schemas.microsoft.com/office/drawing/2014/main" id="{10054438-C933-FDB8-58A8-2817C01E41D8}"/>
              </a:ext>
            </a:extLst>
          </p:cNvPr>
          <p:cNvSpPr>
            <a:spLocks noGrp="1"/>
          </p:cNvSpPr>
          <p:nvPr>
            <p:ph type="pic" sz="quarter" idx="13"/>
          </p:nvPr>
        </p:nvSpPr>
        <p:spPr>
          <a:xfrm>
            <a:off x="0" y="0"/>
            <a:ext cx="12191999" cy="6858000"/>
          </a:xfrm>
          <a:custGeom>
            <a:avLst/>
            <a:gdLst>
              <a:gd name="connsiteX0" fmla="*/ 2364438 w 12191999"/>
              <a:gd name="connsiteY0" fmla="*/ 6250849 h 6858000"/>
              <a:gd name="connsiteX1" fmla="*/ 2378244 w 12191999"/>
              <a:gd name="connsiteY1" fmla="*/ 6265545 h 6858000"/>
              <a:gd name="connsiteX2" fmla="*/ 2357503 w 12191999"/>
              <a:gd name="connsiteY2" fmla="*/ 6296401 h 6858000"/>
              <a:gd name="connsiteX3" fmla="*/ 2350378 w 12191999"/>
              <a:gd name="connsiteY3" fmla="*/ 6296211 h 6858000"/>
              <a:gd name="connsiteX4" fmla="*/ 2356613 w 12191999"/>
              <a:gd name="connsiteY4" fmla="*/ 6251167 h 6858000"/>
              <a:gd name="connsiteX5" fmla="*/ 2356549 w 12191999"/>
              <a:gd name="connsiteY5" fmla="*/ 6251167 h 6858000"/>
              <a:gd name="connsiteX6" fmla="*/ 2364438 w 12191999"/>
              <a:gd name="connsiteY6" fmla="*/ 6250849 h 6858000"/>
              <a:gd name="connsiteX7" fmla="*/ 2201773 w 12191999"/>
              <a:gd name="connsiteY7" fmla="*/ 6250849 h 6858000"/>
              <a:gd name="connsiteX8" fmla="*/ 2204813 w 12191999"/>
              <a:gd name="connsiteY8" fmla="*/ 6278715 h 6858000"/>
              <a:gd name="connsiteX9" fmla="*/ 2190816 w 12191999"/>
              <a:gd name="connsiteY9" fmla="*/ 6278715 h 6858000"/>
              <a:gd name="connsiteX10" fmla="*/ 2050928 w 12191999"/>
              <a:gd name="connsiteY10" fmla="*/ 6250849 h 6858000"/>
              <a:gd name="connsiteX11" fmla="*/ 2053968 w 12191999"/>
              <a:gd name="connsiteY11" fmla="*/ 6278715 h 6858000"/>
              <a:gd name="connsiteX12" fmla="*/ 2039971 w 12191999"/>
              <a:gd name="connsiteY12" fmla="*/ 6278715 h 6858000"/>
              <a:gd name="connsiteX13" fmla="*/ 2201759 w 12191999"/>
              <a:gd name="connsiteY13" fmla="*/ 6250721 h 6858000"/>
              <a:gd name="connsiteX14" fmla="*/ 2201823 w 12191999"/>
              <a:gd name="connsiteY14" fmla="*/ 6250721 h 6858000"/>
              <a:gd name="connsiteX15" fmla="*/ 2201773 w 12191999"/>
              <a:gd name="connsiteY15" fmla="*/ 6250849 h 6858000"/>
              <a:gd name="connsiteX16" fmla="*/ 2050914 w 12191999"/>
              <a:gd name="connsiteY16" fmla="*/ 6250721 h 6858000"/>
              <a:gd name="connsiteX17" fmla="*/ 2050978 w 12191999"/>
              <a:gd name="connsiteY17" fmla="*/ 6250721 h 6858000"/>
              <a:gd name="connsiteX18" fmla="*/ 2050928 w 12191999"/>
              <a:gd name="connsiteY18" fmla="*/ 6250849 h 6858000"/>
              <a:gd name="connsiteX19" fmla="*/ 2256855 w 12191999"/>
              <a:gd name="connsiteY19" fmla="*/ 6237870 h 6858000"/>
              <a:gd name="connsiteX20" fmla="*/ 2246739 w 12191999"/>
              <a:gd name="connsiteY20" fmla="*/ 6309380 h 6858000"/>
              <a:gd name="connsiteX21" fmla="*/ 2264108 w 12191999"/>
              <a:gd name="connsiteY21" fmla="*/ 6309380 h 6858000"/>
              <a:gd name="connsiteX22" fmla="*/ 2268943 w 12191999"/>
              <a:gd name="connsiteY22" fmla="*/ 6274834 h 6858000"/>
              <a:gd name="connsiteX23" fmla="*/ 2269452 w 12191999"/>
              <a:gd name="connsiteY23" fmla="*/ 6266181 h 6858000"/>
              <a:gd name="connsiteX24" fmla="*/ 2288474 w 12191999"/>
              <a:gd name="connsiteY24" fmla="*/ 6309380 h 6858000"/>
              <a:gd name="connsiteX25" fmla="*/ 2306543 w 12191999"/>
              <a:gd name="connsiteY25" fmla="*/ 6309380 h 6858000"/>
              <a:gd name="connsiteX26" fmla="*/ 2316468 w 12191999"/>
              <a:gd name="connsiteY26" fmla="*/ 6237870 h 6858000"/>
              <a:gd name="connsiteX27" fmla="*/ 2299290 w 12191999"/>
              <a:gd name="connsiteY27" fmla="*/ 6237870 h 6858000"/>
              <a:gd name="connsiteX28" fmla="*/ 2294646 w 12191999"/>
              <a:gd name="connsiteY28" fmla="*/ 6270889 h 6858000"/>
              <a:gd name="connsiteX29" fmla="*/ 2294010 w 12191999"/>
              <a:gd name="connsiteY29" fmla="*/ 6281069 h 6858000"/>
              <a:gd name="connsiteX30" fmla="*/ 2274987 w 12191999"/>
              <a:gd name="connsiteY30" fmla="*/ 6237870 h 6858000"/>
              <a:gd name="connsiteX31" fmla="*/ 2191198 w 12191999"/>
              <a:gd name="connsiteY31" fmla="*/ 6237870 h 6858000"/>
              <a:gd name="connsiteX32" fmla="*/ 2159960 w 12191999"/>
              <a:gd name="connsiteY32" fmla="*/ 6309380 h 6858000"/>
              <a:gd name="connsiteX33" fmla="*/ 2178792 w 12191999"/>
              <a:gd name="connsiteY33" fmla="*/ 6309380 h 6858000"/>
              <a:gd name="connsiteX34" fmla="*/ 2185154 w 12191999"/>
              <a:gd name="connsiteY34" fmla="*/ 6293029 h 6858000"/>
              <a:gd name="connsiteX35" fmla="*/ 2206403 w 12191999"/>
              <a:gd name="connsiteY35" fmla="*/ 6293029 h 6858000"/>
              <a:gd name="connsiteX36" fmla="*/ 2208249 w 12191999"/>
              <a:gd name="connsiteY36" fmla="*/ 6309380 h 6858000"/>
              <a:gd name="connsiteX37" fmla="*/ 2226762 w 12191999"/>
              <a:gd name="connsiteY37" fmla="*/ 6309380 h 6858000"/>
              <a:gd name="connsiteX38" fmla="*/ 2215756 w 12191999"/>
              <a:gd name="connsiteY38" fmla="*/ 6237870 h 6858000"/>
              <a:gd name="connsiteX39" fmla="*/ 2105755 w 12191999"/>
              <a:gd name="connsiteY39" fmla="*/ 6237870 h 6858000"/>
              <a:gd name="connsiteX40" fmla="*/ 2099011 w 12191999"/>
              <a:gd name="connsiteY40" fmla="*/ 6285713 h 6858000"/>
              <a:gd name="connsiteX41" fmla="*/ 2098629 w 12191999"/>
              <a:gd name="connsiteY41" fmla="*/ 6291057 h 6858000"/>
              <a:gd name="connsiteX42" fmla="*/ 2124905 w 12191999"/>
              <a:gd name="connsiteY42" fmla="*/ 6310716 h 6858000"/>
              <a:gd name="connsiteX43" fmla="*/ 2139601 w 12191999"/>
              <a:gd name="connsiteY43" fmla="*/ 6308998 h 6858000"/>
              <a:gd name="connsiteX44" fmla="*/ 2141637 w 12191999"/>
              <a:gd name="connsiteY44" fmla="*/ 6294875 h 6858000"/>
              <a:gd name="connsiteX45" fmla="*/ 2128913 w 12191999"/>
              <a:gd name="connsiteY45" fmla="*/ 6296401 h 6858000"/>
              <a:gd name="connsiteX46" fmla="*/ 2116634 w 12191999"/>
              <a:gd name="connsiteY46" fmla="*/ 6288258 h 6858000"/>
              <a:gd name="connsiteX47" fmla="*/ 2116825 w 12191999"/>
              <a:gd name="connsiteY47" fmla="*/ 6285713 h 6858000"/>
              <a:gd name="connsiteX48" fmla="*/ 2123568 w 12191999"/>
              <a:gd name="connsiteY48" fmla="*/ 6237870 h 6858000"/>
              <a:gd name="connsiteX49" fmla="*/ 2040353 w 12191999"/>
              <a:gd name="connsiteY49" fmla="*/ 6237870 h 6858000"/>
              <a:gd name="connsiteX50" fmla="*/ 2009115 w 12191999"/>
              <a:gd name="connsiteY50" fmla="*/ 6309380 h 6858000"/>
              <a:gd name="connsiteX51" fmla="*/ 2027947 w 12191999"/>
              <a:gd name="connsiteY51" fmla="*/ 6309380 h 6858000"/>
              <a:gd name="connsiteX52" fmla="*/ 2034309 w 12191999"/>
              <a:gd name="connsiteY52" fmla="*/ 6293029 h 6858000"/>
              <a:gd name="connsiteX53" fmla="*/ 2055558 w 12191999"/>
              <a:gd name="connsiteY53" fmla="*/ 6293029 h 6858000"/>
              <a:gd name="connsiteX54" fmla="*/ 2057403 w 12191999"/>
              <a:gd name="connsiteY54" fmla="*/ 6309380 h 6858000"/>
              <a:gd name="connsiteX55" fmla="*/ 2075917 w 12191999"/>
              <a:gd name="connsiteY55" fmla="*/ 6309380 h 6858000"/>
              <a:gd name="connsiteX56" fmla="*/ 2064911 w 12191999"/>
              <a:gd name="connsiteY56" fmla="*/ 6237870 h 6858000"/>
              <a:gd name="connsiteX57" fmla="*/ 1869784 w 12191999"/>
              <a:gd name="connsiteY57" fmla="*/ 6237870 h 6858000"/>
              <a:gd name="connsiteX58" fmla="*/ 1867812 w 12191999"/>
              <a:gd name="connsiteY58" fmla="*/ 6252248 h 6858000"/>
              <a:gd name="connsiteX59" fmla="*/ 1898414 w 12191999"/>
              <a:gd name="connsiteY59" fmla="*/ 6252248 h 6858000"/>
              <a:gd name="connsiteX60" fmla="*/ 1860877 w 12191999"/>
              <a:gd name="connsiteY60" fmla="*/ 6294875 h 6858000"/>
              <a:gd name="connsiteX61" fmla="*/ 1858714 w 12191999"/>
              <a:gd name="connsiteY61" fmla="*/ 6309380 h 6858000"/>
              <a:gd name="connsiteX62" fmla="*/ 1912728 w 12191999"/>
              <a:gd name="connsiteY62" fmla="*/ 6309380 h 6858000"/>
              <a:gd name="connsiteX63" fmla="*/ 1914828 w 12191999"/>
              <a:gd name="connsiteY63" fmla="*/ 6295002 h 6858000"/>
              <a:gd name="connsiteX64" fmla="*/ 1882826 w 12191999"/>
              <a:gd name="connsiteY64" fmla="*/ 6295002 h 6858000"/>
              <a:gd name="connsiteX65" fmla="*/ 1920108 w 12191999"/>
              <a:gd name="connsiteY65" fmla="*/ 6252439 h 6858000"/>
              <a:gd name="connsiteX66" fmla="*/ 1922081 w 12191999"/>
              <a:gd name="connsiteY66" fmla="*/ 6237870 h 6858000"/>
              <a:gd name="connsiteX67" fmla="*/ 1715249 w 12191999"/>
              <a:gd name="connsiteY67" fmla="*/ 6237870 h 6858000"/>
              <a:gd name="connsiteX68" fmla="*/ 1721420 w 12191999"/>
              <a:gd name="connsiteY68" fmla="*/ 6309380 h 6858000"/>
              <a:gd name="connsiteX69" fmla="*/ 1742542 w 12191999"/>
              <a:gd name="connsiteY69" fmla="*/ 6309380 h 6858000"/>
              <a:gd name="connsiteX70" fmla="*/ 1756666 w 12191999"/>
              <a:gd name="connsiteY70" fmla="*/ 6272925 h 6858000"/>
              <a:gd name="connsiteX71" fmla="*/ 1758702 w 12191999"/>
              <a:gd name="connsiteY71" fmla="*/ 6266690 h 6858000"/>
              <a:gd name="connsiteX72" fmla="*/ 1758893 w 12191999"/>
              <a:gd name="connsiteY72" fmla="*/ 6272925 h 6858000"/>
              <a:gd name="connsiteX73" fmla="*/ 1763028 w 12191999"/>
              <a:gd name="connsiteY73" fmla="*/ 6309380 h 6858000"/>
              <a:gd name="connsiteX74" fmla="*/ 1784214 w 12191999"/>
              <a:gd name="connsiteY74" fmla="*/ 6309380 h 6858000"/>
              <a:gd name="connsiteX75" fmla="*/ 1810299 w 12191999"/>
              <a:gd name="connsiteY75" fmla="*/ 6237870 h 6858000"/>
              <a:gd name="connsiteX76" fmla="*/ 1791340 w 12191999"/>
              <a:gd name="connsiteY76" fmla="*/ 6237870 h 6858000"/>
              <a:gd name="connsiteX77" fmla="*/ 1777025 w 12191999"/>
              <a:gd name="connsiteY77" fmla="*/ 6281387 h 6858000"/>
              <a:gd name="connsiteX78" fmla="*/ 1773717 w 12191999"/>
              <a:gd name="connsiteY78" fmla="*/ 6292075 h 6858000"/>
              <a:gd name="connsiteX79" fmla="*/ 1773908 w 12191999"/>
              <a:gd name="connsiteY79" fmla="*/ 6281387 h 6858000"/>
              <a:gd name="connsiteX80" fmla="*/ 1771108 w 12191999"/>
              <a:gd name="connsiteY80" fmla="*/ 6241687 h 6858000"/>
              <a:gd name="connsiteX81" fmla="*/ 1753167 w 12191999"/>
              <a:gd name="connsiteY81" fmla="*/ 6241687 h 6858000"/>
              <a:gd name="connsiteX82" fmla="*/ 1739425 w 12191999"/>
              <a:gd name="connsiteY82" fmla="*/ 6281387 h 6858000"/>
              <a:gd name="connsiteX83" fmla="*/ 1736244 w 12191999"/>
              <a:gd name="connsiteY83" fmla="*/ 6292330 h 6858000"/>
              <a:gd name="connsiteX84" fmla="*/ 1736435 w 12191999"/>
              <a:gd name="connsiteY84" fmla="*/ 6281387 h 6858000"/>
              <a:gd name="connsiteX85" fmla="*/ 1733890 w 12191999"/>
              <a:gd name="connsiteY85" fmla="*/ 6237870 h 6858000"/>
              <a:gd name="connsiteX86" fmla="*/ 1561922 w 12191999"/>
              <a:gd name="connsiteY86" fmla="*/ 6237870 h 6858000"/>
              <a:gd name="connsiteX87" fmla="*/ 1551870 w 12191999"/>
              <a:gd name="connsiteY87" fmla="*/ 6309380 h 6858000"/>
              <a:gd name="connsiteX88" fmla="*/ 1569239 w 12191999"/>
              <a:gd name="connsiteY88" fmla="*/ 6309380 h 6858000"/>
              <a:gd name="connsiteX89" fmla="*/ 1574074 w 12191999"/>
              <a:gd name="connsiteY89" fmla="*/ 6274834 h 6858000"/>
              <a:gd name="connsiteX90" fmla="*/ 1574519 w 12191999"/>
              <a:gd name="connsiteY90" fmla="*/ 6266181 h 6858000"/>
              <a:gd name="connsiteX91" fmla="*/ 1593605 w 12191999"/>
              <a:gd name="connsiteY91" fmla="*/ 6309380 h 6858000"/>
              <a:gd name="connsiteX92" fmla="*/ 1611610 w 12191999"/>
              <a:gd name="connsiteY92" fmla="*/ 6309380 h 6858000"/>
              <a:gd name="connsiteX93" fmla="*/ 1621599 w 12191999"/>
              <a:gd name="connsiteY93" fmla="*/ 6237870 h 6858000"/>
              <a:gd name="connsiteX94" fmla="*/ 1604357 w 12191999"/>
              <a:gd name="connsiteY94" fmla="*/ 6237870 h 6858000"/>
              <a:gd name="connsiteX95" fmla="*/ 1599713 w 12191999"/>
              <a:gd name="connsiteY95" fmla="*/ 6270889 h 6858000"/>
              <a:gd name="connsiteX96" fmla="*/ 1599140 w 12191999"/>
              <a:gd name="connsiteY96" fmla="*/ 6281069 h 6858000"/>
              <a:gd name="connsiteX97" fmla="*/ 1580118 w 12191999"/>
              <a:gd name="connsiteY97" fmla="*/ 6237870 h 6858000"/>
              <a:gd name="connsiteX98" fmla="*/ 1948865 w 12191999"/>
              <a:gd name="connsiteY98" fmla="*/ 6237806 h 6858000"/>
              <a:gd name="connsiteX99" fmla="*/ 1942185 w 12191999"/>
              <a:gd name="connsiteY99" fmla="*/ 6285267 h 6858000"/>
              <a:gd name="connsiteX100" fmla="*/ 1941803 w 12191999"/>
              <a:gd name="connsiteY100" fmla="*/ 6290230 h 6858000"/>
              <a:gd name="connsiteX101" fmla="*/ 1970114 w 12191999"/>
              <a:gd name="connsiteY101" fmla="*/ 6310716 h 6858000"/>
              <a:gd name="connsiteX102" fmla="*/ 1988056 w 12191999"/>
              <a:gd name="connsiteY102" fmla="*/ 6308998 h 6858000"/>
              <a:gd name="connsiteX103" fmla="*/ 1990091 w 12191999"/>
              <a:gd name="connsiteY103" fmla="*/ 6295001 h 6858000"/>
              <a:gd name="connsiteX104" fmla="*/ 1974377 w 12191999"/>
              <a:gd name="connsiteY104" fmla="*/ 6296401 h 6858000"/>
              <a:gd name="connsiteX105" fmla="*/ 1959999 w 12191999"/>
              <a:gd name="connsiteY105" fmla="*/ 6288003 h 6858000"/>
              <a:gd name="connsiteX106" fmla="*/ 1960126 w 12191999"/>
              <a:gd name="connsiteY106" fmla="*/ 6285967 h 6858000"/>
              <a:gd name="connsiteX107" fmla="*/ 1960953 w 12191999"/>
              <a:gd name="connsiteY107" fmla="*/ 6280241 h 6858000"/>
              <a:gd name="connsiteX108" fmla="*/ 1988501 w 12191999"/>
              <a:gd name="connsiteY108" fmla="*/ 6280241 h 6858000"/>
              <a:gd name="connsiteX109" fmla="*/ 1990600 w 12191999"/>
              <a:gd name="connsiteY109" fmla="*/ 6266054 h 6858000"/>
              <a:gd name="connsiteX110" fmla="*/ 1962989 w 12191999"/>
              <a:gd name="connsiteY110" fmla="*/ 6266054 h 6858000"/>
              <a:gd name="connsiteX111" fmla="*/ 1964897 w 12191999"/>
              <a:gd name="connsiteY111" fmla="*/ 6252121 h 6858000"/>
              <a:gd name="connsiteX112" fmla="*/ 1996135 w 12191999"/>
              <a:gd name="connsiteY112" fmla="*/ 6252121 h 6858000"/>
              <a:gd name="connsiteX113" fmla="*/ 1998044 w 12191999"/>
              <a:gd name="connsiteY113" fmla="*/ 6237806 h 6858000"/>
              <a:gd name="connsiteX114" fmla="*/ 1645138 w 12191999"/>
              <a:gd name="connsiteY114" fmla="*/ 6237806 h 6858000"/>
              <a:gd name="connsiteX115" fmla="*/ 1638458 w 12191999"/>
              <a:gd name="connsiteY115" fmla="*/ 6285267 h 6858000"/>
              <a:gd name="connsiteX116" fmla="*/ 1638076 w 12191999"/>
              <a:gd name="connsiteY116" fmla="*/ 6290230 h 6858000"/>
              <a:gd name="connsiteX117" fmla="*/ 1666387 w 12191999"/>
              <a:gd name="connsiteY117" fmla="*/ 6310716 h 6858000"/>
              <a:gd name="connsiteX118" fmla="*/ 1684329 w 12191999"/>
              <a:gd name="connsiteY118" fmla="*/ 6308998 h 6858000"/>
              <a:gd name="connsiteX119" fmla="*/ 1686364 w 12191999"/>
              <a:gd name="connsiteY119" fmla="*/ 6295001 h 6858000"/>
              <a:gd name="connsiteX120" fmla="*/ 1670650 w 12191999"/>
              <a:gd name="connsiteY120" fmla="*/ 6296401 h 6858000"/>
              <a:gd name="connsiteX121" fmla="*/ 1656272 w 12191999"/>
              <a:gd name="connsiteY121" fmla="*/ 6288003 h 6858000"/>
              <a:gd name="connsiteX122" fmla="*/ 1656399 w 12191999"/>
              <a:gd name="connsiteY122" fmla="*/ 6285967 h 6858000"/>
              <a:gd name="connsiteX123" fmla="*/ 1657226 w 12191999"/>
              <a:gd name="connsiteY123" fmla="*/ 6280241 h 6858000"/>
              <a:gd name="connsiteX124" fmla="*/ 1684774 w 12191999"/>
              <a:gd name="connsiteY124" fmla="*/ 6280241 h 6858000"/>
              <a:gd name="connsiteX125" fmla="*/ 1686873 w 12191999"/>
              <a:gd name="connsiteY125" fmla="*/ 6266054 h 6858000"/>
              <a:gd name="connsiteX126" fmla="*/ 1659262 w 12191999"/>
              <a:gd name="connsiteY126" fmla="*/ 6266054 h 6858000"/>
              <a:gd name="connsiteX127" fmla="*/ 1661170 w 12191999"/>
              <a:gd name="connsiteY127" fmla="*/ 6252121 h 6858000"/>
              <a:gd name="connsiteX128" fmla="*/ 1692408 w 12191999"/>
              <a:gd name="connsiteY128" fmla="*/ 6252121 h 6858000"/>
              <a:gd name="connsiteX129" fmla="*/ 1694317 w 12191999"/>
              <a:gd name="connsiteY129" fmla="*/ 6237806 h 6858000"/>
              <a:gd name="connsiteX130" fmla="*/ 2365647 w 12191999"/>
              <a:gd name="connsiteY130" fmla="*/ 6236534 h 6858000"/>
              <a:gd name="connsiteX131" fmla="*/ 2340580 w 12191999"/>
              <a:gd name="connsiteY131" fmla="*/ 6239142 h 6858000"/>
              <a:gd name="connsiteX132" fmla="*/ 2340516 w 12191999"/>
              <a:gd name="connsiteY132" fmla="*/ 6239142 h 6858000"/>
              <a:gd name="connsiteX133" fmla="*/ 2330846 w 12191999"/>
              <a:gd name="connsiteY133" fmla="*/ 6307853 h 6858000"/>
              <a:gd name="connsiteX134" fmla="*/ 2355213 w 12191999"/>
              <a:gd name="connsiteY134" fmla="*/ 6310653 h 6858000"/>
              <a:gd name="connsiteX135" fmla="*/ 2396249 w 12191999"/>
              <a:gd name="connsiteY135" fmla="*/ 6265227 h 6858000"/>
              <a:gd name="connsiteX136" fmla="*/ 2365647 w 12191999"/>
              <a:gd name="connsiteY136" fmla="*/ 6236534 h 6858000"/>
              <a:gd name="connsiteX137" fmla="*/ 1840010 w 12191999"/>
              <a:gd name="connsiteY137" fmla="*/ 6050888 h 6858000"/>
              <a:gd name="connsiteX138" fmla="*/ 1840001 w 12191999"/>
              <a:gd name="connsiteY138" fmla="*/ 6050951 h 6858000"/>
              <a:gd name="connsiteX139" fmla="*/ 1839946 w 12191999"/>
              <a:gd name="connsiteY139" fmla="*/ 6050951 h 6858000"/>
              <a:gd name="connsiteX140" fmla="*/ 1963434 w 12191999"/>
              <a:gd name="connsiteY140" fmla="*/ 6047452 h 6858000"/>
              <a:gd name="connsiteX141" fmla="*/ 1983920 w 12191999"/>
              <a:gd name="connsiteY141" fmla="*/ 6074746 h 6858000"/>
              <a:gd name="connsiteX142" fmla="*/ 1951792 w 12191999"/>
              <a:gd name="connsiteY142" fmla="*/ 6134168 h 6858000"/>
              <a:gd name="connsiteX143" fmla="*/ 1931306 w 12191999"/>
              <a:gd name="connsiteY143" fmla="*/ 6106874 h 6858000"/>
              <a:gd name="connsiteX144" fmla="*/ 1963434 w 12191999"/>
              <a:gd name="connsiteY144" fmla="*/ 6047452 h 6858000"/>
              <a:gd name="connsiteX145" fmla="*/ 1406877 w 12191999"/>
              <a:gd name="connsiteY145" fmla="*/ 6045734 h 6858000"/>
              <a:gd name="connsiteX146" fmla="*/ 1424818 w 12191999"/>
              <a:gd name="connsiteY146" fmla="*/ 6062530 h 6858000"/>
              <a:gd name="connsiteX147" fmla="*/ 1424755 w 12191999"/>
              <a:gd name="connsiteY147" fmla="*/ 6062530 h 6858000"/>
              <a:gd name="connsiteX148" fmla="*/ 1423355 w 12191999"/>
              <a:gd name="connsiteY148" fmla="*/ 6073346 h 6858000"/>
              <a:gd name="connsiteX149" fmla="*/ 1379838 w 12191999"/>
              <a:gd name="connsiteY149" fmla="*/ 6073346 h 6858000"/>
              <a:gd name="connsiteX150" fmla="*/ 1406877 w 12191999"/>
              <a:gd name="connsiteY150" fmla="*/ 6045734 h 6858000"/>
              <a:gd name="connsiteX151" fmla="*/ 1255586 w 12191999"/>
              <a:gd name="connsiteY151" fmla="*/ 6045734 h 6858000"/>
              <a:gd name="connsiteX152" fmla="*/ 1273527 w 12191999"/>
              <a:gd name="connsiteY152" fmla="*/ 6062530 h 6858000"/>
              <a:gd name="connsiteX153" fmla="*/ 1273464 w 12191999"/>
              <a:gd name="connsiteY153" fmla="*/ 6062530 h 6858000"/>
              <a:gd name="connsiteX154" fmla="*/ 1272064 w 12191999"/>
              <a:gd name="connsiteY154" fmla="*/ 6073346 h 6858000"/>
              <a:gd name="connsiteX155" fmla="*/ 1228547 w 12191999"/>
              <a:gd name="connsiteY155" fmla="*/ 6073346 h 6858000"/>
              <a:gd name="connsiteX156" fmla="*/ 1255586 w 12191999"/>
              <a:gd name="connsiteY156" fmla="*/ 6045734 h 6858000"/>
              <a:gd name="connsiteX157" fmla="*/ 2040162 w 12191999"/>
              <a:gd name="connsiteY157" fmla="*/ 6012206 h 6858000"/>
              <a:gd name="connsiteX158" fmla="*/ 2060330 w 12191999"/>
              <a:gd name="connsiteY158" fmla="*/ 6169477 h 6858000"/>
              <a:gd name="connsiteX159" fmla="*/ 2114980 w 12191999"/>
              <a:gd name="connsiteY159" fmla="*/ 6169477 h 6858000"/>
              <a:gd name="connsiteX160" fmla="*/ 2142274 w 12191999"/>
              <a:gd name="connsiteY160" fmla="*/ 6101212 h 6858000"/>
              <a:gd name="connsiteX161" fmla="*/ 2149654 w 12191999"/>
              <a:gd name="connsiteY161" fmla="*/ 6077863 h 6858000"/>
              <a:gd name="connsiteX162" fmla="*/ 2150481 w 12191999"/>
              <a:gd name="connsiteY162" fmla="*/ 6101212 h 6858000"/>
              <a:gd name="connsiteX163" fmla="*/ 2158179 w 12191999"/>
              <a:gd name="connsiteY163" fmla="*/ 6169477 h 6858000"/>
              <a:gd name="connsiteX164" fmla="*/ 2212766 w 12191999"/>
              <a:gd name="connsiteY164" fmla="*/ 6169477 h 6858000"/>
              <a:gd name="connsiteX165" fmla="*/ 2277087 w 12191999"/>
              <a:gd name="connsiteY165" fmla="*/ 6012206 h 6858000"/>
              <a:gd name="connsiteX166" fmla="*/ 2227017 w 12191999"/>
              <a:gd name="connsiteY166" fmla="*/ 6012206 h 6858000"/>
              <a:gd name="connsiteX167" fmla="*/ 2188018 w 12191999"/>
              <a:gd name="connsiteY167" fmla="*/ 6122270 h 6858000"/>
              <a:gd name="connsiteX168" fmla="*/ 2179810 w 12191999"/>
              <a:gd name="connsiteY168" fmla="*/ 6012206 h 6858000"/>
              <a:gd name="connsiteX169" fmla="*/ 2136866 w 12191999"/>
              <a:gd name="connsiteY169" fmla="*/ 6012206 h 6858000"/>
              <a:gd name="connsiteX170" fmla="*/ 2098185 w 12191999"/>
              <a:gd name="connsiteY170" fmla="*/ 6122270 h 6858000"/>
              <a:gd name="connsiteX171" fmla="*/ 2089659 w 12191999"/>
              <a:gd name="connsiteY171" fmla="*/ 6012206 h 6858000"/>
              <a:gd name="connsiteX172" fmla="*/ 1030367 w 12191999"/>
              <a:gd name="connsiteY172" fmla="*/ 6012079 h 6858000"/>
              <a:gd name="connsiteX173" fmla="*/ 1017261 w 12191999"/>
              <a:gd name="connsiteY173" fmla="*/ 6106493 h 6858000"/>
              <a:gd name="connsiteX174" fmla="*/ 1016116 w 12191999"/>
              <a:gd name="connsiteY174" fmla="*/ 6123289 h 6858000"/>
              <a:gd name="connsiteX175" fmla="*/ 1078083 w 12191999"/>
              <a:gd name="connsiteY175" fmla="*/ 6173040 h 6858000"/>
              <a:gd name="connsiteX176" fmla="*/ 1152583 w 12191999"/>
              <a:gd name="connsiteY176" fmla="*/ 6159425 h 6858000"/>
              <a:gd name="connsiteX177" fmla="*/ 1173069 w 12191999"/>
              <a:gd name="connsiteY177" fmla="*/ 6012143 h 6858000"/>
              <a:gd name="connsiteX178" fmla="*/ 1123890 w 12191999"/>
              <a:gd name="connsiteY178" fmla="*/ 6012143 h 6858000"/>
              <a:gd name="connsiteX179" fmla="*/ 1107412 w 12191999"/>
              <a:gd name="connsiteY179" fmla="*/ 6131305 h 6858000"/>
              <a:gd name="connsiteX180" fmla="*/ 1086354 w 12191999"/>
              <a:gd name="connsiteY180" fmla="*/ 6134168 h 6858000"/>
              <a:gd name="connsiteX181" fmla="*/ 1065041 w 12191999"/>
              <a:gd name="connsiteY181" fmla="*/ 6117690 h 6858000"/>
              <a:gd name="connsiteX182" fmla="*/ 1065613 w 12191999"/>
              <a:gd name="connsiteY182" fmla="*/ 6112028 h 6858000"/>
              <a:gd name="connsiteX183" fmla="*/ 1065613 w 12191999"/>
              <a:gd name="connsiteY183" fmla="*/ 6111900 h 6858000"/>
              <a:gd name="connsiteX184" fmla="*/ 1079546 w 12191999"/>
              <a:gd name="connsiteY184" fmla="*/ 6012079 h 6858000"/>
              <a:gd name="connsiteX185" fmla="*/ 1710732 w 12191999"/>
              <a:gd name="connsiteY185" fmla="*/ 6008770 h 6858000"/>
              <a:gd name="connsiteX186" fmla="*/ 1641321 w 12191999"/>
              <a:gd name="connsiteY186" fmla="*/ 6059985 h 6858000"/>
              <a:gd name="connsiteX187" fmla="*/ 1687383 w 12191999"/>
              <a:gd name="connsiteY187" fmla="*/ 6110627 h 6858000"/>
              <a:gd name="connsiteX188" fmla="*/ 1711241 w 12191999"/>
              <a:gd name="connsiteY188" fmla="*/ 6125388 h 6858000"/>
              <a:gd name="connsiteX189" fmla="*/ 1687383 w 12191999"/>
              <a:gd name="connsiteY189" fmla="*/ 6135631 h 6858000"/>
              <a:gd name="connsiteX190" fmla="*/ 1642148 w 12191999"/>
              <a:gd name="connsiteY190" fmla="*/ 6127105 h 6858000"/>
              <a:gd name="connsiteX191" fmla="*/ 1630760 w 12191999"/>
              <a:gd name="connsiteY191" fmla="*/ 6163242 h 6858000"/>
              <a:gd name="connsiteX192" fmla="*/ 1686492 w 12191999"/>
              <a:gd name="connsiteY192" fmla="*/ 6172912 h 6858000"/>
              <a:gd name="connsiteX193" fmla="*/ 1758130 w 12191999"/>
              <a:gd name="connsiteY193" fmla="*/ 6118007 h 6858000"/>
              <a:gd name="connsiteX194" fmla="*/ 1714040 w 12191999"/>
              <a:gd name="connsiteY194" fmla="*/ 6070228 h 6858000"/>
              <a:gd name="connsiteX195" fmla="*/ 1687892 w 12191999"/>
              <a:gd name="connsiteY195" fmla="*/ 6055977 h 6858000"/>
              <a:gd name="connsiteX196" fmla="*/ 1687955 w 12191999"/>
              <a:gd name="connsiteY196" fmla="*/ 6055977 h 6858000"/>
              <a:gd name="connsiteX197" fmla="*/ 1710732 w 12191999"/>
              <a:gd name="connsiteY197" fmla="*/ 6046052 h 6858000"/>
              <a:gd name="connsiteX198" fmla="*/ 1754249 w 12191999"/>
              <a:gd name="connsiteY198" fmla="*/ 6052859 h 6858000"/>
              <a:gd name="connsiteX199" fmla="*/ 1766209 w 12191999"/>
              <a:gd name="connsiteY199" fmla="*/ 6017295 h 6858000"/>
              <a:gd name="connsiteX200" fmla="*/ 1710732 w 12191999"/>
              <a:gd name="connsiteY200" fmla="*/ 6008770 h 6858000"/>
              <a:gd name="connsiteX201" fmla="*/ 2363166 w 12191999"/>
              <a:gd name="connsiteY201" fmla="*/ 6008580 h 6858000"/>
              <a:gd name="connsiteX202" fmla="*/ 2288666 w 12191999"/>
              <a:gd name="connsiteY202" fmla="*/ 6022259 h 6858000"/>
              <a:gd name="connsiteX203" fmla="*/ 2267925 w 12191999"/>
              <a:gd name="connsiteY203" fmla="*/ 6169541 h 6858000"/>
              <a:gd name="connsiteX204" fmla="*/ 2317104 w 12191999"/>
              <a:gd name="connsiteY204" fmla="*/ 6169541 h 6858000"/>
              <a:gd name="connsiteX205" fmla="*/ 2333582 w 12191999"/>
              <a:gd name="connsiteY205" fmla="*/ 6050379 h 6858000"/>
              <a:gd name="connsiteX206" fmla="*/ 2354641 w 12191999"/>
              <a:gd name="connsiteY206" fmla="*/ 6047516 h 6858000"/>
              <a:gd name="connsiteX207" fmla="*/ 2375954 w 12191999"/>
              <a:gd name="connsiteY207" fmla="*/ 6064567 h 6858000"/>
              <a:gd name="connsiteX208" fmla="*/ 2375699 w 12191999"/>
              <a:gd name="connsiteY208" fmla="*/ 6069656 h 6858000"/>
              <a:gd name="connsiteX209" fmla="*/ 2375636 w 12191999"/>
              <a:gd name="connsiteY209" fmla="*/ 6069720 h 6858000"/>
              <a:gd name="connsiteX210" fmla="*/ 2361703 w 12191999"/>
              <a:gd name="connsiteY210" fmla="*/ 6169541 h 6858000"/>
              <a:gd name="connsiteX211" fmla="*/ 2410882 w 12191999"/>
              <a:gd name="connsiteY211" fmla="*/ 6169541 h 6858000"/>
              <a:gd name="connsiteX212" fmla="*/ 2423988 w 12191999"/>
              <a:gd name="connsiteY212" fmla="*/ 6075128 h 6858000"/>
              <a:gd name="connsiteX213" fmla="*/ 2425133 w 12191999"/>
              <a:gd name="connsiteY213" fmla="*/ 6058077 h 6858000"/>
              <a:gd name="connsiteX214" fmla="*/ 2363166 w 12191999"/>
              <a:gd name="connsiteY214" fmla="*/ 6008580 h 6858000"/>
              <a:gd name="connsiteX215" fmla="*/ 1565230 w 12191999"/>
              <a:gd name="connsiteY215" fmla="*/ 6008580 h 6858000"/>
              <a:gd name="connsiteX216" fmla="*/ 1490729 w 12191999"/>
              <a:gd name="connsiteY216" fmla="*/ 6022259 h 6858000"/>
              <a:gd name="connsiteX217" fmla="*/ 1469989 w 12191999"/>
              <a:gd name="connsiteY217" fmla="*/ 6169541 h 6858000"/>
              <a:gd name="connsiteX218" fmla="*/ 1519168 w 12191999"/>
              <a:gd name="connsiteY218" fmla="*/ 6169541 h 6858000"/>
              <a:gd name="connsiteX219" fmla="*/ 1535646 w 12191999"/>
              <a:gd name="connsiteY219" fmla="*/ 6050379 h 6858000"/>
              <a:gd name="connsiteX220" fmla="*/ 1556705 w 12191999"/>
              <a:gd name="connsiteY220" fmla="*/ 6047516 h 6858000"/>
              <a:gd name="connsiteX221" fmla="*/ 1578018 w 12191999"/>
              <a:gd name="connsiteY221" fmla="*/ 6064567 h 6858000"/>
              <a:gd name="connsiteX222" fmla="*/ 1577763 w 12191999"/>
              <a:gd name="connsiteY222" fmla="*/ 6069656 h 6858000"/>
              <a:gd name="connsiteX223" fmla="*/ 1577763 w 12191999"/>
              <a:gd name="connsiteY223" fmla="*/ 6069720 h 6858000"/>
              <a:gd name="connsiteX224" fmla="*/ 1563830 w 12191999"/>
              <a:gd name="connsiteY224" fmla="*/ 6169541 h 6858000"/>
              <a:gd name="connsiteX225" fmla="*/ 1613009 w 12191999"/>
              <a:gd name="connsiteY225" fmla="*/ 6169541 h 6858000"/>
              <a:gd name="connsiteX226" fmla="*/ 1626115 w 12191999"/>
              <a:gd name="connsiteY226" fmla="*/ 6075128 h 6858000"/>
              <a:gd name="connsiteX227" fmla="*/ 1627260 w 12191999"/>
              <a:gd name="connsiteY227" fmla="*/ 6058077 h 6858000"/>
              <a:gd name="connsiteX228" fmla="*/ 1565230 w 12191999"/>
              <a:gd name="connsiteY228" fmla="*/ 6008580 h 6858000"/>
              <a:gd name="connsiteX229" fmla="*/ 1965407 w 12191999"/>
              <a:gd name="connsiteY229" fmla="*/ 6008516 h 6858000"/>
              <a:gd name="connsiteX230" fmla="*/ 1882063 w 12191999"/>
              <a:gd name="connsiteY230" fmla="*/ 6109165 h 6858000"/>
              <a:gd name="connsiteX231" fmla="*/ 1949438 w 12191999"/>
              <a:gd name="connsiteY231" fmla="*/ 6173167 h 6858000"/>
              <a:gd name="connsiteX232" fmla="*/ 2032781 w 12191999"/>
              <a:gd name="connsiteY232" fmla="*/ 6073346 h 6858000"/>
              <a:gd name="connsiteX233" fmla="*/ 1965407 w 12191999"/>
              <a:gd name="connsiteY233" fmla="*/ 6008516 h 6858000"/>
              <a:gd name="connsiteX234" fmla="*/ 1411140 w 12191999"/>
              <a:gd name="connsiteY234" fmla="*/ 6008516 h 6858000"/>
              <a:gd name="connsiteX235" fmla="*/ 1326969 w 12191999"/>
              <a:gd name="connsiteY235" fmla="*/ 6102930 h 6858000"/>
              <a:gd name="connsiteX236" fmla="*/ 1402042 w 12191999"/>
              <a:gd name="connsiteY236" fmla="*/ 6173167 h 6858000"/>
              <a:gd name="connsiteX237" fmla="*/ 1448676 w 12191999"/>
              <a:gd name="connsiteY237" fmla="*/ 6166042 h 6858000"/>
              <a:gd name="connsiteX238" fmla="*/ 1445813 w 12191999"/>
              <a:gd name="connsiteY238" fmla="*/ 6129651 h 6858000"/>
              <a:gd name="connsiteX239" fmla="*/ 1411140 w 12191999"/>
              <a:gd name="connsiteY239" fmla="*/ 6134486 h 6858000"/>
              <a:gd name="connsiteX240" fmla="*/ 1375003 w 12191999"/>
              <a:gd name="connsiteY240" fmla="*/ 6109483 h 6858000"/>
              <a:gd name="connsiteX241" fmla="*/ 1375576 w 12191999"/>
              <a:gd name="connsiteY241" fmla="*/ 6102930 h 6858000"/>
              <a:gd name="connsiteX242" fmla="*/ 1375639 w 12191999"/>
              <a:gd name="connsiteY242" fmla="*/ 6102930 h 6858000"/>
              <a:gd name="connsiteX243" fmla="*/ 1461782 w 12191999"/>
              <a:gd name="connsiteY243" fmla="*/ 6102930 h 6858000"/>
              <a:gd name="connsiteX244" fmla="*/ 1470307 w 12191999"/>
              <a:gd name="connsiteY244" fmla="*/ 6062530 h 6858000"/>
              <a:gd name="connsiteX245" fmla="*/ 1411140 w 12191999"/>
              <a:gd name="connsiteY245" fmla="*/ 6008516 h 6858000"/>
              <a:gd name="connsiteX246" fmla="*/ 1259849 w 12191999"/>
              <a:gd name="connsiteY246" fmla="*/ 6008516 h 6858000"/>
              <a:gd name="connsiteX247" fmla="*/ 1175678 w 12191999"/>
              <a:gd name="connsiteY247" fmla="*/ 6102930 h 6858000"/>
              <a:gd name="connsiteX248" fmla="*/ 1250751 w 12191999"/>
              <a:gd name="connsiteY248" fmla="*/ 6173167 h 6858000"/>
              <a:gd name="connsiteX249" fmla="*/ 1297385 w 12191999"/>
              <a:gd name="connsiteY249" fmla="*/ 6166042 h 6858000"/>
              <a:gd name="connsiteX250" fmla="*/ 1294522 w 12191999"/>
              <a:gd name="connsiteY250" fmla="*/ 6129651 h 6858000"/>
              <a:gd name="connsiteX251" fmla="*/ 1259849 w 12191999"/>
              <a:gd name="connsiteY251" fmla="*/ 6134486 h 6858000"/>
              <a:gd name="connsiteX252" fmla="*/ 1223712 w 12191999"/>
              <a:gd name="connsiteY252" fmla="*/ 6109483 h 6858000"/>
              <a:gd name="connsiteX253" fmla="*/ 1224285 w 12191999"/>
              <a:gd name="connsiteY253" fmla="*/ 6102930 h 6858000"/>
              <a:gd name="connsiteX254" fmla="*/ 1224348 w 12191999"/>
              <a:gd name="connsiteY254" fmla="*/ 6102930 h 6858000"/>
              <a:gd name="connsiteX255" fmla="*/ 1310491 w 12191999"/>
              <a:gd name="connsiteY255" fmla="*/ 6102930 h 6858000"/>
              <a:gd name="connsiteX256" fmla="*/ 1319016 w 12191999"/>
              <a:gd name="connsiteY256" fmla="*/ 6062530 h 6858000"/>
              <a:gd name="connsiteX257" fmla="*/ 1259849 w 12191999"/>
              <a:gd name="connsiteY257" fmla="*/ 6008516 h 6858000"/>
              <a:gd name="connsiteX258" fmla="*/ 924884 w 12191999"/>
              <a:gd name="connsiteY258" fmla="*/ 6003935 h 6858000"/>
              <a:gd name="connsiteX259" fmla="*/ 956186 w 12191999"/>
              <a:gd name="connsiteY259" fmla="*/ 6042871 h 6858000"/>
              <a:gd name="connsiteX260" fmla="*/ 907833 w 12191999"/>
              <a:gd name="connsiteY260" fmla="*/ 6133022 h 6858000"/>
              <a:gd name="connsiteX261" fmla="*/ 876277 w 12191999"/>
              <a:gd name="connsiteY261" fmla="*/ 6094086 h 6858000"/>
              <a:gd name="connsiteX262" fmla="*/ 924884 w 12191999"/>
              <a:gd name="connsiteY262" fmla="*/ 6003935 h 6858000"/>
              <a:gd name="connsiteX263" fmla="*/ 1851907 w 12191999"/>
              <a:gd name="connsiteY263" fmla="*/ 5967035 h 6858000"/>
              <a:gd name="connsiteX264" fmla="*/ 1801583 w 12191999"/>
              <a:gd name="connsiteY264" fmla="*/ 5973588 h 6858000"/>
              <a:gd name="connsiteX265" fmla="*/ 1796175 w 12191999"/>
              <a:gd name="connsiteY265" fmla="*/ 6012270 h 6858000"/>
              <a:gd name="connsiteX266" fmla="*/ 1778234 w 12191999"/>
              <a:gd name="connsiteY266" fmla="*/ 6012270 h 6858000"/>
              <a:gd name="connsiteX267" fmla="*/ 1772826 w 12191999"/>
              <a:gd name="connsiteY267" fmla="*/ 6050951 h 6858000"/>
              <a:gd name="connsiteX268" fmla="*/ 1790767 w 12191999"/>
              <a:gd name="connsiteY268" fmla="*/ 6050951 h 6858000"/>
              <a:gd name="connsiteX269" fmla="*/ 1782496 w 12191999"/>
              <a:gd name="connsiteY269" fmla="*/ 6109801 h 6858000"/>
              <a:gd name="connsiteX270" fmla="*/ 1781351 w 12191999"/>
              <a:gd name="connsiteY270" fmla="*/ 6125133 h 6858000"/>
              <a:gd name="connsiteX271" fmla="*/ 1831994 w 12191999"/>
              <a:gd name="connsiteY271" fmla="*/ 6173167 h 6858000"/>
              <a:gd name="connsiteX272" fmla="*/ 1868958 w 12191999"/>
              <a:gd name="connsiteY272" fmla="*/ 6165215 h 6858000"/>
              <a:gd name="connsiteX273" fmla="*/ 1867558 w 12191999"/>
              <a:gd name="connsiteY273" fmla="*/ 6130223 h 6858000"/>
              <a:gd name="connsiteX274" fmla="*/ 1848535 w 12191999"/>
              <a:gd name="connsiteY274" fmla="*/ 6134231 h 6858000"/>
              <a:gd name="connsiteX275" fmla="*/ 1831167 w 12191999"/>
              <a:gd name="connsiteY275" fmla="*/ 6116863 h 6858000"/>
              <a:gd name="connsiteX276" fmla="*/ 1831739 w 12191999"/>
              <a:gd name="connsiteY276" fmla="*/ 6109483 h 6858000"/>
              <a:gd name="connsiteX277" fmla="*/ 1840001 w 12191999"/>
              <a:gd name="connsiteY277" fmla="*/ 6050951 h 6858000"/>
              <a:gd name="connsiteX278" fmla="*/ 1876910 w 12191999"/>
              <a:gd name="connsiteY278" fmla="*/ 6050951 h 6858000"/>
              <a:gd name="connsiteX279" fmla="*/ 1882318 w 12191999"/>
              <a:gd name="connsiteY279" fmla="*/ 6012270 h 6858000"/>
              <a:gd name="connsiteX280" fmla="*/ 1845354 w 12191999"/>
              <a:gd name="connsiteY280" fmla="*/ 6012270 h 6858000"/>
              <a:gd name="connsiteX281" fmla="*/ 928574 w 12191999"/>
              <a:gd name="connsiteY281" fmla="*/ 5963790 h 6858000"/>
              <a:gd name="connsiteX282" fmla="*/ 825635 w 12191999"/>
              <a:gd name="connsiteY282" fmla="*/ 6095486 h 6858000"/>
              <a:gd name="connsiteX283" fmla="*/ 896000 w 12191999"/>
              <a:gd name="connsiteY283" fmla="*/ 6172849 h 6858000"/>
              <a:gd name="connsiteX284" fmla="*/ 928447 w 12191999"/>
              <a:gd name="connsiteY284" fmla="*/ 6204405 h 6858000"/>
              <a:gd name="connsiteX285" fmla="*/ 971264 w 12191999"/>
              <a:gd name="connsiteY285" fmla="*/ 6222855 h 6858000"/>
              <a:gd name="connsiteX286" fmla="*/ 973363 w 12191999"/>
              <a:gd name="connsiteY286" fmla="*/ 6223173 h 6858000"/>
              <a:gd name="connsiteX287" fmla="*/ 989841 w 12191999"/>
              <a:gd name="connsiteY287" fmla="*/ 6190154 h 6858000"/>
              <a:gd name="connsiteX288" fmla="*/ 986787 w 12191999"/>
              <a:gd name="connsiteY288" fmla="*/ 6189072 h 6858000"/>
              <a:gd name="connsiteX289" fmla="*/ 959876 w 12191999"/>
              <a:gd name="connsiteY289" fmla="*/ 6174948 h 6858000"/>
              <a:gd name="connsiteX290" fmla="*/ 959939 w 12191999"/>
              <a:gd name="connsiteY290" fmla="*/ 6174948 h 6858000"/>
              <a:gd name="connsiteX291" fmla="*/ 946833 w 12191999"/>
              <a:gd name="connsiteY291" fmla="*/ 6164515 h 6858000"/>
              <a:gd name="connsiteX292" fmla="*/ 1006510 w 12191999"/>
              <a:gd name="connsiteY292" fmla="*/ 6041980 h 6858000"/>
              <a:gd name="connsiteX293" fmla="*/ 928574 w 12191999"/>
              <a:gd name="connsiteY293" fmla="*/ 5963790 h 6858000"/>
              <a:gd name="connsiteX294" fmla="*/ 1499127 w 12191999"/>
              <a:gd name="connsiteY294" fmla="*/ 5264594 h 6858000"/>
              <a:gd name="connsiteX295" fmla="*/ 1349172 w 12191999"/>
              <a:gd name="connsiteY295" fmla="*/ 5310465 h 6858000"/>
              <a:gd name="connsiteX296" fmla="*/ 1277917 w 12191999"/>
              <a:gd name="connsiteY296" fmla="*/ 5612029 h 6858000"/>
              <a:gd name="connsiteX297" fmla="*/ 1244834 w 12191999"/>
              <a:gd name="connsiteY297" fmla="*/ 5480524 h 6858000"/>
              <a:gd name="connsiteX298" fmla="*/ 1084890 w 12191999"/>
              <a:gd name="connsiteY298" fmla="*/ 5535620 h 6858000"/>
              <a:gd name="connsiteX299" fmla="*/ 986405 w 12191999"/>
              <a:gd name="connsiteY299" fmla="*/ 5848827 h 6858000"/>
              <a:gd name="connsiteX300" fmla="*/ 1147939 w 12191999"/>
              <a:gd name="connsiteY300" fmla="*/ 5847936 h 6858000"/>
              <a:gd name="connsiteX301" fmla="*/ 1165562 w 12191999"/>
              <a:gd name="connsiteY301" fmla="*/ 5781261 h 6858000"/>
              <a:gd name="connsiteX302" fmla="*/ 1207679 w 12191999"/>
              <a:gd name="connsiteY302" fmla="*/ 5909648 h 6858000"/>
              <a:gd name="connsiteX303" fmla="*/ 1357507 w 12191999"/>
              <a:gd name="connsiteY303" fmla="*/ 5927844 h 6858000"/>
              <a:gd name="connsiteX304" fmla="*/ 1399688 w 12191999"/>
              <a:gd name="connsiteY304" fmla="*/ 5730237 h 6858000"/>
              <a:gd name="connsiteX305" fmla="*/ 1420874 w 12191999"/>
              <a:gd name="connsiteY305" fmla="*/ 5905895 h 6858000"/>
              <a:gd name="connsiteX306" fmla="*/ 1585017 w 12191999"/>
              <a:gd name="connsiteY306" fmla="*/ 5875993 h 6858000"/>
              <a:gd name="connsiteX307" fmla="*/ 1634959 w 12191999"/>
              <a:gd name="connsiteY307" fmla="*/ 5712487 h 6858000"/>
              <a:gd name="connsiteX308" fmla="*/ 1661934 w 12191999"/>
              <a:gd name="connsiteY308" fmla="*/ 5860152 h 6858000"/>
              <a:gd name="connsiteX309" fmla="*/ 1661935 w 12191999"/>
              <a:gd name="connsiteY309" fmla="*/ 5860151 h 6858000"/>
              <a:gd name="connsiteX310" fmla="*/ 1826204 w 12191999"/>
              <a:gd name="connsiteY310" fmla="*/ 5880192 h 6858000"/>
              <a:gd name="connsiteX311" fmla="*/ 1868893 w 12191999"/>
              <a:gd name="connsiteY311" fmla="*/ 5735899 h 6858000"/>
              <a:gd name="connsiteX312" fmla="*/ 1871316 w 12191999"/>
              <a:gd name="connsiteY312" fmla="*/ 5727700 h 6858000"/>
              <a:gd name="connsiteX313" fmla="*/ 1871317 w 12191999"/>
              <a:gd name="connsiteY313" fmla="*/ 5727700 h 6858000"/>
              <a:gd name="connsiteX314" fmla="*/ 1868894 w 12191999"/>
              <a:gd name="connsiteY314" fmla="*/ 5735899 h 6858000"/>
              <a:gd name="connsiteX315" fmla="*/ 1891416 w 12191999"/>
              <a:gd name="connsiteY315" fmla="*/ 5916581 h 6858000"/>
              <a:gd name="connsiteX316" fmla="*/ 1891415 w 12191999"/>
              <a:gd name="connsiteY316" fmla="*/ 5916583 h 6858000"/>
              <a:gd name="connsiteX317" fmla="*/ 2047859 w 12191999"/>
              <a:gd name="connsiteY317" fmla="*/ 5931979 h 6858000"/>
              <a:gd name="connsiteX318" fmla="*/ 2099329 w 12191999"/>
              <a:gd name="connsiteY318" fmla="*/ 5788025 h 6858000"/>
              <a:gd name="connsiteX319" fmla="*/ 2102809 w 12191999"/>
              <a:gd name="connsiteY319" fmla="*/ 5788025 h 6858000"/>
              <a:gd name="connsiteX320" fmla="*/ 2116825 w 12191999"/>
              <a:gd name="connsiteY320" fmla="*/ 5850544 h 6858000"/>
              <a:gd name="connsiteX321" fmla="*/ 2280776 w 12191999"/>
              <a:gd name="connsiteY321" fmla="*/ 5850417 h 6858000"/>
              <a:gd name="connsiteX322" fmla="*/ 2199469 w 12191999"/>
              <a:gd name="connsiteY322" fmla="*/ 5508072 h 6858000"/>
              <a:gd name="connsiteX323" fmla="*/ 2187575 w 12191999"/>
              <a:gd name="connsiteY323" fmla="*/ 5541344 h 6858000"/>
              <a:gd name="connsiteX324" fmla="*/ 2187575 w 12191999"/>
              <a:gd name="connsiteY324" fmla="*/ 5541320 h 6858000"/>
              <a:gd name="connsiteX325" fmla="*/ 2199468 w 12191999"/>
              <a:gd name="connsiteY325" fmla="*/ 5508072 h 6858000"/>
              <a:gd name="connsiteX326" fmla="*/ 2045823 w 12191999"/>
              <a:gd name="connsiteY326" fmla="*/ 5534856 h 6858000"/>
              <a:gd name="connsiteX327" fmla="*/ 2014777 w 12191999"/>
              <a:gd name="connsiteY327" fmla="*/ 5611582 h 6858000"/>
              <a:gd name="connsiteX328" fmla="*/ 1986529 w 12191999"/>
              <a:gd name="connsiteY328" fmla="*/ 5337822 h 6858000"/>
              <a:gd name="connsiteX329" fmla="*/ 1823532 w 12191999"/>
              <a:gd name="connsiteY329" fmla="*/ 5372941 h 6858000"/>
              <a:gd name="connsiteX330" fmla="*/ 1757811 w 12191999"/>
              <a:gd name="connsiteY330" fmla="*/ 5571121 h 6858000"/>
              <a:gd name="connsiteX331" fmla="*/ 1724347 w 12191999"/>
              <a:gd name="connsiteY331" fmla="*/ 5419830 h 6858000"/>
              <a:gd name="connsiteX332" fmla="*/ 1578082 w 12191999"/>
              <a:gd name="connsiteY332" fmla="*/ 5400998 h 6858000"/>
              <a:gd name="connsiteX333" fmla="*/ 1536855 w 12191999"/>
              <a:gd name="connsiteY333" fmla="*/ 5533266 h 6858000"/>
              <a:gd name="connsiteX334" fmla="*/ 1499128 w 12191999"/>
              <a:gd name="connsiteY334" fmla="*/ 5264594 h 6858000"/>
              <a:gd name="connsiteX335" fmla="*/ 1495424 w 12191999"/>
              <a:gd name="connsiteY335" fmla="*/ 5281939 h 6858000"/>
              <a:gd name="connsiteX336" fmla="*/ 1495424 w 12191999"/>
              <a:gd name="connsiteY336" fmla="*/ 5281934 h 6858000"/>
              <a:gd name="connsiteX337" fmla="*/ 825499 w 12191999"/>
              <a:gd name="connsiteY337" fmla="*/ 3317009 h 6858000"/>
              <a:gd name="connsiteX338" fmla="*/ 825499 w 12191999"/>
              <a:gd name="connsiteY338" fmla="*/ 3341324 h 6858000"/>
              <a:gd name="connsiteX339" fmla="*/ 1517650 w 12191999"/>
              <a:gd name="connsiteY339" fmla="*/ 3341324 h 6858000"/>
              <a:gd name="connsiteX340" fmla="*/ 1517650 w 12191999"/>
              <a:gd name="connsiteY340" fmla="*/ 3317009 h 6858000"/>
              <a:gd name="connsiteX341" fmla="*/ 0 w 12191999"/>
              <a:gd name="connsiteY341" fmla="*/ 0 h 6858000"/>
              <a:gd name="connsiteX342" fmla="*/ 12191999 w 12191999"/>
              <a:gd name="connsiteY342" fmla="*/ 0 h 6858000"/>
              <a:gd name="connsiteX343" fmla="*/ 12191999 w 12191999"/>
              <a:gd name="connsiteY343" fmla="*/ 6858000 h 6858000"/>
              <a:gd name="connsiteX344" fmla="*/ 0 w 12191999"/>
              <a:gd name="connsiteY3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Lst>
            <a:rect l="l" t="t" r="r" b="b"/>
            <a:pathLst>
              <a:path w="12191999" h="6858000">
                <a:moveTo>
                  <a:pt x="2364438" y="6250849"/>
                </a:moveTo>
                <a:cubicBezTo>
                  <a:pt x="2373281" y="6250849"/>
                  <a:pt x="2378244" y="6255684"/>
                  <a:pt x="2378244" y="6265545"/>
                </a:cubicBezTo>
                <a:cubicBezTo>
                  <a:pt x="2378244" y="6285331"/>
                  <a:pt x="2370482" y="6296401"/>
                  <a:pt x="2357503" y="6296401"/>
                </a:cubicBezTo>
                <a:cubicBezTo>
                  <a:pt x="2355022" y="6296401"/>
                  <a:pt x="2352604" y="6296401"/>
                  <a:pt x="2350378" y="6296211"/>
                </a:cubicBezTo>
                <a:lnTo>
                  <a:pt x="2356613" y="6251167"/>
                </a:lnTo>
                <a:lnTo>
                  <a:pt x="2356549" y="6251167"/>
                </a:lnTo>
                <a:cubicBezTo>
                  <a:pt x="2359094" y="6250976"/>
                  <a:pt x="2361830" y="6250849"/>
                  <a:pt x="2364438" y="6250849"/>
                </a:cubicBezTo>
                <a:close/>
                <a:moveTo>
                  <a:pt x="2201773" y="6250849"/>
                </a:moveTo>
                <a:lnTo>
                  <a:pt x="2204813" y="6278715"/>
                </a:lnTo>
                <a:lnTo>
                  <a:pt x="2190816" y="6278715"/>
                </a:lnTo>
                <a:close/>
                <a:moveTo>
                  <a:pt x="2050928" y="6250849"/>
                </a:moveTo>
                <a:lnTo>
                  <a:pt x="2053968" y="6278715"/>
                </a:lnTo>
                <a:lnTo>
                  <a:pt x="2039971" y="6278715"/>
                </a:lnTo>
                <a:close/>
                <a:moveTo>
                  <a:pt x="2201759" y="6250721"/>
                </a:moveTo>
                <a:lnTo>
                  <a:pt x="2201823" y="6250721"/>
                </a:lnTo>
                <a:lnTo>
                  <a:pt x="2201773" y="6250849"/>
                </a:lnTo>
                <a:close/>
                <a:moveTo>
                  <a:pt x="2050914" y="6250721"/>
                </a:moveTo>
                <a:lnTo>
                  <a:pt x="2050978" y="6250721"/>
                </a:lnTo>
                <a:lnTo>
                  <a:pt x="2050928" y="6250849"/>
                </a:lnTo>
                <a:close/>
                <a:moveTo>
                  <a:pt x="2256855" y="6237870"/>
                </a:moveTo>
                <a:lnTo>
                  <a:pt x="2246739" y="6309380"/>
                </a:lnTo>
                <a:lnTo>
                  <a:pt x="2264108" y="6309380"/>
                </a:lnTo>
                <a:lnTo>
                  <a:pt x="2268943" y="6274834"/>
                </a:lnTo>
                <a:lnTo>
                  <a:pt x="2269452" y="6266181"/>
                </a:lnTo>
                <a:lnTo>
                  <a:pt x="2288474" y="6309380"/>
                </a:lnTo>
                <a:lnTo>
                  <a:pt x="2306543" y="6309380"/>
                </a:lnTo>
                <a:lnTo>
                  <a:pt x="2316468" y="6237870"/>
                </a:lnTo>
                <a:lnTo>
                  <a:pt x="2299290" y="6237870"/>
                </a:lnTo>
                <a:lnTo>
                  <a:pt x="2294646" y="6270889"/>
                </a:lnTo>
                <a:lnTo>
                  <a:pt x="2294010" y="6281069"/>
                </a:lnTo>
                <a:lnTo>
                  <a:pt x="2274987" y="6237870"/>
                </a:lnTo>
                <a:close/>
                <a:moveTo>
                  <a:pt x="2191198" y="6237870"/>
                </a:moveTo>
                <a:lnTo>
                  <a:pt x="2159960" y="6309380"/>
                </a:lnTo>
                <a:lnTo>
                  <a:pt x="2178792" y="6309380"/>
                </a:lnTo>
                <a:lnTo>
                  <a:pt x="2185154" y="6293029"/>
                </a:lnTo>
                <a:lnTo>
                  <a:pt x="2206403" y="6293029"/>
                </a:lnTo>
                <a:lnTo>
                  <a:pt x="2208249" y="6309380"/>
                </a:lnTo>
                <a:lnTo>
                  <a:pt x="2226762" y="6309380"/>
                </a:lnTo>
                <a:lnTo>
                  <a:pt x="2215756" y="6237870"/>
                </a:lnTo>
                <a:close/>
                <a:moveTo>
                  <a:pt x="2105755" y="6237870"/>
                </a:moveTo>
                <a:lnTo>
                  <a:pt x="2099011" y="6285713"/>
                </a:lnTo>
                <a:cubicBezTo>
                  <a:pt x="2098756" y="6287622"/>
                  <a:pt x="2098629" y="6289340"/>
                  <a:pt x="2098629" y="6291057"/>
                </a:cubicBezTo>
                <a:cubicBezTo>
                  <a:pt x="2098629" y="6303272"/>
                  <a:pt x="2105691" y="6310716"/>
                  <a:pt x="2124905" y="6310716"/>
                </a:cubicBezTo>
                <a:cubicBezTo>
                  <a:pt x="2134766" y="6310716"/>
                  <a:pt x="2139601" y="6308998"/>
                  <a:pt x="2139601" y="6308998"/>
                </a:cubicBezTo>
                <a:lnTo>
                  <a:pt x="2141637" y="6294875"/>
                </a:lnTo>
                <a:cubicBezTo>
                  <a:pt x="2141637" y="6294875"/>
                  <a:pt x="2137438" y="6296401"/>
                  <a:pt x="2128913" y="6296401"/>
                </a:cubicBezTo>
                <a:cubicBezTo>
                  <a:pt x="2120387" y="6296401"/>
                  <a:pt x="2116634" y="6293984"/>
                  <a:pt x="2116634" y="6288258"/>
                </a:cubicBezTo>
                <a:cubicBezTo>
                  <a:pt x="2116634" y="6287431"/>
                  <a:pt x="2116697" y="6286604"/>
                  <a:pt x="2116825" y="6285713"/>
                </a:cubicBezTo>
                <a:lnTo>
                  <a:pt x="2123568" y="6237870"/>
                </a:lnTo>
                <a:close/>
                <a:moveTo>
                  <a:pt x="2040353" y="6237870"/>
                </a:moveTo>
                <a:lnTo>
                  <a:pt x="2009115" y="6309380"/>
                </a:lnTo>
                <a:lnTo>
                  <a:pt x="2027947" y="6309380"/>
                </a:lnTo>
                <a:lnTo>
                  <a:pt x="2034309" y="6293029"/>
                </a:lnTo>
                <a:lnTo>
                  <a:pt x="2055558" y="6293029"/>
                </a:lnTo>
                <a:lnTo>
                  <a:pt x="2057403" y="6309380"/>
                </a:lnTo>
                <a:lnTo>
                  <a:pt x="2075917" y="6309380"/>
                </a:lnTo>
                <a:lnTo>
                  <a:pt x="2064911" y="6237870"/>
                </a:lnTo>
                <a:close/>
                <a:moveTo>
                  <a:pt x="1869784" y="6237870"/>
                </a:moveTo>
                <a:lnTo>
                  <a:pt x="1867812" y="6252248"/>
                </a:lnTo>
                <a:lnTo>
                  <a:pt x="1898414" y="6252248"/>
                </a:lnTo>
                <a:lnTo>
                  <a:pt x="1860877" y="6294875"/>
                </a:lnTo>
                <a:lnTo>
                  <a:pt x="1858714" y="6309380"/>
                </a:lnTo>
                <a:lnTo>
                  <a:pt x="1912728" y="6309380"/>
                </a:lnTo>
                <a:lnTo>
                  <a:pt x="1914828" y="6295002"/>
                </a:lnTo>
                <a:lnTo>
                  <a:pt x="1882826" y="6295002"/>
                </a:lnTo>
                <a:lnTo>
                  <a:pt x="1920108" y="6252439"/>
                </a:lnTo>
                <a:lnTo>
                  <a:pt x="1922081" y="6237870"/>
                </a:lnTo>
                <a:close/>
                <a:moveTo>
                  <a:pt x="1715249" y="6237870"/>
                </a:moveTo>
                <a:lnTo>
                  <a:pt x="1721420" y="6309380"/>
                </a:lnTo>
                <a:lnTo>
                  <a:pt x="1742542" y="6309380"/>
                </a:lnTo>
                <a:lnTo>
                  <a:pt x="1756666" y="6272925"/>
                </a:lnTo>
                <a:lnTo>
                  <a:pt x="1758702" y="6266690"/>
                </a:lnTo>
                <a:lnTo>
                  <a:pt x="1758893" y="6272925"/>
                </a:lnTo>
                <a:lnTo>
                  <a:pt x="1763028" y="6309380"/>
                </a:lnTo>
                <a:lnTo>
                  <a:pt x="1784214" y="6309380"/>
                </a:lnTo>
                <a:lnTo>
                  <a:pt x="1810299" y="6237870"/>
                </a:lnTo>
                <a:lnTo>
                  <a:pt x="1791340" y="6237870"/>
                </a:lnTo>
                <a:lnTo>
                  <a:pt x="1777025" y="6281387"/>
                </a:lnTo>
                <a:lnTo>
                  <a:pt x="1773717" y="6292075"/>
                </a:lnTo>
                <a:lnTo>
                  <a:pt x="1773908" y="6281387"/>
                </a:lnTo>
                <a:lnTo>
                  <a:pt x="1771108" y="6241687"/>
                </a:lnTo>
                <a:lnTo>
                  <a:pt x="1753167" y="6241687"/>
                </a:lnTo>
                <a:lnTo>
                  <a:pt x="1739425" y="6281387"/>
                </a:lnTo>
                <a:lnTo>
                  <a:pt x="1736244" y="6292330"/>
                </a:lnTo>
                <a:lnTo>
                  <a:pt x="1736435" y="6281387"/>
                </a:lnTo>
                <a:lnTo>
                  <a:pt x="1733890" y="6237870"/>
                </a:lnTo>
                <a:close/>
                <a:moveTo>
                  <a:pt x="1561922" y="6237870"/>
                </a:moveTo>
                <a:lnTo>
                  <a:pt x="1551870" y="6309380"/>
                </a:lnTo>
                <a:lnTo>
                  <a:pt x="1569239" y="6309380"/>
                </a:lnTo>
                <a:lnTo>
                  <a:pt x="1574074" y="6274834"/>
                </a:lnTo>
                <a:lnTo>
                  <a:pt x="1574519" y="6266181"/>
                </a:lnTo>
                <a:lnTo>
                  <a:pt x="1593605" y="6309380"/>
                </a:lnTo>
                <a:lnTo>
                  <a:pt x="1611610" y="6309380"/>
                </a:lnTo>
                <a:lnTo>
                  <a:pt x="1621599" y="6237870"/>
                </a:lnTo>
                <a:lnTo>
                  <a:pt x="1604357" y="6237870"/>
                </a:lnTo>
                <a:lnTo>
                  <a:pt x="1599713" y="6270889"/>
                </a:lnTo>
                <a:lnTo>
                  <a:pt x="1599140" y="6281069"/>
                </a:lnTo>
                <a:lnTo>
                  <a:pt x="1580118" y="6237870"/>
                </a:lnTo>
                <a:close/>
                <a:moveTo>
                  <a:pt x="1948865" y="6237806"/>
                </a:moveTo>
                <a:lnTo>
                  <a:pt x="1942185" y="6285267"/>
                </a:lnTo>
                <a:cubicBezTo>
                  <a:pt x="1941994" y="6286731"/>
                  <a:pt x="1941803" y="6288639"/>
                  <a:pt x="1941803" y="6290230"/>
                </a:cubicBezTo>
                <a:cubicBezTo>
                  <a:pt x="1941803" y="6302827"/>
                  <a:pt x="1949628" y="6310716"/>
                  <a:pt x="1970114" y="6310716"/>
                </a:cubicBezTo>
                <a:cubicBezTo>
                  <a:pt x="1980167" y="6310716"/>
                  <a:pt x="1988056" y="6308998"/>
                  <a:pt x="1988056" y="6308998"/>
                </a:cubicBezTo>
                <a:lnTo>
                  <a:pt x="1990091" y="6295001"/>
                </a:lnTo>
                <a:cubicBezTo>
                  <a:pt x="1989901" y="6295065"/>
                  <a:pt x="1983348" y="6296401"/>
                  <a:pt x="1974377" y="6296401"/>
                </a:cubicBezTo>
                <a:cubicBezTo>
                  <a:pt x="1964325" y="6296401"/>
                  <a:pt x="1959999" y="6294174"/>
                  <a:pt x="1959999" y="6288003"/>
                </a:cubicBezTo>
                <a:cubicBezTo>
                  <a:pt x="1959999" y="6287367"/>
                  <a:pt x="1959999" y="6286667"/>
                  <a:pt x="1960126" y="6285967"/>
                </a:cubicBezTo>
                <a:lnTo>
                  <a:pt x="1960953" y="6280241"/>
                </a:lnTo>
                <a:lnTo>
                  <a:pt x="1988501" y="6280241"/>
                </a:lnTo>
                <a:lnTo>
                  <a:pt x="1990600" y="6266054"/>
                </a:lnTo>
                <a:lnTo>
                  <a:pt x="1962989" y="6266054"/>
                </a:lnTo>
                <a:lnTo>
                  <a:pt x="1964897" y="6252121"/>
                </a:lnTo>
                <a:lnTo>
                  <a:pt x="1996135" y="6252121"/>
                </a:lnTo>
                <a:lnTo>
                  <a:pt x="1998044" y="6237806"/>
                </a:lnTo>
                <a:close/>
                <a:moveTo>
                  <a:pt x="1645138" y="6237806"/>
                </a:moveTo>
                <a:lnTo>
                  <a:pt x="1638458" y="6285267"/>
                </a:lnTo>
                <a:cubicBezTo>
                  <a:pt x="1638267" y="6286731"/>
                  <a:pt x="1638076" y="6288639"/>
                  <a:pt x="1638076" y="6290230"/>
                </a:cubicBezTo>
                <a:cubicBezTo>
                  <a:pt x="1638076" y="6302827"/>
                  <a:pt x="1645901" y="6310716"/>
                  <a:pt x="1666387" y="6310716"/>
                </a:cubicBezTo>
                <a:cubicBezTo>
                  <a:pt x="1676440" y="6310716"/>
                  <a:pt x="1684329" y="6308998"/>
                  <a:pt x="1684329" y="6308998"/>
                </a:cubicBezTo>
                <a:lnTo>
                  <a:pt x="1686364" y="6295001"/>
                </a:lnTo>
                <a:cubicBezTo>
                  <a:pt x="1686174" y="6295065"/>
                  <a:pt x="1679621" y="6296401"/>
                  <a:pt x="1670650" y="6296401"/>
                </a:cubicBezTo>
                <a:cubicBezTo>
                  <a:pt x="1660598" y="6296401"/>
                  <a:pt x="1656272" y="6294174"/>
                  <a:pt x="1656272" y="6288003"/>
                </a:cubicBezTo>
                <a:cubicBezTo>
                  <a:pt x="1656272" y="6287367"/>
                  <a:pt x="1656272" y="6286667"/>
                  <a:pt x="1656399" y="6285967"/>
                </a:cubicBezTo>
                <a:lnTo>
                  <a:pt x="1657226" y="6280241"/>
                </a:lnTo>
                <a:lnTo>
                  <a:pt x="1684774" y="6280241"/>
                </a:lnTo>
                <a:lnTo>
                  <a:pt x="1686873" y="6266054"/>
                </a:lnTo>
                <a:lnTo>
                  <a:pt x="1659262" y="6266054"/>
                </a:lnTo>
                <a:lnTo>
                  <a:pt x="1661170" y="6252121"/>
                </a:lnTo>
                <a:lnTo>
                  <a:pt x="1692408" y="6252121"/>
                </a:lnTo>
                <a:lnTo>
                  <a:pt x="1694317" y="6237806"/>
                </a:lnTo>
                <a:close/>
                <a:moveTo>
                  <a:pt x="2365647" y="6236534"/>
                </a:moveTo>
                <a:cubicBezTo>
                  <a:pt x="2352795" y="6236534"/>
                  <a:pt x="2340580" y="6239142"/>
                  <a:pt x="2340580" y="6239142"/>
                </a:cubicBezTo>
                <a:lnTo>
                  <a:pt x="2340516" y="6239142"/>
                </a:lnTo>
                <a:lnTo>
                  <a:pt x="2330846" y="6307853"/>
                </a:lnTo>
                <a:cubicBezTo>
                  <a:pt x="2330846" y="6307853"/>
                  <a:pt x="2340707" y="6310653"/>
                  <a:pt x="2355213" y="6310653"/>
                </a:cubicBezTo>
                <a:cubicBezTo>
                  <a:pt x="2387278" y="6310653"/>
                  <a:pt x="2396249" y="6288894"/>
                  <a:pt x="2396249" y="6265227"/>
                </a:cubicBezTo>
                <a:cubicBezTo>
                  <a:pt x="2396249" y="6248304"/>
                  <a:pt x="2388614" y="6236534"/>
                  <a:pt x="2365647" y="6236534"/>
                </a:cubicBezTo>
                <a:close/>
                <a:moveTo>
                  <a:pt x="1840010" y="6050888"/>
                </a:moveTo>
                <a:lnTo>
                  <a:pt x="1840001" y="6050951"/>
                </a:lnTo>
                <a:lnTo>
                  <a:pt x="1839946" y="6050951"/>
                </a:lnTo>
                <a:close/>
                <a:moveTo>
                  <a:pt x="1963434" y="6047452"/>
                </a:moveTo>
                <a:cubicBezTo>
                  <a:pt x="1979912" y="6047452"/>
                  <a:pt x="1983920" y="6059986"/>
                  <a:pt x="1983920" y="6074746"/>
                </a:cubicBezTo>
                <a:cubicBezTo>
                  <a:pt x="1983920" y="6095232"/>
                  <a:pt x="1978258" y="6134168"/>
                  <a:pt x="1951792" y="6134168"/>
                </a:cubicBezTo>
                <a:cubicBezTo>
                  <a:pt x="1934741" y="6134168"/>
                  <a:pt x="1931306" y="6121634"/>
                  <a:pt x="1931306" y="6106874"/>
                </a:cubicBezTo>
                <a:cubicBezTo>
                  <a:pt x="1931306" y="6088106"/>
                  <a:pt x="1935568" y="6047452"/>
                  <a:pt x="1963434" y="6047452"/>
                </a:cubicBezTo>
                <a:close/>
                <a:moveTo>
                  <a:pt x="1406877" y="6045734"/>
                </a:moveTo>
                <a:cubicBezTo>
                  <a:pt x="1419156" y="6045734"/>
                  <a:pt x="1424818" y="6052033"/>
                  <a:pt x="1424818" y="6062530"/>
                </a:cubicBezTo>
                <a:lnTo>
                  <a:pt x="1424755" y="6062530"/>
                </a:lnTo>
                <a:cubicBezTo>
                  <a:pt x="1424755" y="6066538"/>
                  <a:pt x="1423928" y="6071628"/>
                  <a:pt x="1423355" y="6073346"/>
                </a:cubicBezTo>
                <a:lnTo>
                  <a:pt x="1379838" y="6073346"/>
                </a:lnTo>
                <a:cubicBezTo>
                  <a:pt x="1382701" y="6059095"/>
                  <a:pt x="1389509" y="6045734"/>
                  <a:pt x="1406877" y="6045734"/>
                </a:cubicBezTo>
                <a:close/>
                <a:moveTo>
                  <a:pt x="1255586" y="6045734"/>
                </a:moveTo>
                <a:cubicBezTo>
                  <a:pt x="1267865" y="6045734"/>
                  <a:pt x="1273527" y="6052033"/>
                  <a:pt x="1273527" y="6062530"/>
                </a:cubicBezTo>
                <a:lnTo>
                  <a:pt x="1273464" y="6062530"/>
                </a:lnTo>
                <a:cubicBezTo>
                  <a:pt x="1273464" y="6066538"/>
                  <a:pt x="1272637" y="6071628"/>
                  <a:pt x="1272064" y="6073346"/>
                </a:cubicBezTo>
                <a:lnTo>
                  <a:pt x="1228547" y="6073346"/>
                </a:lnTo>
                <a:cubicBezTo>
                  <a:pt x="1231410" y="6059095"/>
                  <a:pt x="1238218" y="6045734"/>
                  <a:pt x="1255586" y="6045734"/>
                </a:cubicBezTo>
                <a:close/>
                <a:moveTo>
                  <a:pt x="2040162" y="6012206"/>
                </a:moveTo>
                <a:lnTo>
                  <a:pt x="2060330" y="6169477"/>
                </a:lnTo>
                <a:lnTo>
                  <a:pt x="2114980" y="6169477"/>
                </a:lnTo>
                <a:lnTo>
                  <a:pt x="2142274" y="6101212"/>
                </a:lnTo>
                <a:lnTo>
                  <a:pt x="2149654" y="6077863"/>
                </a:lnTo>
                <a:lnTo>
                  <a:pt x="2150481" y="6101212"/>
                </a:lnTo>
                <a:lnTo>
                  <a:pt x="2158179" y="6169477"/>
                </a:lnTo>
                <a:lnTo>
                  <a:pt x="2212766" y="6169477"/>
                </a:lnTo>
                <a:lnTo>
                  <a:pt x="2277087" y="6012206"/>
                </a:lnTo>
                <a:lnTo>
                  <a:pt x="2227017" y="6012206"/>
                </a:lnTo>
                <a:lnTo>
                  <a:pt x="2188018" y="6122270"/>
                </a:lnTo>
                <a:lnTo>
                  <a:pt x="2179810" y="6012206"/>
                </a:lnTo>
                <a:lnTo>
                  <a:pt x="2136866" y="6012206"/>
                </a:lnTo>
                <a:lnTo>
                  <a:pt x="2098185" y="6122270"/>
                </a:lnTo>
                <a:lnTo>
                  <a:pt x="2089659" y="6012206"/>
                </a:lnTo>
                <a:close/>
                <a:moveTo>
                  <a:pt x="1030367" y="6012079"/>
                </a:moveTo>
                <a:lnTo>
                  <a:pt x="1017261" y="6106493"/>
                </a:lnTo>
                <a:cubicBezTo>
                  <a:pt x="1016434" y="6112791"/>
                  <a:pt x="1016116" y="6118199"/>
                  <a:pt x="1016116" y="6123289"/>
                </a:cubicBezTo>
                <a:cubicBezTo>
                  <a:pt x="1016116" y="6161398"/>
                  <a:pt x="1038829" y="6173040"/>
                  <a:pt x="1078083" y="6173040"/>
                </a:cubicBezTo>
                <a:cubicBezTo>
                  <a:pt x="1119882" y="6173040"/>
                  <a:pt x="1152583" y="6159425"/>
                  <a:pt x="1152583" y="6159425"/>
                </a:cubicBezTo>
                <a:lnTo>
                  <a:pt x="1173069" y="6012143"/>
                </a:lnTo>
                <a:lnTo>
                  <a:pt x="1123890" y="6012143"/>
                </a:lnTo>
                <a:lnTo>
                  <a:pt x="1107412" y="6131305"/>
                </a:lnTo>
                <a:cubicBezTo>
                  <a:pt x="1107412" y="6131305"/>
                  <a:pt x="1097996" y="6134168"/>
                  <a:pt x="1086354" y="6134168"/>
                </a:cubicBezTo>
                <a:cubicBezTo>
                  <a:pt x="1075284" y="6134168"/>
                  <a:pt x="1065041" y="6131941"/>
                  <a:pt x="1065041" y="6117690"/>
                </a:cubicBezTo>
                <a:cubicBezTo>
                  <a:pt x="1065041" y="6116036"/>
                  <a:pt x="1065359" y="6114000"/>
                  <a:pt x="1065613" y="6112028"/>
                </a:cubicBezTo>
                <a:lnTo>
                  <a:pt x="1065613" y="6111900"/>
                </a:lnTo>
                <a:lnTo>
                  <a:pt x="1079546" y="6012079"/>
                </a:lnTo>
                <a:close/>
                <a:moveTo>
                  <a:pt x="1710732" y="6008770"/>
                </a:moveTo>
                <a:cubicBezTo>
                  <a:pt x="1673195" y="6008770"/>
                  <a:pt x="1641321" y="6021049"/>
                  <a:pt x="1641321" y="6059985"/>
                </a:cubicBezTo>
                <a:cubicBezTo>
                  <a:pt x="1641321" y="6088742"/>
                  <a:pt x="1658690" y="6100702"/>
                  <a:pt x="1687383" y="6110627"/>
                </a:cubicBezTo>
                <a:cubicBezTo>
                  <a:pt x="1700171" y="6115145"/>
                  <a:pt x="1711241" y="6117117"/>
                  <a:pt x="1711241" y="6125388"/>
                </a:cubicBezTo>
                <a:cubicBezTo>
                  <a:pt x="1711241" y="6132513"/>
                  <a:pt x="1702461" y="6135631"/>
                  <a:pt x="1687383" y="6135631"/>
                </a:cubicBezTo>
                <a:cubicBezTo>
                  <a:pt x="1662316" y="6135631"/>
                  <a:pt x="1642148" y="6127105"/>
                  <a:pt x="1642148" y="6127105"/>
                </a:cubicBezTo>
                <a:lnTo>
                  <a:pt x="1630760" y="6163242"/>
                </a:lnTo>
                <a:cubicBezTo>
                  <a:pt x="1630760" y="6163242"/>
                  <a:pt x="1652646" y="6172912"/>
                  <a:pt x="1686492" y="6172912"/>
                </a:cubicBezTo>
                <a:cubicBezTo>
                  <a:pt x="1729691" y="6172912"/>
                  <a:pt x="1758130" y="6157262"/>
                  <a:pt x="1758130" y="6118007"/>
                </a:cubicBezTo>
                <a:cubicBezTo>
                  <a:pt x="1758130" y="6088424"/>
                  <a:pt x="1741906" y="6078753"/>
                  <a:pt x="1714040" y="6070228"/>
                </a:cubicBezTo>
                <a:cubicBezTo>
                  <a:pt x="1699280" y="6065647"/>
                  <a:pt x="1687892" y="6063675"/>
                  <a:pt x="1687892" y="6055977"/>
                </a:cubicBezTo>
                <a:lnTo>
                  <a:pt x="1687955" y="6055977"/>
                </a:lnTo>
                <a:cubicBezTo>
                  <a:pt x="1687955" y="6046052"/>
                  <a:pt x="1706215" y="6046052"/>
                  <a:pt x="1710732" y="6046052"/>
                </a:cubicBezTo>
                <a:cubicBezTo>
                  <a:pt x="1737198" y="6046052"/>
                  <a:pt x="1754249" y="6052859"/>
                  <a:pt x="1754249" y="6052859"/>
                </a:cubicBezTo>
                <a:lnTo>
                  <a:pt x="1766209" y="6017295"/>
                </a:lnTo>
                <a:cubicBezTo>
                  <a:pt x="1759338" y="6014178"/>
                  <a:pt x="1735735" y="6008770"/>
                  <a:pt x="1710732" y="6008770"/>
                </a:cubicBezTo>
                <a:close/>
                <a:moveTo>
                  <a:pt x="2363166" y="6008580"/>
                </a:moveTo>
                <a:cubicBezTo>
                  <a:pt x="2321367" y="6008580"/>
                  <a:pt x="2288666" y="6022259"/>
                  <a:pt x="2288666" y="6022259"/>
                </a:cubicBezTo>
                <a:lnTo>
                  <a:pt x="2267925" y="6169541"/>
                </a:lnTo>
                <a:lnTo>
                  <a:pt x="2317104" y="6169541"/>
                </a:lnTo>
                <a:lnTo>
                  <a:pt x="2333582" y="6050379"/>
                </a:lnTo>
                <a:cubicBezTo>
                  <a:pt x="2333582" y="6050379"/>
                  <a:pt x="2343316" y="6047516"/>
                  <a:pt x="2354641" y="6047516"/>
                </a:cubicBezTo>
                <a:cubicBezTo>
                  <a:pt x="2365965" y="6047516"/>
                  <a:pt x="2375954" y="6050061"/>
                  <a:pt x="2375954" y="6064567"/>
                </a:cubicBezTo>
                <a:cubicBezTo>
                  <a:pt x="2375954" y="6066221"/>
                  <a:pt x="2375699" y="6069656"/>
                  <a:pt x="2375699" y="6069656"/>
                </a:cubicBezTo>
                <a:lnTo>
                  <a:pt x="2375636" y="6069720"/>
                </a:lnTo>
                <a:lnTo>
                  <a:pt x="2361703" y="6169541"/>
                </a:lnTo>
                <a:lnTo>
                  <a:pt x="2410882" y="6169541"/>
                </a:lnTo>
                <a:lnTo>
                  <a:pt x="2423988" y="6075128"/>
                </a:lnTo>
                <a:cubicBezTo>
                  <a:pt x="2424878" y="6068893"/>
                  <a:pt x="2425133" y="6063167"/>
                  <a:pt x="2425133" y="6058077"/>
                </a:cubicBezTo>
                <a:cubicBezTo>
                  <a:pt x="2425133" y="6020223"/>
                  <a:pt x="2402675" y="6008580"/>
                  <a:pt x="2363166" y="6008580"/>
                </a:cubicBezTo>
                <a:close/>
                <a:moveTo>
                  <a:pt x="1565230" y="6008580"/>
                </a:moveTo>
                <a:cubicBezTo>
                  <a:pt x="1523431" y="6008580"/>
                  <a:pt x="1490729" y="6022259"/>
                  <a:pt x="1490729" y="6022259"/>
                </a:cubicBezTo>
                <a:lnTo>
                  <a:pt x="1469989" y="6169541"/>
                </a:lnTo>
                <a:lnTo>
                  <a:pt x="1519168" y="6169541"/>
                </a:lnTo>
                <a:lnTo>
                  <a:pt x="1535646" y="6050379"/>
                </a:lnTo>
                <a:cubicBezTo>
                  <a:pt x="1535646" y="6050379"/>
                  <a:pt x="1545316" y="6047516"/>
                  <a:pt x="1556705" y="6047516"/>
                </a:cubicBezTo>
                <a:cubicBezTo>
                  <a:pt x="1568093" y="6047516"/>
                  <a:pt x="1578018" y="6050061"/>
                  <a:pt x="1578018" y="6064567"/>
                </a:cubicBezTo>
                <a:cubicBezTo>
                  <a:pt x="1578018" y="6066221"/>
                  <a:pt x="1577763" y="6069656"/>
                  <a:pt x="1577763" y="6069656"/>
                </a:cubicBezTo>
                <a:lnTo>
                  <a:pt x="1577763" y="6069720"/>
                </a:lnTo>
                <a:lnTo>
                  <a:pt x="1563830" y="6169541"/>
                </a:lnTo>
                <a:lnTo>
                  <a:pt x="1613009" y="6169541"/>
                </a:lnTo>
                <a:lnTo>
                  <a:pt x="1626115" y="6075128"/>
                </a:lnTo>
                <a:cubicBezTo>
                  <a:pt x="1627006" y="6068893"/>
                  <a:pt x="1627260" y="6063167"/>
                  <a:pt x="1627260" y="6058077"/>
                </a:cubicBezTo>
                <a:cubicBezTo>
                  <a:pt x="1627260" y="6020223"/>
                  <a:pt x="1604739" y="6008580"/>
                  <a:pt x="1565230" y="6008580"/>
                </a:cubicBezTo>
                <a:close/>
                <a:moveTo>
                  <a:pt x="1965407" y="6008516"/>
                </a:moveTo>
                <a:cubicBezTo>
                  <a:pt x="1908211" y="6008516"/>
                  <a:pt x="1882063" y="6054005"/>
                  <a:pt x="1882063" y="6109165"/>
                </a:cubicBezTo>
                <a:cubicBezTo>
                  <a:pt x="1882063" y="6146447"/>
                  <a:pt x="1899368" y="6173167"/>
                  <a:pt x="1949438" y="6173167"/>
                </a:cubicBezTo>
                <a:cubicBezTo>
                  <a:pt x="2008351" y="6173167"/>
                  <a:pt x="2032781" y="6121952"/>
                  <a:pt x="2032781" y="6073346"/>
                </a:cubicBezTo>
                <a:cubicBezTo>
                  <a:pt x="2032781" y="6035555"/>
                  <a:pt x="2015731" y="6008516"/>
                  <a:pt x="1965407" y="6008516"/>
                </a:cubicBezTo>
                <a:close/>
                <a:moveTo>
                  <a:pt x="1411140" y="6008516"/>
                </a:moveTo>
                <a:cubicBezTo>
                  <a:pt x="1353690" y="6008516"/>
                  <a:pt x="1326969" y="6053178"/>
                  <a:pt x="1326969" y="6102930"/>
                </a:cubicBezTo>
                <a:cubicBezTo>
                  <a:pt x="1326969" y="6152681"/>
                  <a:pt x="1354835" y="6173167"/>
                  <a:pt x="1402042" y="6173167"/>
                </a:cubicBezTo>
                <a:cubicBezTo>
                  <a:pt x="1429590" y="6173167"/>
                  <a:pt x="1448676" y="6166042"/>
                  <a:pt x="1448676" y="6166042"/>
                </a:cubicBezTo>
                <a:lnTo>
                  <a:pt x="1445813" y="6129651"/>
                </a:lnTo>
                <a:cubicBezTo>
                  <a:pt x="1445813" y="6129651"/>
                  <a:pt x="1430481" y="6134486"/>
                  <a:pt x="1411140" y="6134486"/>
                </a:cubicBezTo>
                <a:cubicBezTo>
                  <a:pt x="1386964" y="6134486"/>
                  <a:pt x="1375003" y="6126279"/>
                  <a:pt x="1375003" y="6109483"/>
                </a:cubicBezTo>
                <a:cubicBezTo>
                  <a:pt x="1375003" y="6107765"/>
                  <a:pt x="1375003" y="6105220"/>
                  <a:pt x="1375576" y="6102930"/>
                </a:cubicBezTo>
                <a:lnTo>
                  <a:pt x="1375639" y="6102930"/>
                </a:lnTo>
                <a:lnTo>
                  <a:pt x="1461782" y="6102930"/>
                </a:lnTo>
                <a:cubicBezTo>
                  <a:pt x="1465472" y="6092687"/>
                  <a:pt x="1470307" y="6077863"/>
                  <a:pt x="1470307" y="6062530"/>
                </a:cubicBezTo>
                <a:cubicBezTo>
                  <a:pt x="1470307" y="6031865"/>
                  <a:pt x="1452684" y="6008516"/>
                  <a:pt x="1411140" y="6008516"/>
                </a:cubicBezTo>
                <a:close/>
                <a:moveTo>
                  <a:pt x="1259849" y="6008516"/>
                </a:moveTo>
                <a:cubicBezTo>
                  <a:pt x="1202399" y="6008516"/>
                  <a:pt x="1175678" y="6053178"/>
                  <a:pt x="1175678" y="6102930"/>
                </a:cubicBezTo>
                <a:cubicBezTo>
                  <a:pt x="1175678" y="6152681"/>
                  <a:pt x="1203544" y="6173167"/>
                  <a:pt x="1250751" y="6173167"/>
                </a:cubicBezTo>
                <a:cubicBezTo>
                  <a:pt x="1278363" y="6173167"/>
                  <a:pt x="1297385" y="6166042"/>
                  <a:pt x="1297385" y="6166042"/>
                </a:cubicBezTo>
                <a:lnTo>
                  <a:pt x="1294522" y="6129651"/>
                </a:lnTo>
                <a:cubicBezTo>
                  <a:pt x="1294522" y="6129651"/>
                  <a:pt x="1279190" y="6134486"/>
                  <a:pt x="1259849" y="6134486"/>
                </a:cubicBezTo>
                <a:cubicBezTo>
                  <a:pt x="1235673" y="6134486"/>
                  <a:pt x="1223712" y="6126279"/>
                  <a:pt x="1223712" y="6109483"/>
                </a:cubicBezTo>
                <a:cubicBezTo>
                  <a:pt x="1223712" y="6107765"/>
                  <a:pt x="1223712" y="6105220"/>
                  <a:pt x="1224285" y="6102930"/>
                </a:cubicBezTo>
                <a:lnTo>
                  <a:pt x="1224348" y="6102930"/>
                </a:lnTo>
                <a:lnTo>
                  <a:pt x="1310491" y="6102930"/>
                </a:lnTo>
                <a:cubicBezTo>
                  <a:pt x="1314181" y="6092687"/>
                  <a:pt x="1319016" y="6077863"/>
                  <a:pt x="1319016" y="6062530"/>
                </a:cubicBezTo>
                <a:cubicBezTo>
                  <a:pt x="1319016" y="6031865"/>
                  <a:pt x="1301393" y="6008516"/>
                  <a:pt x="1259849" y="6008516"/>
                </a:cubicBezTo>
                <a:close/>
                <a:moveTo>
                  <a:pt x="924884" y="6003935"/>
                </a:moveTo>
                <a:cubicBezTo>
                  <a:pt x="949633" y="6003935"/>
                  <a:pt x="956186" y="6022131"/>
                  <a:pt x="956186" y="6042871"/>
                </a:cubicBezTo>
                <a:cubicBezTo>
                  <a:pt x="956186" y="6071882"/>
                  <a:pt x="949633" y="6133022"/>
                  <a:pt x="907833" y="6133022"/>
                </a:cubicBezTo>
                <a:cubicBezTo>
                  <a:pt x="882258" y="6133022"/>
                  <a:pt x="876277" y="6114254"/>
                  <a:pt x="876277" y="6094086"/>
                </a:cubicBezTo>
                <a:cubicBezTo>
                  <a:pt x="876277" y="6065075"/>
                  <a:pt x="881685" y="6004253"/>
                  <a:pt x="924884" y="6003935"/>
                </a:cubicBezTo>
                <a:close/>
                <a:moveTo>
                  <a:pt x="1851907" y="5967035"/>
                </a:moveTo>
                <a:lnTo>
                  <a:pt x="1801583" y="5973588"/>
                </a:lnTo>
                <a:lnTo>
                  <a:pt x="1796175" y="6012270"/>
                </a:lnTo>
                <a:lnTo>
                  <a:pt x="1778234" y="6012270"/>
                </a:lnTo>
                <a:lnTo>
                  <a:pt x="1772826" y="6050951"/>
                </a:lnTo>
                <a:lnTo>
                  <a:pt x="1790767" y="6050951"/>
                </a:lnTo>
                <a:lnTo>
                  <a:pt x="1782496" y="6109801"/>
                </a:lnTo>
                <a:cubicBezTo>
                  <a:pt x="1781606" y="6115463"/>
                  <a:pt x="1781351" y="6120298"/>
                  <a:pt x="1781351" y="6125133"/>
                </a:cubicBezTo>
                <a:cubicBezTo>
                  <a:pt x="1781351" y="6162097"/>
                  <a:pt x="1804128" y="6173167"/>
                  <a:pt x="1831994" y="6173167"/>
                </a:cubicBezTo>
                <a:cubicBezTo>
                  <a:pt x="1856170" y="6173167"/>
                  <a:pt x="1868958" y="6165215"/>
                  <a:pt x="1868958" y="6165215"/>
                </a:cubicBezTo>
                <a:lnTo>
                  <a:pt x="1867558" y="6130223"/>
                </a:lnTo>
                <a:cubicBezTo>
                  <a:pt x="1867558" y="6130223"/>
                  <a:pt x="1859033" y="6134231"/>
                  <a:pt x="1848535" y="6134231"/>
                </a:cubicBezTo>
                <a:cubicBezTo>
                  <a:pt x="1836320" y="6134231"/>
                  <a:pt x="1831167" y="6128251"/>
                  <a:pt x="1831167" y="6116863"/>
                </a:cubicBezTo>
                <a:cubicBezTo>
                  <a:pt x="1831167" y="6114636"/>
                  <a:pt x="1831485" y="6112027"/>
                  <a:pt x="1831739" y="6109483"/>
                </a:cubicBezTo>
                <a:lnTo>
                  <a:pt x="1840001" y="6050951"/>
                </a:lnTo>
                <a:lnTo>
                  <a:pt x="1876910" y="6050951"/>
                </a:lnTo>
                <a:lnTo>
                  <a:pt x="1882318" y="6012270"/>
                </a:lnTo>
                <a:lnTo>
                  <a:pt x="1845354" y="6012270"/>
                </a:lnTo>
                <a:close/>
                <a:moveTo>
                  <a:pt x="928574" y="5963790"/>
                </a:moveTo>
                <a:cubicBezTo>
                  <a:pt x="851211" y="5963790"/>
                  <a:pt x="825635" y="6032883"/>
                  <a:pt x="825635" y="6095486"/>
                </a:cubicBezTo>
                <a:cubicBezTo>
                  <a:pt x="825635" y="6139512"/>
                  <a:pt x="844403" y="6169859"/>
                  <a:pt x="896000" y="6172849"/>
                </a:cubicBezTo>
                <a:cubicBezTo>
                  <a:pt x="904143" y="6184301"/>
                  <a:pt x="914641" y="6195116"/>
                  <a:pt x="928447" y="6204405"/>
                </a:cubicBezTo>
                <a:cubicBezTo>
                  <a:pt x="948742" y="6218084"/>
                  <a:pt x="965156" y="6221837"/>
                  <a:pt x="971264" y="6222855"/>
                </a:cubicBezTo>
                <a:lnTo>
                  <a:pt x="973363" y="6223173"/>
                </a:lnTo>
                <a:lnTo>
                  <a:pt x="989841" y="6190154"/>
                </a:lnTo>
                <a:lnTo>
                  <a:pt x="986787" y="6189072"/>
                </a:lnTo>
                <a:cubicBezTo>
                  <a:pt x="981888" y="6187291"/>
                  <a:pt x="971900" y="6183092"/>
                  <a:pt x="959876" y="6174948"/>
                </a:cubicBezTo>
                <a:lnTo>
                  <a:pt x="959939" y="6174948"/>
                </a:lnTo>
                <a:cubicBezTo>
                  <a:pt x="955104" y="6171704"/>
                  <a:pt x="950778" y="6168205"/>
                  <a:pt x="946833" y="6164515"/>
                </a:cubicBezTo>
                <a:cubicBezTo>
                  <a:pt x="991432" y="6144092"/>
                  <a:pt x="1006510" y="6090650"/>
                  <a:pt x="1006510" y="6041980"/>
                </a:cubicBezTo>
                <a:cubicBezTo>
                  <a:pt x="1006510" y="5993310"/>
                  <a:pt x="982906" y="5963790"/>
                  <a:pt x="928574" y="5963790"/>
                </a:cubicBezTo>
                <a:close/>
                <a:moveTo>
                  <a:pt x="1499127" y="5264594"/>
                </a:moveTo>
                <a:lnTo>
                  <a:pt x="1349172" y="5310465"/>
                </a:lnTo>
                <a:lnTo>
                  <a:pt x="1277917" y="5612029"/>
                </a:lnTo>
                <a:lnTo>
                  <a:pt x="1244834" y="5480524"/>
                </a:lnTo>
                <a:lnTo>
                  <a:pt x="1084890" y="5535620"/>
                </a:lnTo>
                <a:lnTo>
                  <a:pt x="986405" y="5848827"/>
                </a:lnTo>
                <a:lnTo>
                  <a:pt x="1147939" y="5847936"/>
                </a:lnTo>
                <a:lnTo>
                  <a:pt x="1165562" y="5781261"/>
                </a:lnTo>
                <a:lnTo>
                  <a:pt x="1207679" y="5909648"/>
                </a:lnTo>
                <a:lnTo>
                  <a:pt x="1357507" y="5927844"/>
                </a:lnTo>
                <a:lnTo>
                  <a:pt x="1399688" y="5730237"/>
                </a:lnTo>
                <a:lnTo>
                  <a:pt x="1420874" y="5905895"/>
                </a:lnTo>
                <a:lnTo>
                  <a:pt x="1585017" y="5875993"/>
                </a:lnTo>
                <a:lnTo>
                  <a:pt x="1634959" y="5712487"/>
                </a:lnTo>
                <a:lnTo>
                  <a:pt x="1661934" y="5860152"/>
                </a:lnTo>
                <a:lnTo>
                  <a:pt x="1661935" y="5860151"/>
                </a:lnTo>
                <a:lnTo>
                  <a:pt x="1826204" y="5880192"/>
                </a:lnTo>
                <a:lnTo>
                  <a:pt x="1868893" y="5735899"/>
                </a:lnTo>
                <a:lnTo>
                  <a:pt x="1871316" y="5727700"/>
                </a:lnTo>
                <a:lnTo>
                  <a:pt x="1871317" y="5727700"/>
                </a:lnTo>
                <a:lnTo>
                  <a:pt x="1868894" y="5735899"/>
                </a:lnTo>
                <a:lnTo>
                  <a:pt x="1891416" y="5916581"/>
                </a:lnTo>
                <a:lnTo>
                  <a:pt x="1891415" y="5916583"/>
                </a:lnTo>
                <a:lnTo>
                  <a:pt x="2047859" y="5931979"/>
                </a:lnTo>
                <a:lnTo>
                  <a:pt x="2099329" y="5788025"/>
                </a:lnTo>
                <a:lnTo>
                  <a:pt x="2102809" y="5788025"/>
                </a:lnTo>
                <a:lnTo>
                  <a:pt x="2116825" y="5850544"/>
                </a:lnTo>
                <a:lnTo>
                  <a:pt x="2280776" y="5850417"/>
                </a:lnTo>
                <a:lnTo>
                  <a:pt x="2199469" y="5508072"/>
                </a:lnTo>
                <a:lnTo>
                  <a:pt x="2187575" y="5541344"/>
                </a:lnTo>
                <a:lnTo>
                  <a:pt x="2187575" y="5541320"/>
                </a:lnTo>
                <a:lnTo>
                  <a:pt x="2199468" y="5508072"/>
                </a:lnTo>
                <a:lnTo>
                  <a:pt x="2045823" y="5534856"/>
                </a:lnTo>
                <a:lnTo>
                  <a:pt x="2014777" y="5611582"/>
                </a:lnTo>
                <a:lnTo>
                  <a:pt x="1986529" y="5337822"/>
                </a:lnTo>
                <a:lnTo>
                  <a:pt x="1823532" y="5372941"/>
                </a:lnTo>
                <a:lnTo>
                  <a:pt x="1757811" y="5571121"/>
                </a:lnTo>
                <a:lnTo>
                  <a:pt x="1724347" y="5419830"/>
                </a:lnTo>
                <a:lnTo>
                  <a:pt x="1578082" y="5400998"/>
                </a:lnTo>
                <a:lnTo>
                  <a:pt x="1536855" y="5533266"/>
                </a:lnTo>
                <a:lnTo>
                  <a:pt x="1499128" y="5264594"/>
                </a:lnTo>
                <a:lnTo>
                  <a:pt x="1495424" y="5281939"/>
                </a:lnTo>
                <a:lnTo>
                  <a:pt x="1495424" y="5281934"/>
                </a:lnTo>
                <a:close/>
                <a:moveTo>
                  <a:pt x="825499" y="3317009"/>
                </a:moveTo>
                <a:lnTo>
                  <a:pt x="825499" y="3341324"/>
                </a:lnTo>
                <a:lnTo>
                  <a:pt x="1517650" y="3341324"/>
                </a:lnTo>
                <a:lnTo>
                  <a:pt x="1517650" y="3317009"/>
                </a:lnTo>
                <a:close/>
                <a:moveTo>
                  <a:pt x="0" y="0"/>
                </a:moveTo>
                <a:lnTo>
                  <a:pt x="12191999" y="0"/>
                </a:lnTo>
                <a:lnTo>
                  <a:pt x="12191999" y="6858000"/>
                </a:lnTo>
                <a:lnTo>
                  <a:pt x="0" y="6858000"/>
                </a:lnTo>
                <a:close/>
              </a:path>
            </a:pathLst>
          </a:custGeom>
          <a:solidFill>
            <a:schemeClr val="tx2"/>
          </a:solidFill>
          <a:ln>
            <a:noFill/>
          </a:ln>
        </p:spPr>
        <p:txBody>
          <a:bodyPr wrap="square" tIns="360000">
            <a:noAutofit/>
          </a:bodyPr>
          <a:lstStyle>
            <a:lvl1pPr marL="0" indent="0" algn="ctr">
              <a:buNone/>
              <a:defRPr sz="10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0D842DF5-880C-A5DB-D3EB-AC15DC5A68C7}"/>
              </a:ext>
            </a:extLst>
          </p:cNvPr>
          <p:cNvSpPr>
            <a:spLocks noGrp="1"/>
          </p:cNvSpPr>
          <p:nvPr>
            <p:ph type="ctrTitle"/>
          </p:nvPr>
        </p:nvSpPr>
        <p:spPr>
          <a:xfrm>
            <a:off x="825500" y="776288"/>
            <a:ext cx="7715385" cy="2343047"/>
          </a:xfrm>
        </p:spPr>
        <p:txBody>
          <a:bodyPr anchor="b"/>
          <a:lstStyle>
            <a:lvl1pPr algn="l">
              <a:defRPr sz="5500" b="1" spc="600" baseline="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304C946-B206-19E6-65E3-C5A19A2D940F}"/>
              </a:ext>
            </a:extLst>
          </p:cNvPr>
          <p:cNvSpPr>
            <a:spLocks noGrp="1"/>
          </p:cNvSpPr>
          <p:nvPr>
            <p:ph type="subTitle" idx="1"/>
          </p:nvPr>
        </p:nvSpPr>
        <p:spPr>
          <a:xfrm>
            <a:off x="825500" y="3549651"/>
            <a:ext cx="7715385" cy="1364682"/>
          </a:xfrm>
        </p:spPr>
        <p:txBody>
          <a:bodyPr/>
          <a:lstStyle>
            <a:lvl1pPr marL="0" indent="0" algn="l">
              <a:lnSpc>
                <a:spcPct val="100000"/>
              </a:lnSpc>
              <a:buNone/>
              <a:defRPr sz="1600" spc="14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6771607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3 Column Dark">
    <p:bg>
      <p:bgPr>
        <a:solidFill>
          <a:srgbClr val="91B5BE"/>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584A14-04D6-B220-E66B-9AC4A69AF2A2}"/>
              </a:ext>
            </a:extLst>
          </p:cNvPr>
          <p:cNvSpPr>
            <a:spLocks noGrp="1"/>
          </p:cNvSpPr>
          <p:nvPr>
            <p:ph type="title"/>
          </p:nvPr>
        </p:nvSpPr>
        <p:spPr/>
        <p:txBody>
          <a:bodyPr/>
          <a:lstStyle>
            <a:lvl1pPr>
              <a:defRPr b="1">
                <a:solidFill>
                  <a:schemeClr val="bg1"/>
                </a:solidFill>
                <a:latin typeface="+mj-lt"/>
              </a:defRPr>
            </a:lvl1pPr>
          </a:lstStyle>
          <a:p>
            <a:r>
              <a:rPr lang="en-US"/>
              <a:t>Click to edit Master title style</a:t>
            </a:r>
            <a:endParaRPr lang="en-US" dirty="0"/>
          </a:p>
        </p:txBody>
      </p:sp>
      <p:sp>
        <p:nvSpPr>
          <p:cNvPr id="2" name="Text Placeholder 7">
            <a:extLst>
              <a:ext uri="{FF2B5EF4-FFF2-40B4-BE49-F238E27FC236}">
                <a16:creationId xmlns:a16="http://schemas.microsoft.com/office/drawing/2014/main" id="{AFABC167-6D5A-999C-F769-B6F3DF927423}"/>
              </a:ext>
            </a:extLst>
          </p:cNvPr>
          <p:cNvSpPr>
            <a:spLocks noGrp="1"/>
          </p:cNvSpPr>
          <p:nvPr>
            <p:ph type="body" sz="quarter" idx="13"/>
          </p:nvPr>
        </p:nvSpPr>
        <p:spPr>
          <a:xfrm>
            <a:off x="825501" y="1592263"/>
            <a:ext cx="3343274" cy="49228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Freeform 2">
            <a:extLst>
              <a:ext uri="{FF2B5EF4-FFF2-40B4-BE49-F238E27FC236}">
                <a16:creationId xmlns:a16="http://schemas.microsoft.com/office/drawing/2014/main" id="{91F42A59-006D-D81F-1C75-3A28A9951C9F}"/>
              </a:ext>
            </a:extLst>
          </p:cNvPr>
          <p:cNvSpPr/>
          <p:nvPr userDrawn="1"/>
        </p:nvSpPr>
        <p:spPr>
          <a:xfrm>
            <a:off x="9831600" y="6180620"/>
            <a:ext cx="1550803" cy="336364"/>
          </a:xfrm>
          <a:custGeom>
            <a:avLst/>
            <a:gdLst>
              <a:gd name="connsiteX0" fmla="*/ 1491956 w 1550803"/>
              <a:gd name="connsiteY0" fmla="*/ 278319 h 336364"/>
              <a:gd name="connsiteX1" fmla="*/ 1484307 w 1550803"/>
              <a:gd name="connsiteY1" fmla="*/ 278627 h 336364"/>
              <a:gd name="connsiteX2" fmla="*/ 1484369 w 1550803"/>
              <a:gd name="connsiteY2" fmla="*/ 278627 h 336364"/>
              <a:gd name="connsiteX3" fmla="*/ 1478324 w 1550803"/>
              <a:gd name="connsiteY3" fmla="*/ 322300 h 336364"/>
              <a:gd name="connsiteX4" fmla="*/ 1485233 w 1550803"/>
              <a:gd name="connsiteY4" fmla="*/ 322485 h 336364"/>
              <a:gd name="connsiteX5" fmla="*/ 1505342 w 1550803"/>
              <a:gd name="connsiteY5" fmla="*/ 292568 h 336364"/>
              <a:gd name="connsiteX6" fmla="*/ 1491956 w 1550803"/>
              <a:gd name="connsiteY6" fmla="*/ 278319 h 336364"/>
              <a:gd name="connsiteX7" fmla="*/ 1334230 w 1550803"/>
              <a:gd name="connsiteY7" fmla="*/ 278195 h 336364"/>
              <a:gd name="connsiteX8" fmla="*/ 1334243 w 1550803"/>
              <a:gd name="connsiteY8" fmla="*/ 278317 h 336364"/>
              <a:gd name="connsiteX9" fmla="*/ 1323620 w 1550803"/>
              <a:gd name="connsiteY9" fmla="*/ 305336 h 336364"/>
              <a:gd name="connsiteX10" fmla="*/ 1337190 w 1550803"/>
              <a:gd name="connsiteY10" fmla="*/ 305336 h 336364"/>
              <a:gd name="connsiteX11" fmla="*/ 1334243 w 1550803"/>
              <a:gd name="connsiteY11" fmla="*/ 278317 h 336364"/>
              <a:gd name="connsiteX12" fmla="*/ 1334291 w 1550803"/>
              <a:gd name="connsiteY12" fmla="*/ 278195 h 336364"/>
              <a:gd name="connsiteX13" fmla="*/ 1187975 w 1550803"/>
              <a:gd name="connsiteY13" fmla="*/ 278195 h 336364"/>
              <a:gd name="connsiteX14" fmla="*/ 1187988 w 1550803"/>
              <a:gd name="connsiteY14" fmla="*/ 278319 h 336364"/>
              <a:gd name="connsiteX15" fmla="*/ 1177366 w 1550803"/>
              <a:gd name="connsiteY15" fmla="*/ 305336 h 336364"/>
              <a:gd name="connsiteX16" fmla="*/ 1190936 w 1550803"/>
              <a:gd name="connsiteY16" fmla="*/ 305336 h 336364"/>
              <a:gd name="connsiteX17" fmla="*/ 1187988 w 1550803"/>
              <a:gd name="connsiteY17" fmla="*/ 278319 h 336364"/>
              <a:gd name="connsiteX18" fmla="*/ 1188037 w 1550803"/>
              <a:gd name="connsiteY18" fmla="*/ 278195 h 336364"/>
              <a:gd name="connsiteX19" fmla="*/ 1387648 w 1550803"/>
              <a:gd name="connsiteY19" fmla="*/ 265735 h 336364"/>
              <a:gd name="connsiteX20" fmla="*/ 1405228 w 1550803"/>
              <a:gd name="connsiteY20" fmla="*/ 265735 h 336364"/>
              <a:gd name="connsiteX21" fmla="*/ 1423671 w 1550803"/>
              <a:gd name="connsiteY21" fmla="*/ 307619 h 336364"/>
              <a:gd name="connsiteX22" fmla="*/ 1424288 w 1550803"/>
              <a:gd name="connsiteY22" fmla="*/ 297749 h 336364"/>
              <a:gd name="connsiteX23" fmla="*/ 1428791 w 1550803"/>
              <a:gd name="connsiteY23" fmla="*/ 265735 h 336364"/>
              <a:gd name="connsiteX24" fmla="*/ 1445446 w 1550803"/>
              <a:gd name="connsiteY24" fmla="*/ 265735 h 336364"/>
              <a:gd name="connsiteX25" fmla="*/ 1435823 w 1550803"/>
              <a:gd name="connsiteY25" fmla="*/ 335068 h 336364"/>
              <a:gd name="connsiteX26" fmla="*/ 1418305 w 1550803"/>
              <a:gd name="connsiteY26" fmla="*/ 335068 h 336364"/>
              <a:gd name="connsiteX27" fmla="*/ 1399861 w 1550803"/>
              <a:gd name="connsiteY27" fmla="*/ 293184 h 336364"/>
              <a:gd name="connsiteX28" fmla="*/ 1399368 w 1550803"/>
              <a:gd name="connsiteY28" fmla="*/ 301574 h 336364"/>
              <a:gd name="connsiteX29" fmla="*/ 1394680 w 1550803"/>
              <a:gd name="connsiteY29" fmla="*/ 335068 h 336364"/>
              <a:gd name="connsiteX30" fmla="*/ 1377840 w 1550803"/>
              <a:gd name="connsiteY30" fmla="*/ 335068 h 336364"/>
              <a:gd name="connsiteX31" fmla="*/ 1323990 w 1550803"/>
              <a:gd name="connsiteY31" fmla="*/ 265735 h 336364"/>
              <a:gd name="connsiteX32" fmla="*/ 1347800 w 1550803"/>
              <a:gd name="connsiteY32" fmla="*/ 265735 h 336364"/>
              <a:gd name="connsiteX33" fmla="*/ 1358471 w 1550803"/>
              <a:gd name="connsiteY33" fmla="*/ 335068 h 336364"/>
              <a:gd name="connsiteX34" fmla="*/ 1340521 w 1550803"/>
              <a:gd name="connsiteY34" fmla="*/ 335068 h 336364"/>
              <a:gd name="connsiteX35" fmla="*/ 1338733 w 1550803"/>
              <a:gd name="connsiteY35" fmla="*/ 319215 h 336364"/>
              <a:gd name="connsiteX36" fmla="*/ 1318130 w 1550803"/>
              <a:gd name="connsiteY36" fmla="*/ 319215 h 336364"/>
              <a:gd name="connsiteX37" fmla="*/ 1311962 w 1550803"/>
              <a:gd name="connsiteY37" fmla="*/ 335068 h 336364"/>
              <a:gd name="connsiteX38" fmla="*/ 1293703 w 1550803"/>
              <a:gd name="connsiteY38" fmla="*/ 335068 h 336364"/>
              <a:gd name="connsiteX39" fmla="*/ 1241148 w 1550803"/>
              <a:gd name="connsiteY39" fmla="*/ 265735 h 336364"/>
              <a:gd name="connsiteX40" fmla="*/ 1258419 w 1550803"/>
              <a:gd name="connsiteY40" fmla="*/ 265735 h 336364"/>
              <a:gd name="connsiteX41" fmla="*/ 1251881 w 1550803"/>
              <a:gd name="connsiteY41" fmla="*/ 312122 h 336364"/>
              <a:gd name="connsiteX42" fmla="*/ 1251696 w 1550803"/>
              <a:gd name="connsiteY42" fmla="*/ 314589 h 336364"/>
              <a:gd name="connsiteX43" fmla="*/ 1263601 w 1550803"/>
              <a:gd name="connsiteY43" fmla="*/ 322484 h 336364"/>
              <a:gd name="connsiteX44" fmla="*/ 1275938 w 1550803"/>
              <a:gd name="connsiteY44" fmla="*/ 321004 h 336364"/>
              <a:gd name="connsiteX45" fmla="*/ 1273964 w 1550803"/>
              <a:gd name="connsiteY45" fmla="*/ 334698 h 336364"/>
              <a:gd name="connsiteX46" fmla="*/ 1259715 w 1550803"/>
              <a:gd name="connsiteY46" fmla="*/ 336363 h 336364"/>
              <a:gd name="connsiteX47" fmla="*/ 1234239 w 1550803"/>
              <a:gd name="connsiteY47" fmla="*/ 317303 h 336364"/>
              <a:gd name="connsiteX48" fmla="*/ 1234609 w 1550803"/>
              <a:gd name="connsiteY48" fmla="*/ 312122 h 336364"/>
              <a:gd name="connsiteX49" fmla="*/ 1177736 w 1550803"/>
              <a:gd name="connsiteY49" fmla="*/ 265735 h 336364"/>
              <a:gd name="connsiteX50" fmla="*/ 1201546 w 1550803"/>
              <a:gd name="connsiteY50" fmla="*/ 265735 h 336364"/>
              <a:gd name="connsiteX51" fmla="*/ 1212217 w 1550803"/>
              <a:gd name="connsiteY51" fmla="*/ 335068 h 336364"/>
              <a:gd name="connsiteX52" fmla="*/ 1194267 w 1550803"/>
              <a:gd name="connsiteY52" fmla="*/ 335068 h 336364"/>
              <a:gd name="connsiteX53" fmla="*/ 1192479 w 1550803"/>
              <a:gd name="connsiteY53" fmla="*/ 319215 h 336364"/>
              <a:gd name="connsiteX54" fmla="*/ 1171876 w 1550803"/>
              <a:gd name="connsiteY54" fmla="*/ 319215 h 336364"/>
              <a:gd name="connsiteX55" fmla="*/ 1165707 w 1550803"/>
              <a:gd name="connsiteY55" fmla="*/ 335068 h 336364"/>
              <a:gd name="connsiteX56" fmla="*/ 1147449 w 1550803"/>
              <a:gd name="connsiteY56" fmla="*/ 335068 h 336364"/>
              <a:gd name="connsiteX57" fmla="*/ 1012361 w 1550803"/>
              <a:gd name="connsiteY57" fmla="*/ 265735 h 336364"/>
              <a:gd name="connsiteX58" fmla="*/ 1063065 w 1550803"/>
              <a:gd name="connsiteY58" fmla="*/ 265735 h 336364"/>
              <a:gd name="connsiteX59" fmla="*/ 1061153 w 1550803"/>
              <a:gd name="connsiteY59" fmla="*/ 279861 h 336364"/>
              <a:gd name="connsiteX60" fmla="*/ 1025006 w 1550803"/>
              <a:gd name="connsiteY60" fmla="*/ 321127 h 336364"/>
              <a:gd name="connsiteX61" fmla="*/ 1056033 w 1550803"/>
              <a:gd name="connsiteY61" fmla="*/ 321127 h 336364"/>
              <a:gd name="connsiteX62" fmla="*/ 1053998 w 1550803"/>
              <a:gd name="connsiteY62" fmla="*/ 335068 h 336364"/>
              <a:gd name="connsiteX63" fmla="*/ 1001628 w 1550803"/>
              <a:gd name="connsiteY63" fmla="*/ 335068 h 336364"/>
              <a:gd name="connsiteX64" fmla="*/ 1003725 w 1550803"/>
              <a:gd name="connsiteY64" fmla="*/ 321004 h 336364"/>
              <a:gd name="connsiteX65" fmla="*/ 1040119 w 1550803"/>
              <a:gd name="connsiteY65" fmla="*/ 279676 h 336364"/>
              <a:gd name="connsiteX66" fmla="*/ 1010449 w 1550803"/>
              <a:gd name="connsiteY66" fmla="*/ 279676 h 336364"/>
              <a:gd name="connsiteX67" fmla="*/ 862530 w 1550803"/>
              <a:gd name="connsiteY67" fmla="*/ 265735 h 336364"/>
              <a:gd name="connsiteX68" fmla="*/ 880603 w 1550803"/>
              <a:gd name="connsiteY68" fmla="*/ 265735 h 336364"/>
              <a:gd name="connsiteX69" fmla="*/ 883071 w 1550803"/>
              <a:gd name="connsiteY69" fmla="*/ 307927 h 336364"/>
              <a:gd name="connsiteX70" fmla="*/ 882886 w 1550803"/>
              <a:gd name="connsiteY70" fmla="*/ 318537 h 336364"/>
              <a:gd name="connsiteX71" fmla="*/ 885970 w 1550803"/>
              <a:gd name="connsiteY71" fmla="*/ 307927 h 336364"/>
              <a:gd name="connsiteX72" fmla="*/ 899294 w 1550803"/>
              <a:gd name="connsiteY72" fmla="*/ 269436 h 336364"/>
              <a:gd name="connsiteX73" fmla="*/ 916689 w 1550803"/>
              <a:gd name="connsiteY73" fmla="*/ 269436 h 336364"/>
              <a:gd name="connsiteX74" fmla="*/ 919403 w 1550803"/>
              <a:gd name="connsiteY74" fmla="*/ 307927 h 336364"/>
              <a:gd name="connsiteX75" fmla="*/ 919218 w 1550803"/>
              <a:gd name="connsiteY75" fmla="*/ 318290 h 336364"/>
              <a:gd name="connsiteX76" fmla="*/ 922425 w 1550803"/>
              <a:gd name="connsiteY76" fmla="*/ 307927 h 336364"/>
              <a:gd name="connsiteX77" fmla="*/ 936304 w 1550803"/>
              <a:gd name="connsiteY77" fmla="*/ 265735 h 336364"/>
              <a:gd name="connsiteX78" fmla="*/ 954686 w 1550803"/>
              <a:gd name="connsiteY78" fmla="*/ 265735 h 336364"/>
              <a:gd name="connsiteX79" fmla="*/ 929396 w 1550803"/>
              <a:gd name="connsiteY79" fmla="*/ 335068 h 336364"/>
              <a:gd name="connsiteX80" fmla="*/ 908855 w 1550803"/>
              <a:gd name="connsiteY80" fmla="*/ 335068 h 336364"/>
              <a:gd name="connsiteX81" fmla="*/ 904845 w 1550803"/>
              <a:gd name="connsiteY81" fmla="*/ 299723 h 336364"/>
              <a:gd name="connsiteX82" fmla="*/ 904660 w 1550803"/>
              <a:gd name="connsiteY82" fmla="*/ 293678 h 336364"/>
              <a:gd name="connsiteX83" fmla="*/ 902686 w 1550803"/>
              <a:gd name="connsiteY83" fmla="*/ 299723 h 336364"/>
              <a:gd name="connsiteX84" fmla="*/ 888992 w 1550803"/>
              <a:gd name="connsiteY84" fmla="*/ 335068 h 336364"/>
              <a:gd name="connsiteX85" fmla="*/ 868513 w 1550803"/>
              <a:gd name="connsiteY85" fmla="*/ 335068 h 336364"/>
              <a:gd name="connsiteX86" fmla="*/ 713871 w 1550803"/>
              <a:gd name="connsiteY86" fmla="*/ 265735 h 336364"/>
              <a:gd name="connsiteX87" fmla="*/ 731513 w 1550803"/>
              <a:gd name="connsiteY87" fmla="*/ 265735 h 336364"/>
              <a:gd name="connsiteX88" fmla="*/ 749956 w 1550803"/>
              <a:gd name="connsiteY88" fmla="*/ 307619 h 336364"/>
              <a:gd name="connsiteX89" fmla="*/ 750512 w 1550803"/>
              <a:gd name="connsiteY89" fmla="*/ 297749 h 336364"/>
              <a:gd name="connsiteX90" fmla="*/ 755014 w 1550803"/>
              <a:gd name="connsiteY90" fmla="*/ 265735 h 336364"/>
              <a:gd name="connsiteX91" fmla="*/ 771731 w 1550803"/>
              <a:gd name="connsiteY91" fmla="*/ 265735 h 336364"/>
              <a:gd name="connsiteX92" fmla="*/ 762046 w 1550803"/>
              <a:gd name="connsiteY92" fmla="*/ 335068 h 336364"/>
              <a:gd name="connsiteX93" fmla="*/ 744590 w 1550803"/>
              <a:gd name="connsiteY93" fmla="*/ 335068 h 336364"/>
              <a:gd name="connsiteX94" fmla="*/ 726085 w 1550803"/>
              <a:gd name="connsiteY94" fmla="*/ 293184 h 336364"/>
              <a:gd name="connsiteX95" fmla="*/ 725653 w 1550803"/>
              <a:gd name="connsiteY95" fmla="*/ 301574 h 336364"/>
              <a:gd name="connsiteX96" fmla="*/ 720965 w 1550803"/>
              <a:gd name="connsiteY96" fmla="*/ 335068 h 336364"/>
              <a:gd name="connsiteX97" fmla="*/ 704125 w 1550803"/>
              <a:gd name="connsiteY97" fmla="*/ 335068 h 336364"/>
              <a:gd name="connsiteX98" fmla="*/ 1089035 w 1550803"/>
              <a:gd name="connsiteY98" fmla="*/ 265674 h 336364"/>
              <a:gd name="connsiteX99" fmla="*/ 1136717 w 1550803"/>
              <a:gd name="connsiteY99" fmla="*/ 265674 h 336364"/>
              <a:gd name="connsiteX100" fmla="*/ 1134866 w 1550803"/>
              <a:gd name="connsiteY100" fmla="*/ 279553 h 336364"/>
              <a:gd name="connsiteX101" fmla="*/ 1104579 w 1550803"/>
              <a:gd name="connsiteY101" fmla="*/ 279553 h 336364"/>
              <a:gd name="connsiteX102" fmla="*/ 1102729 w 1550803"/>
              <a:gd name="connsiteY102" fmla="*/ 293062 h 336364"/>
              <a:gd name="connsiteX103" fmla="*/ 1129500 w 1550803"/>
              <a:gd name="connsiteY103" fmla="*/ 293062 h 336364"/>
              <a:gd name="connsiteX104" fmla="*/ 1127464 w 1550803"/>
              <a:gd name="connsiteY104" fmla="*/ 306817 h 336364"/>
              <a:gd name="connsiteX105" fmla="*/ 1100755 w 1550803"/>
              <a:gd name="connsiteY105" fmla="*/ 306817 h 336364"/>
              <a:gd name="connsiteX106" fmla="*/ 1099953 w 1550803"/>
              <a:gd name="connsiteY106" fmla="*/ 312369 h 336364"/>
              <a:gd name="connsiteX107" fmla="*/ 1099830 w 1550803"/>
              <a:gd name="connsiteY107" fmla="*/ 314343 h 336364"/>
              <a:gd name="connsiteX108" fmla="*/ 1113770 w 1550803"/>
              <a:gd name="connsiteY108" fmla="*/ 322485 h 336364"/>
              <a:gd name="connsiteX109" fmla="*/ 1129006 w 1550803"/>
              <a:gd name="connsiteY109" fmla="*/ 321128 h 336364"/>
              <a:gd name="connsiteX110" fmla="*/ 1127032 w 1550803"/>
              <a:gd name="connsiteY110" fmla="*/ 334699 h 336364"/>
              <a:gd name="connsiteX111" fmla="*/ 1109637 w 1550803"/>
              <a:gd name="connsiteY111" fmla="*/ 336364 h 336364"/>
              <a:gd name="connsiteX112" fmla="*/ 1082188 w 1550803"/>
              <a:gd name="connsiteY112" fmla="*/ 316502 h 336364"/>
              <a:gd name="connsiteX113" fmla="*/ 1082558 w 1550803"/>
              <a:gd name="connsiteY113" fmla="*/ 311690 h 336364"/>
              <a:gd name="connsiteX114" fmla="*/ 794554 w 1550803"/>
              <a:gd name="connsiteY114" fmla="*/ 265674 h 336364"/>
              <a:gd name="connsiteX115" fmla="*/ 842236 w 1550803"/>
              <a:gd name="connsiteY115" fmla="*/ 265674 h 336364"/>
              <a:gd name="connsiteX116" fmla="*/ 840385 w 1550803"/>
              <a:gd name="connsiteY116" fmla="*/ 279553 h 336364"/>
              <a:gd name="connsiteX117" fmla="*/ 810098 w 1550803"/>
              <a:gd name="connsiteY117" fmla="*/ 279553 h 336364"/>
              <a:gd name="connsiteX118" fmla="*/ 808248 w 1550803"/>
              <a:gd name="connsiteY118" fmla="*/ 293062 h 336364"/>
              <a:gd name="connsiteX119" fmla="*/ 835019 w 1550803"/>
              <a:gd name="connsiteY119" fmla="*/ 293062 h 336364"/>
              <a:gd name="connsiteX120" fmla="*/ 832983 w 1550803"/>
              <a:gd name="connsiteY120" fmla="*/ 306817 h 336364"/>
              <a:gd name="connsiteX121" fmla="*/ 806274 w 1550803"/>
              <a:gd name="connsiteY121" fmla="*/ 306817 h 336364"/>
              <a:gd name="connsiteX122" fmla="*/ 805472 w 1550803"/>
              <a:gd name="connsiteY122" fmla="*/ 312369 h 336364"/>
              <a:gd name="connsiteX123" fmla="*/ 805349 w 1550803"/>
              <a:gd name="connsiteY123" fmla="*/ 314343 h 336364"/>
              <a:gd name="connsiteX124" fmla="*/ 819289 w 1550803"/>
              <a:gd name="connsiteY124" fmla="*/ 322485 h 336364"/>
              <a:gd name="connsiteX125" fmla="*/ 834525 w 1550803"/>
              <a:gd name="connsiteY125" fmla="*/ 321128 h 336364"/>
              <a:gd name="connsiteX126" fmla="*/ 832551 w 1550803"/>
              <a:gd name="connsiteY126" fmla="*/ 334699 h 336364"/>
              <a:gd name="connsiteX127" fmla="*/ 815156 w 1550803"/>
              <a:gd name="connsiteY127" fmla="*/ 336364 h 336364"/>
              <a:gd name="connsiteX128" fmla="*/ 787707 w 1550803"/>
              <a:gd name="connsiteY128" fmla="*/ 316502 h 336364"/>
              <a:gd name="connsiteX129" fmla="*/ 788077 w 1550803"/>
              <a:gd name="connsiteY129" fmla="*/ 311690 h 336364"/>
              <a:gd name="connsiteX130" fmla="*/ 1493128 w 1550803"/>
              <a:gd name="connsiteY130" fmla="*/ 264440 h 336364"/>
              <a:gd name="connsiteX131" fmla="*/ 1522798 w 1550803"/>
              <a:gd name="connsiteY131" fmla="*/ 292260 h 336364"/>
              <a:gd name="connsiteX132" fmla="*/ 1483012 w 1550803"/>
              <a:gd name="connsiteY132" fmla="*/ 336302 h 336364"/>
              <a:gd name="connsiteX133" fmla="*/ 1459387 w 1550803"/>
              <a:gd name="connsiteY133" fmla="*/ 333588 h 336364"/>
              <a:gd name="connsiteX134" fmla="*/ 1468763 w 1550803"/>
              <a:gd name="connsiteY134" fmla="*/ 266969 h 336364"/>
              <a:gd name="connsiteX135" fmla="*/ 1468825 w 1550803"/>
              <a:gd name="connsiteY135" fmla="*/ 266969 h 336364"/>
              <a:gd name="connsiteX136" fmla="*/ 1493128 w 1550803"/>
              <a:gd name="connsiteY136" fmla="*/ 264440 h 336364"/>
              <a:gd name="connsiteX137" fmla="*/ 1103160 w 1550803"/>
              <a:gd name="connsiteY137" fmla="*/ 81115 h 336364"/>
              <a:gd name="connsiteX138" fmla="*/ 1072010 w 1550803"/>
              <a:gd name="connsiteY138" fmla="*/ 138728 h 336364"/>
              <a:gd name="connsiteX139" fmla="*/ 1091872 w 1550803"/>
              <a:gd name="connsiteY139" fmla="*/ 165190 h 336364"/>
              <a:gd name="connsiteX140" fmla="*/ 1123022 w 1550803"/>
              <a:gd name="connsiteY140" fmla="*/ 107577 h 336364"/>
              <a:gd name="connsiteX141" fmla="*/ 1103160 w 1550803"/>
              <a:gd name="connsiteY141" fmla="*/ 81115 h 336364"/>
              <a:gd name="connsiteX142" fmla="*/ 563546 w 1550803"/>
              <a:gd name="connsiteY142" fmla="*/ 79449 h 336364"/>
              <a:gd name="connsiteX143" fmla="*/ 537331 w 1550803"/>
              <a:gd name="connsiteY143" fmla="*/ 106220 h 336364"/>
              <a:gd name="connsiteX144" fmla="*/ 579523 w 1550803"/>
              <a:gd name="connsiteY144" fmla="*/ 106220 h 336364"/>
              <a:gd name="connsiteX145" fmla="*/ 580880 w 1550803"/>
              <a:gd name="connsiteY145" fmla="*/ 95734 h 336364"/>
              <a:gd name="connsiteX146" fmla="*/ 580941 w 1550803"/>
              <a:gd name="connsiteY146" fmla="*/ 95734 h 336364"/>
              <a:gd name="connsiteX147" fmla="*/ 563546 w 1550803"/>
              <a:gd name="connsiteY147" fmla="*/ 79449 h 336364"/>
              <a:gd name="connsiteX148" fmla="*/ 416861 w 1550803"/>
              <a:gd name="connsiteY148" fmla="*/ 79449 h 336364"/>
              <a:gd name="connsiteX149" fmla="*/ 390646 w 1550803"/>
              <a:gd name="connsiteY149" fmla="*/ 106220 h 336364"/>
              <a:gd name="connsiteX150" fmla="*/ 432838 w 1550803"/>
              <a:gd name="connsiteY150" fmla="*/ 106220 h 336364"/>
              <a:gd name="connsiteX151" fmla="*/ 434195 w 1550803"/>
              <a:gd name="connsiteY151" fmla="*/ 95734 h 336364"/>
              <a:gd name="connsiteX152" fmla="*/ 434256 w 1550803"/>
              <a:gd name="connsiteY152" fmla="*/ 95734 h 336364"/>
              <a:gd name="connsiteX153" fmla="*/ 416861 w 1550803"/>
              <a:gd name="connsiteY153" fmla="*/ 79449 h 336364"/>
              <a:gd name="connsiteX154" fmla="*/ 1177551 w 1550803"/>
              <a:gd name="connsiteY154" fmla="*/ 46942 h 336364"/>
              <a:gd name="connsiteX155" fmla="*/ 1225541 w 1550803"/>
              <a:gd name="connsiteY155" fmla="*/ 46942 h 336364"/>
              <a:gd name="connsiteX156" fmla="*/ 1233807 w 1550803"/>
              <a:gd name="connsiteY156" fmla="*/ 153656 h 336364"/>
              <a:gd name="connsiteX157" fmla="*/ 1271311 w 1550803"/>
              <a:gd name="connsiteY157" fmla="*/ 46942 h 336364"/>
              <a:gd name="connsiteX158" fmla="*/ 1312948 w 1550803"/>
              <a:gd name="connsiteY158" fmla="*/ 46942 h 336364"/>
              <a:gd name="connsiteX159" fmla="*/ 1320905 w 1550803"/>
              <a:gd name="connsiteY159" fmla="*/ 153656 h 336364"/>
              <a:gd name="connsiteX160" fmla="*/ 1358718 w 1550803"/>
              <a:gd name="connsiteY160" fmla="*/ 46942 h 336364"/>
              <a:gd name="connsiteX161" fmla="*/ 1407263 w 1550803"/>
              <a:gd name="connsiteY161" fmla="*/ 46942 h 336364"/>
              <a:gd name="connsiteX162" fmla="*/ 1344900 w 1550803"/>
              <a:gd name="connsiteY162" fmla="*/ 199425 h 336364"/>
              <a:gd name="connsiteX163" fmla="*/ 1291975 w 1550803"/>
              <a:gd name="connsiteY163" fmla="*/ 199425 h 336364"/>
              <a:gd name="connsiteX164" fmla="*/ 1284512 w 1550803"/>
              <a:gd name="connsiteY164" fmla="*/ 133238 h 336364"/>
              <a:gd name="connsiteX165" fmla="*/ 1283710 w 1550803"/>
              <a:gd name="connsiteY165" fmla="*/ 110600 h 336364"/>
              <a:gd name="connsiteX166" fmla="*/ 1276554 w 1550803"/>
              <a:gd name="connsiteY166" fmla="*/ 133238 h 336364"/>
              <a:gd name="connsiteX167" fmla="*/ 1250092 w 1550803"/>
              <a:gd name="connsiteY167" fmla="*/ 199425 h 336364"/>
              <a:gd name="connsiteX168" fmla="*/ 1197105 w 1550803"/>
              <a:gd name="connsiteY168" fmla="*/ 199425 h 336364"/>
              <a:gd name="connsiteX169" fmla="*/ 198499 w 1550803"/>
              <a:gd name="connsiteY169" fmla="*/ 46818 h 336364"/>
              <a:gd name="connsiteX170" fmla="*/ 246181 w 1550803"/>
              <a:gd name="connsiteY170" fmla="*/ 46818 h 336364"/>
              <a:gd name="connsiteX171" fmla="*/ 232672 w 1550803"/>
              <a:gd name="connsiteY171" fmla="*/ 143600 h 336364"/>
              <a:gd name="connsiteX172" fmla="*/ 232672 w 1550803"/>
              <a:gd name="connsiteY172" fmla="*/ 143724 h 336364"/>
              <a:gd name="connsiteX173" fmla="*/ 232117 w 1550803"/>
              <a:gd name="connsiteY173" fmla="*/ 149214 h 336364"/>
              <a:gd name="connsiteX174" fmla="*/ 252781 w 1550803"/>
              <a:gd name="connsiteY174" fmla="*/ 165190 h 336364"/>
              <a:gd name="connsiteX175" fmla="*/ 273199 w 1550803"/>
              <a:gd name="connsiteY175" fmla="*/ 162414 h 336364"/>
              <a:gd name="connsiteX176" fmla="*/ 289175 w 1550803"/>
              <a:gd name="connsiteY176" fmla="*/ 46880 h 336364"/>
              <a:gd name="connsiteX177" fmla="*/ 336857 w 1550803"/>
              <a:gd name="connsiteY177" fmla="*/ 46880 h 336364"/>
              <a:gd name="connsiteX178" fmla="*/ 316995 w 1550803"/>
              <a:gd name="connsiteY178" fmla="*/ 189679 h 336364"/>
              <a:gd name="connsiteX179" fmla="*/ 244762 w 1550803"/>
              <a:gd name="connsiteY179" fmla="*/ 202879 h 336364"/>
              <a:gd name="connsiteX180" fmla="*/ 184682 w 1550803"/>
              <a:gd name="connsiteY180" fmla="*/ 154642 h 336364"/>
              <a:gd name="connsiteX181" fmla="*/ 185792 w 1550803"/>
              <a:gd name="connsiteY181" fmla="*/ 138357 h 336364"/>
              <a:gd name="connsiteX182" fmla="*/ 858150 w 1550803"/>
              <a:gd name="connsiteY182" fmla="*/ 43611 h 336364"/>
              <a:gd name="connsiteX183" fmla="*/ 911939 w 1550803"/>
              <a:gd name="connsiteY183" fmla="*/ 51877 h 336364"/>
              <a:gd name="connsiteX184" fmla="*/ 900342 w 1550803"/>
              <a:gd name="connsiteY184" fmla="*/ 86358 h 336364"/>
              <a:gd name="connsiteX185" fmla="*/ 858150 w 1550803"/>
              <a:gd name="connsiteY185" fmla="*/ 79758 h 336364"/>
              <a:gd name="connsiteX186" fmla="*/ 836067 w 1550803"/>
              <a:gd name="connsiteY186" fmla="*/ 89381 h 336364"/>
              <a:gd name="connsiteX187" fmla="*/ 836005 w 1550803"/>
              <a:gd name="connsiteY187" fmla="*/ 89381 h 336364"/>
              <a:gd name="connsiteX188" fmla="*/ 861358 w 1550803"/>
              <a:gd name="connsiteY188" fmla="*/ 103198 h 336364"/>
              <a:gd name="connsiteX189" fmla="*/ 904105 w 1550803"/>
              <a:gd name="connsiteY189" fmla="*/ 149523 h 336364"/>
              <a:gd name="connsiteX190" fmla="*/ 834648 w 1550803"/>
              <a:gd name="connsiteY190" fmla="*/ 202756 h 336364"/>
              <a:gd name="connsiteX191" fmla="*/ 780613 w 1550803"/>
              <a:gd name="connsiteY191" fmla="*/ 193380 h 336364"/>
              <a:gd name="connsiteX192" fmla="*/ 791654 w 1550803"/>
              <a:gd name="connsiteY192" fmla="*/ 158344 h 336364"/>
              <a:gd name="connsiteX193" fmla="*/ 835512 w 1550803"/>
              <a:gd name="connsiteY193" fmla="*/ 166609 h 336364"/>
              <a:gd name="connsiteX194" fmla="*/ 858644 w 1550803"/>
              <a:gd name="connsiteY194" fmla="*/ 156678 h 336364"/>
              <a:gd name="connsiteX195" fmla="*/ 835512 w 1550803"/>
              <a:gd name="connsiteY195" fmla="*/ 142367 h 336364"/>
              <a:gd name="connsiteX196" fmla="*/ 790853 w 1550803"/>
              <a:gd name="connsiteY196" fmla="*/ 93267 h 336364"/>
              <a:gd name="connsiteX197" fmla="*/ 858150 w 1550803"/>
              <a:gd name="connsiteY197" fmla="*/ 43611 h 336364"/>
              <a:gd name="connsiteX198" fmla="*/ 1490722 w 1550803"/>
              <a:gd name="connsiteY198" fmla="*/ 43426 h 336364"/>
              <a:gd name="connsiteX199" fmla="*/ 1550803 w 1550803"/>
              <a:gd name="connsiteY199" fmla="*/ 91416 h 336364"/>
              <a:gd name="connsiteX200" fmla="*/ 1549692 w 1550803"/>
              <a:gd name="connsiteY200" fmla="*/ 107948 h 336364"/>
              <a:gd name="connsiteX201" fmla="*/ 1536985 w 1550803"/>
              <a:gd name="connsiteY201" fmla="*/ 199487 h 336364"/>
              <a:gd name="connsiteX202" fmla="*/ 1489304 w 1550803"/>
              <a:gd name="connsiteY202" fmla="*/ 199487 h 336364"/>
              <a:gd name="connsiteX203" fmla="*/ 1502812 w 1550803"/>
              <a:gd name="connsiteY203" fmla="*/ 102705 h 336364"/>
              <a:gd name="connsiteX204" fmla="*/ 1502874 w 1550803"/>
              <a:gd name="connsiteY204" fmla="*/ 102643 h 336364"/>
              <a:gd name="connsiteX205" fmla="*/ 1503121 w 1550803"/>
              <a:gd name="connsiteY205" fmla="*/ 97708 h 336364"/>
              <a:gd name="connsiteX206" fmla="*/ 1482457 w 1550803"/>
              <a:gd name="connsiteY206" fmla="*/ 81177 h 336364"/>
              <a:gd name="connsiteX207" fmla="*/ 1462039 w 1550803"/>
              <a:gd name="connsiteY207" fmla="*/ 83952 h 336364"/>
              <a:gd name="connsiteX208" fmla="*/ 1446063 w 1550803"/>
              <a:gd name="connsiteY208" fmla="*/ 199487 h 336364"/>
              <a:gd name="connsiteX209" fmla="*/ 1398381 w 1550803"/>
              <a:gd name="connsiteY209" fmla="*/ 199487 h 336364"/>
              <a:gd name="connsiteX210" fmla="*/ 1418490 w 1550803"/>
              <a:gd name="connsiteY210" fmla="*/ 56688 h 336364"/>
              <a:gd name="connsiteX211" fmla="*/ 1490722 w 1550803"/>
              <a:gd name="connsiteY211" fmla="*/ 43426 h 336364"/>
              <a:gd name="connsiteX212" fmla="*/ 717078 w 1550803"/>
              <a:gd name="connsiteY212" fmla="*/ 43426 h 336364"/>
              <a:gd name="connsiteX213" fmla="*/ 777220 w 1550803"/>
              <a:gd name="connsiteY213" fmla="*/ 91416 h 336364"/>
              <a:gd name="connsiteX214" fmla="*/ 776110 w 1550803"/>
              <a:gd name="connsiteY214" fmla="*/ 107948 h 336364"/>
              <a:gd name="connsiteX215" fmla="*/ 763403 w 1550803"/>
              <a:gd name="connsiteY215" fmla="*/ 199487 h 336364"/>
              <a:gd name="connsiteX216" fmla="*/ 715721 w 1550803"/>
              <a:gd name="connsiteY216" fmla="*/ 199487 h 336364"/>
              <a:gd name="connsiteX217" fmla="*/ 729230 w 1550803"/>
              <a:gd name="connsiteY217" fmla="*/ 102705 h 336364"/>
              <a:gd name="connsiteX218" fmla="*/ 729230 w 1550803"/>
              <a:gd name="connsiteY218" fmla="*/ 102643 h 336364"/>
              <a:gd name="connsiteX219" fmla="*/ 729477 w 1550803"/>
              <a:gd name="connsiteY219" fmla="*/ 97708 h 336364"/>
              <a:gd name="connsiteX220" fmla="*/ 708813 w 1550803"/>
              <a:gd name="connsiteY220" fmla="*/ 81177 h 336364"/>
              <a:gd name="connsiteX221" fmla="*/ 688395 w 1550803"/>
              <a:gd name="connsiteY221" fmla="*/ 83952 h 336364"/>
              <a:gd name="connsiteX222" fmla="*/ 672419 w 1550803"/>
              <a:gd name="connsiteY222" fmla="*/ 199487 h 336364"/>
              <a:gd name="connsiteX223" fmla="*/ 624737 w 1550803"/>
              <a:gd name="connsiteY223" fmla="*/ 199487 h 336364"/>
              <a:gd name="connsiteX224" fmla="*/ 644846 w 1550803"/>
              <a:gd name="connsiteY224" fmla="*/ 56688 h 336364"/>
              <a:gd name="connsiteX225" fmla="*/ 717078 w 1550803"/>
              <a:gd name="connsiteY225" fmla="*/ 43426 h 336364"/>
              <a:gd name="connsiteX226" fmla="*/ 1105072 w 1550803"/>
              <a:gd name="connsiteY226" fmla="*/ 43364 h 336364"/>
              <a:gd name="connsiteX227" fmla="*/ 1170396 w 1550803"/>
              <a:gd name="connsiteY227" fmla="*/ 106220 h 336364"/>
              <a:gd name="connsiteX228" fmla="*/ 1089590 w 1550803"/>
              <a:gd name="connsiteY228" fmla="*/ 203003 h 336364"/>
              <a:gd name="connsiteX229" fmla="*/ 1024266 w 1550803"/>
              <a:gd name="connsiteY229" fmla="*/ 140948 h 336364"/>
              <a:gd name="connsiteX230" fmla="*/ 1105072 w 1550803"/>
              <a:gd name="connsiteY230" fmla="*/ 43364 h 336364"/>
              <a:gd name="connsiteX231" fmla="*/ 567679 w 1550803"/>
              <a:gd name="connsiteY231" fmla="*/ 43364 h 336364"/>
              <a:gd name="connsiteX232" fmla="*/ 625046 w 1550803"/>
              <a:gd name="connsiteY232" fmla="*/ 95734 h 336364"/>
              <a:gd name="connsiteX233" fmla="*/ 616780 w 1550803"/>
              <a:gd name="connsiteY233" fmla="*/ 134903 h 336364"/>
              <a:gd name="connsiteX234" fmla="*/ 533259 w 1550803"/>
              <a:gd name="connsiteY234" fmla="*/ 134903 h 336364"/>
              <a:gd name="connsiteX235" fmla="*/ 533198 w 1550803"/>
              <a:gd name="connsiteY235" fmla="*/ 134903 h 336364"/>
              <a:gd name="connsiteX236" fmla="*/ 532643 w 1550803"/>
              <a:gd name="connsiteY236" fmla="*/ 141257 h 336364"/>
              <a:gd name="connsiteX237" fmla="*/ 567679 w 1550803"/>
              <a:gd name="connsiteY237" fmla="*/ 165499 h 336364"/>
              <a:gd name="connsiteX238" fmla="*/ 601297 w 1550803"/>
              <a:gd name="connsiteY238" fmla="*/ 160811 h 336364"/>
              <a:gd name="connsiteX239" fmla="*/ 604073 w 1550803"/>
              <a:gd name="connsiteY239" fmla="*/ 196094 h 336364"/>
              <a:gd name="connsiteX240" fmla="*/ 558858 w 1550803"/>
              <a:gd name="connsiteY240" fmla="*/ 203003 h 336364"/>
              <a:gd name="connsiteX241" fmla="*/ 486071 w 1550803"/>
              <a:gd name="connsiteY241" fmla="*/ 134903 h 336364"/>
              <a:gd name="connsiteX242" fmla="*/ 567679 w 1550803"/>
              <a:gd name="connsiteY242" fmla="*/ 43364 h 336364"/>
              <a:gd name="connsiteX243" fmla="*/ 420994 w 1550803"/>
              <a:gd name="connsiteY243" fmla="*/ 43364 h 336364"/>
              <a:gd name="connsiteX244" fmla="*/ 478361 w 1550803"/>
              <a:gd name="connsiteY244" fmla="*/ 95734 h 336364"/>
              <a:gd name="connsiteX245" fmla="*/ 470095 w 1550803"/>
              <a:gd name="connsiteY245" fmla="*/ 134903 h 336364"/>
              <a:gd name="connsiteX246" fmla="*/ 386574 w 1550803"/>
              <a:gd name="connsiteY246" fmla="*/ 134903 h 336364"/>
              <a:gd name="connsiteX247" fmla="*/ 386513 w 1550803"/>
              <a:gd name="connsiteY247" fmla="*/ 134903 h 336364"/>
              <a:gd name="connsiteX248" fmla="*/ 385958 w 1550803"/>
              <a:gd name="connsiteY248" fmla="*/ 141257 h 336364"/>
              <a:gd name="connsiteX249" fmla="*/ 420994 w 1550803"/>
              <a:gd name="connsiteY249" fmla="*/ 165499 h 336364"/>
              <a:gd name="connsiteX250" fmla="*/ 454612 w 1550803"/>
              <a:gd name="connsiteY250" fmla="*/ 160811 h 336364"/>
              <a:gd name="connsiteX251" fmla="*/ 457388 w 1550803"/>
              <a:gd name="connsiteY251" fmla="*/ 196094 h 336364"/>
              <a:gd name="connsiteX252" fmla="*/ 412173 w 1550803"/>
              <a:gd name="connsiteY252" fmla="*/ 203003 h 336364"/>
              <a:gd name="connsiteX253" fmla="*/ 339386 w 1550803"/>
              <a:gd name="connsiteY253" fmla="*/ 134903 h 336364"/>
              <a:gd name="connsiteX254" fmla="*/ 420994 w 1550803"/>
              <a:gd name="connsiteY254" fmla="*/ 43364 h 336364"/>
              <a:gd name="connsiteX255" fmla="*/ 96227 w 1550803"/>
              <a:gd name="connsiteY255" fmla="*/ 38923 h 336364"/>
              <a:gd name="connsiteX256" fmla="*/ 49101 w 1550803"/>
              <a:gd name="connsiteY256" fmla="*/ 126329 h 336364"/>
              <a:gd name="connsiteX257" fmla="*/ 79696 w 1550803"/>
              <a:gd name="connsiteY257" fmla="*/ 164080 h 336364"/>
              <a:gd name="connsiteX258" fmla="*/ 126576 w 1550803"/>
              <a:gd name="connsiteY258" fmla="*/ 76673 h 336364"/>
              <a:gd name="connsiteX259" fmla="*/ 96227 w 1550803"/>
              <a:gd name="connsiteY259" fmla="*/ 38923 h 336364"/>
              <a:gd name="connsiteX260" fmla="*/ 995027 w 1550803"/>
              <a:gd name="connsiteY260" fmla="*/ 3146 h 336364"/>
              <a:gd name="connsiteX261" fmla="*/ 988674 w 1550803"/>
              <a:gd name="connsiteY261" fmla="*/ 47003 h 336364"/>
              <a:gd name="connsiteX262" fmla="*/ 1024512 w 1550803"/>
              <a:gd name="connsiteY262" fmla="*/ 47003 h 336364"/>
              <a:gd name="connsiteX263" fmla="*/ 1019269 w 1550803"/>
              <a:gd name="connsiteY263" fmla="*/ 84507 h 336364"/>
              <a:gd name="connsiteX264" fmla="*/ 983484 w 1550803"/>
              <a:gd name="connsiteY264" fmla="*/ 84507 h 336364"/>
              <a:gd name="connsiteX265" fmla="*/ 983493 w 1550803"/>
              <a:gd name="connsiteY265" fmla="*/ 84446 h 336364"/>
              <a:gd name="connsiteX266" fmla="*/ 983431 w 1550803"/>
              <a:gd name="connsiteY266" fmla="*/ 84507 h 336364"/>
              <a:gd name="connsiteX267" fmla="*/ 983484 w 1550803"/>
              <a:gd name="connsiteY267" fmla="*/ 84507 h 336364"/>
              <a:gd name="connsiteX268" fmla="*/ 975474 w 1550803"/>
              <a:gd name="connsiteY268" fmla="*/ 141257 h 336364"/>
              <a:gd name="connsiteX269" fmla="*/ 974918 w 1550803"/>
              <a:gd name="connsiteY269" fmla="*/ 148412 h 336364"/>
              <a:gd name="connsiteX270" fmla="*/ 991758 w 1550803"/>
              <a:gd name="connsiteY270" fmla="*/ 165252 h 336364"/>
              <a:gd name="connsiteX271" fmla="*/ 1010202 w 1550803"/>
              <a:gd name="connsiteY271" fmla="*/ 161366 h 336364"/>
              <a:gd name="connsiteX272" fmla="*/ 1011559 w 1550803"/>
              <a:gd name="connsiteY272" fmla="*/ 195292 h 336364"/>
              <a:gd name="connsiteX273" fmla="*/ 975720 w 1550803"/>
              <a:gd name="connsiteY273" fmla="*/ 203003 h 336364"/>
              <a:gd name="connsiteX274" fmla="*/ 926620 w 1550803"/>
              <a:gd name="connsiteY274" fmla="*/ 156431 h 336364"/>
              <a:gd name="connsiteX275" fmla="*/ 927730 w 1550803"/>
              <a:gd name="connsiteY275" fmla="*/ 141565 h 336364"/>
              <a:gd name="connsiteX276" fmla="*/ 935749 w 1550803"/>
              <a:gd name="connsiteY276" fmla="*/ 84507 h 336364"/>
              <a:gd name="connsiteX277" fmla="*/ 918354 w 1550803"/>
              <a:gd name="connsiteY277" fmla="*/ 84507 h 336364"/>
              <a:gd name="connsiteX278" fmla="*/ 923597 w 1550803"/>
              <a:gd name="connsiteY278" fmla="*/ 47003 h 336364"/>
              <a:gd name="connsiteX279" fmla="*/ 940992 w 1550803"/>
              <a:gd name="connsiteY279" fmla="*/ 47003 h 336364"/>
              <a:gd name="connsiteX280" fmla="*/ 946235 w 1550803"/>
              <a:gd name="connsiteY280" fmla="*/ 9499 h 336364"/>
              <a:gd name="connsiteX281" fmla="*/ 99805 w 1550803"/>
              <a:gd name="connsiteY281" fmla="*/ 0 h 336364"/>
              <a:gd name="connsiteX282" fmla="*/ 175368 w 1550803"/>
              <a:gd name="connsiteY282" fmla="*/ 75810 h 336364"/>
              <a:gd name="connsiteX283" fmla="*/ 117508 w 1550803"/>
              <a:gd name="connsiteY283" fmla="*/ 194614 h 336364"/>
              <a:gd name="connsiteX284" fmla="*/ 130215 w 1550803"/>
              <a:gd name="connsiteY284" fmla="*/ 204730 h 336364"/>
              <a:gd name="connsiteX285" fmla="*/ 130154 w 1550803"/>
              <a:gd name="connsiteY285" fmla="*/ 204730 h 336364"/>
              <a:gd name="connsiteX286" fmla="*/ 156246 w 1550803"/>
              <a:gd name="connsiteY286" fmla="*/ 218424 h 336364"/>
              <a:gd name="connsiteX287" fmla="*/ 159207 w 1550803"/>
              <a:gd name="connsiteY287" fmla="*/ 219472 h 336364"/>
              <a:gd name="connsiteX288" fmla="*/ 143231 w 1550803"/>
              <a:gd name="connsiteY288" fmla="*/ 251487 h 336364"/>
              <a:gd name="connsiteX289" fmla="*/ 141195 w 1550803"/>
              <a:gd name="connsiteY289" fmla="*/ 251178 h 336364"/>
              <a:gd name="connsiteX290" fmla="*/ 99682 w 1550803"/>
              <a:gd name="connsiteY290" fmla="*/ 233290 h 336364"/>
              <a:gd name="connsiteX291" fmla="*/ 68223 w 1550803"/>
              <a:gd name="connsiteY291" fmla="*/ 202694 h 336364"/>
              <a:gd name="connsiteX292" fmla="*/ 0 w 1550803"/>
              <a:gd name="connsiteY292" fmla="*/ 127686 h 336364"/>
              <a:gd name="connsiteX293" fmla="*/ 99805 w 1550803"/>
              <a:gd name="connsiteY293" fmla="*/ 0 h 33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Lst>
            <a:rect l="l" t="t" r="r" b="b"/>
            <a:pathLst>
              <a:path w="1550803" h="336364">
                <a:moveTo>
                  <a:pt x="1491956" y="278319"/>
                </a:moveTo>
                <a:cubicBezTo>
                  <a:pt x="1489427" y="278319"/>
                  <a:pt x="1486775" y="278442"/>
                  <a:pt x="1484307" y="278627"/>
                </a:cubicBezTo>
                <a:lnTo>
                  <a:pt x="1484369" y="278627"/>
                </a:lnTo>
                <a:lnTo>
                  <a:pt x="1478324" y="322300"/>
                </a:lnTo>
                <a:cubicBezTo>
                  <a:pt x="1480483" y="322485"/>
                  <a:pt x="1482827" y="322485"/>
                  <a:pt x="1485233" y="322485"/>
                </a:cubicBezTo>
                <a:cubicBezTo>
                  <a:pt x="1497816" y="322485"/>
                  <a:pt x="1505342" y="311752"/>
                  <a:pt x="1505342" y="292568"/>
                </a:cubicBezTo>
                <a:cubicBezTo>
                  <a:pt x="1505342" y="283007"/>
                  <a:pt x="1500530" y="278319"/>
                  <a:pt x="1491956" y="278319"/>
                </a:cubicBezTo>
                <a:close/>
                <a:moveTo>
                  <a:pt x="1334230" y="278195"/>
                </a:moveTo>
                <a:lnTo>
                  <a:pt x="1334243" y="278317"/>
                </a:lnTo>
                <a:lnTo>
                  <a:pt x="1323620" y="305336"/>
                </a:lnTo>
                <a:lnTo>
                  <a:pt x="1337190" y="305336"/>
                </a:lnTo>
                <a:lnTo>
                  <a:pt x="1334243" y="278317"/>
                </a:lnTo>
                <a:lnTo>
                  <a:pt x="1334291" y="278195"/>
                </a:lnTo>
                <a:close/>
                <a:moveTo>
                  <a:pt x="1187975" y="278195"/>
                </a:moveTo>
                <a:lnTo>
                  <a:pt x="1187988" y="278319"/>
                </a:lnTo>
                <a:lnTo>
                  <a:pt x="1177366" y="305336"/>
                </a:lnTo>
                <a:lnTo>
                  <a:pt x="1190936" y="305336"/>
                </a:lnTo>
                <a:lnTo>
                  <a:pt x="1187988" y="278319"/>
                </a:lnTo>
                <a:lnTo>
                  <a:pt x="1188037" y="278195"/>
                </a:lnTo>
                <a:close/>
                <a:moveTo>
                  <a:pt x="1387648" y="265735"/>
                </a:moveTo>
                <a:lnTo>
                  <a:pt x="1405228" y="265735"/>
                </a:lnTo>
                <a:lnTo>
                  <a:pt x="1423671" y="307619"/>
                </a:lnTo>
                <a:lnTo>
                  <a:pt x="1424288" y="297749"/>
                </a:lnTo>
                <a:lnTo>
                  <a:pt x="1428791" y="265735"/>
                </a:lnTo>
                <a:lnTo>
                  <a:pt x="1445446" y="265735"/>
                </a:lnTo>
                <a:lnTo>
                  <a:pt x="1435823" y="335068"/>
                </a:lnTo>
                <a:lnTo>
                  <a:pt x="1418305" y="335068"/>
                </a:lnTo>
                <a:lnTo>
                  <a:pt x="1399861" y="293184"/>
                </a:lnTo>
                <a:lnTo>
                  <a:pt x="1399368" y="301574"/>
                </a:lnTo>
                <a:lnTo>
                  <a:pt x="1394680" y="335068"/>
                </a:lnTo>
                <a:lnTo>
                  <a:pt x="1377840" y="335068"/>
                </a:lnTo>
                <a:close/>
                <a:moveTo>
                  <a:pt x="1323990" y="265735"/>
                </a:moveTo>
                <a:lnTo>
                  <a:pt x="1347800" y="265735"/>
                </a:lnTo>
                <a:lnTo>
                  <a:pt x="1358471" y="335068"/>
                </a:lnTo>
                <a:lnTo>
                  <a:pt x="1340521" y="335068"/>
                </a:lnTo>
                <a:lnTo>
                  <a:pt x="1338733" y="319215"/>
                </a:lnTo>
                <a:lnTo>
                  <a:pt x="1318130" y="319215"/>
                </a:lnTo>
                <a:lnTo>
                  <a:pt x="1311962" y="335068"/>
                </a:lnTo>
                <a:lnTo>
                  <a:pt x="1293703" y="335068"/>
                </a:lnTo>
                <a:close/>
                <a:moveTo>
                  <a:pt x="1241148" y="265735"/>
                </a:moveTo>
                <a:lnTo>
                  <a:pt x="1258419" y="265735"/>
                </a:lnTo>
                <a:lnTo>
                  <a:pt x="1251881" y="312122"/>
                </a:lnTo>
                <a:cubicBezTo>
                  <a:pt x="1251757" y="312985"/>
                  <a:pt x="1251696" y="313787"/>
                  <a:pt x="1251696" y="314589"/>
                </a:cubicBezTo>
                <a:cubicBezTo>
                  <a:pt x="1251696" y="320141"/>
                  <a:pt x="1255335" y="322484"/>
                  <a:pt x="1263601" y="322484"/>
                </a:cubicBezTo>
                <a:cubicBezTo>
                  <a:pt x="1271866" y="322484"/>
                  <a:pt x="1275938" y="321004"/>
                  <a:pt x="1275938" y="321004"/>
                </a:cubicBezTo>
                <a:lnTo>
                  <a:pt x="1273964" y="334698"/>
                </a:lnTo>
                <a:cubicBezTo>
                  <a:pt x="1273964" y="334698"/>
                  <a:pt x="1269276" y="336363"/>
                  <a:pt x="1259715" y="336363"/>
                </a:cubicBezTo>
                <a:cubicBezTo>
                  <a:pt x="1241086" y="336363"/>
                  <a:pt x="1234239" y="329146"/>
                  <a:pt x="1234239" y="317303"/>
                </a:cubicBezTo>
                <a:cubicBezTo>
                  <a:pt x="1234239" y="315638"/>
                  <a:pt x="1234362" y="313972"/>
                  <a:pt x="1234609" y="312122"/>
                </a:cubicBezTo>
                <a:close/>
                <a:moveTo>
                  <a:pt x="1177736" y="265735"/>
                </a:moveTo>
                <a:lnTo>
                  <a:pt x="1201546" y="265735"/>
                </a:lnTo>
                <a:lnTo>
                  <a:pt x="1212217" y="335068"/>
                </a:lnTo>
                <a:lnTo>
                  <a:pt x="1194267" y="335068"/>
                </a:lnTo>
                <a:lnTo>
                  <a:pt x="1192479" y="319215"/>
                </a:lnTo>
                <a:lnTo>
                  <a:pt x="1171876" y="319215"/>
                </a:lnTo>
                <a:lnTo>
                  <a:pt x="1165707" y="335068"/>
                </a:lnTo>
                <a:lnTo>
                  <a:pt x="1147449" y="335068"/>
                </a:lnTo>
                <a:close/>
                <a:moveTo>
                  <a:pt x="1012361" y="265735"/>
                </a:moveTo>
                <a:lnTo>
                  <a:pt x="1063065" y="265735"/>
                </a:lnTo>
                <a:lnTo>
                  <a:pt x="1061153" y="279861"/>
                </a:lnTo>
                <a:lnTo>
                  <a:pt x="1025006" y="321127"/>
                </a:lnTo>
                <a:lnTo>
                  <a:pt x="1056033" y="321127"/>
                </a:lnTo>
                <a:lnTo>
                  <a:pt x="1053998" y="335068"/>
                </a:lnTo>
                <a:lnTo>
                  <a:pt x="1001628" y="335068"/>
                </a:lnTo>
                <a:lnTo>
                  <a:pt x="1003725" y="321004"/>
                </a:lnTo>
                <a:lnTo>
                  <a:pt x="1040119" y="279676"/>
                </a:lnTo>
                <a:lnTo>
                  <a:pt x="1010449" y="279676"/>
                </a:lnTo>
                <a:close/>
                <a:moveTo>
                  <a:pt x="862530" y="265735"/>
                </a:moveTo>
                <a:lnTo>
                  <a:pt x="880603" y="265735"/>
                </a:lnTo>
                <a:lnTo>
                  <a:pt x="883071" y="307927"/>
                </a:lnTo>
                <a:lnTo>
                  <a:pt x="882886" y="318537"/>
                </a:lnTo>
                <a:lnTo>
                  <a:pt x="885970" y="307927"/>
                </a:lnTo>
                <a:lnTo>
                  <a:pt x="899294" y="269436"/>
                </a:lnTo>
                <a:lnTo>
                  <a:pt x="916689" y="269436"/>
                </a:lnTo>
                <a:lnTo>
                  <a:pt x="919403" y="307927"/>
                </a:lnTo>
                <a:lnTo>
                  <a:pt x="919218" y="318290"/>
                </a:lnTo>
                <a:lnTo>
                  <a:pt x="922425" y="307927"/>
                </a:lnTo>
                <a:lnTo>
                  <a:pt x="936304" y="265735"/>
                </a:lnTo>
                <a:lnTo>
                  <a:pt x="954686" y="265735"/>
                </a:lnTo>
                <a:lnTo>
                  <a:pt x="929396" y="335068"/>
                </a:lnTo>
                <a:lnTo>
                  <a:pt x="908855" y="335068"/>
                </a:lnTo>
                <a:lnTo>
                  <a:pt x="904845" y="299723"/>
                </a:lnTo>
                <a:lnTo>
                  <a:pt x="904660" y="293678"/>
                </a:lnTo>
                <a:lnTo>
                  <a:pt x="902686" y="299723"/>
                </a:lnTo>
                <a:lnTo>
                  <a:pt x="888992" y="335068"/>
                </a:lnTo>
                <a:lnTo>
                  <a:pt x="868513" y="335068"/>
                </a:lnTo>
                <a:close/>
                <a:moveTo>
                  <a:pt x="713871" y="265735"/>
                </a:moveTo>
                <a:lnTo>
                  <a:pt x="731513" y="265735"/>
                </a:lnTo>
                <a:lnTo>
                  <a:pt x="749956" y="307619"/>
                </a:lnTo>
                <a:lnTo>
                  <a:pt x="750512" y="297749"/>
                </a:lnTo>
                <a:lnTo>
                  <a:pt x="755014" y="265735"/>
                </a:lnTo>
                <a:lnTo>
                  <a:pt x="771731" y="265735"/>
                </a:lnTo>
                <a:lnTo>
                  <a:pt x="762046" y="335068"/>
                </a:lnTo>
                <a:lnTo>
                  <a:pt x="744590" y="335068"/>
                </a:lnTo>
                <a:lnTo>
                  <a:pt x="726085" y="293184"/>
                </a:lnTo>
                <a:lnTo>
                  <a:pt x="725653" y="301574"/>
                </a:lnTo>
                <a:lnTo>
                  <a:pt x="720965" y="335068"/>
                </a:lnTo>
                <a:lnTo>
                  <a:pt x="704125" y="335068"/>
                </a:lnTo>
                <a:close/>
                <a:moveTo>
                  <a:pt x="1089035" y="265674"/>
                </a:moveTo>
                <a:lnTo>
                  <a:pt x="1136717" y="265674"/>
                </a:lnTo>
                <a:lnTo>
                  <a:pt x="1134866" y="279553"/>
                </a:lnTo>
                <a:lnTo>
                  <a:pt x="1104579" y="279553"/>
                </a:lnTo>
                <a:lnTo>
                  <a:pt x="1102729" y="293062"/>
                </a:lnTo>
                <a:lnTo>
                  <a:pt x="1129500" y="293062"/>
                </a:lnTo>
                <a:lnTo>
                  <a:pt x="1127464" y="306817"/>
                </a:lnTo>
                <a:lnTo>
                  <a:pt x="1100755" y="306817"/>
                </a:lnTo>
                <a:lnTo>
                  <a:pt x="1099953" y="312369"/>
                </a:lnTo>
                <a:cubicBezTo>
                  <a:pt x="1099830" y="313047"/>
                  <a:pt x="1099830" y="313726"/>
                  <a:pt x="1099830" y="314343"/>
                </a:cubicBezTo>
                <a:cubicBezTo>
                  <a:pt x="1099830" y="320326"/>
                  <a:pt x="1104024" y="322485"/>
                  <a:pt x="1113770" y="322485"/>
                </a:cubicBezTo>
                <a:cubicBezTo>
                  <a:pt x="1122468" y="322485"/>
                  <a:pt x="1128821" y="321190"/>
                  <a:pt x="1129006" y="321128"/>
                </a:cubicBezTo>
                <a:lnTo>
                  <a:pt x="1127032" y="334699"/>
                </a:lnTo>
                <a:cubicBezTo>
                  <a:pt x="1127032" y="334699"/>
                  <a:pt x="1119384" y="336364"/>
                  <a:pt x="1109637" y="336364"/>
                </a:cubicBezTo>
                <a:cubicBezTo>
                  <a:pt x="1089775" y="336364"/>
                  <a:pt x="1082188" y="328715"/>
                  <a:pt x="1082188" y="316502"/>
                </a:cubicBezTo>
                <a:cubicBezTo>
                  <a:pt x="1082188" y="314960"/>
                  <a:pt x="1082373" y="313109"/>
                  <a:pt x="1082558" y="311690"/>
                </a:cubicBezTo>
                <a:close/>
                <a:moveTo>
                  <a:pt x="794554" y="265674"/>
                </a:moveTo>
                <a:lnTo>
                  <a:pt x="842236" y="265674"/>
                </a:lnTo>
                <a:lnTo>
                  <a:pt x="840385" y="279553"/>
                </a:lnTo>
                <a:lnTo>
                  <a:pt x="810098" y="279553"/>
                </a:lnTo>
                <a:lnTo>
                  <a:pt x="808248" y="293062"/>
                </a:lnTo>
                <a:lnTo>
                  <a:pt x="835019" y="293062"/>
                </a:lnTo>
                <a:lnTo>
                  <a:pt x="832983" y="306817"/>
                </a:lnTo>
                <a:lnTo>
                  <a:pt x="806274" y="306817"/>
                </a:lnTo>
                <a:lnTo>
                  <a:pt x="805472" y="312369"/>
                </a:lnTo>
                <a:cubicBezTo>
                  <a:pt x="805349" y="313047"/>
                  <a:pt x="805349" y="313726"/>
                  <a:pt x="805349" y="314343"/>
                </a:cubicBezTo>
                <a:cubicBezTo>
                  <a:pt x="805349" y="320326"/>
                  <a:pt x="809543" y="322485"/>
                  <a:pt x="819289" y="322485"/>
                </a:cubicBezTo>
                <a:cubicBezTo>
                  <a:pt x="827987" y="322485"/>
                  <a:pt x="834340" y="321190"/>
                  <a:pt x="834525" y="321128"/>
                </a:cubicBezTo>
                <a:lnTo>
                  <a:pt x="832551" y="334699"/>
                </a:lnTo>
                <a:cubicBezTo>
                  <a:pt x="832551" y="334699"/>
                  <a:pt x="824903" y="336364"/>
                  <a:pt x="815156" y="336364"/>
                </a:cubicBezTo>
                <a:cubicBezTo>
                  <a:pt x="795294" y="336364"/>
                  <a:pt x="787707" y="328715"/>
                  <a:pt x="787707" y="316502"/>
                </a:cubicBezTo>
                <a:cubicBezTo>
                  <a:pt x="787707" y="314960"/>
                  <a:pt x="787892" y="313109"/>
                  <a:pt x="788077" y="311690"/>
                </a:cubicBezTo>
                <a:close/>
                <a:moveTo>
                  <a:pt x="1493128" y="264440"/>
                </a:moveTo>
                <a:cubicBezTo>
                  <a:pt x="1515396" y="264440"/>
                  <a:pt x="1522798" y="275852"/>
                  <a:pt x="1522798" y="292260"/>
                </a:cubicBezTo>
                <a:cubicBezTo>
                  <a:pt x="1522798" y="315206"/>
                  <a:pt x="1514101" y="336302"/>
                  <a:pt x="1483012" y="336302"/>
                </a:cubicBezTo>
                <a:cubicBezTo>
                  <a:pt x="1468948" y="336302"/>
                  <a:pt x="1459387" y="333588"/>
                  <a:pt x="1459387" y="333588"/>
                </a:cubicBezTo>
                <a:lnTo>
                  <a:pt x="1468763" y="266969"/>
                </a:lnTo>
                <a:lnTo>
                  <a:pt x="1468825" y="266969"/>
                </a:lnTo>
                <a:cubicBezTo>
                  <a:pt x="1468825" y="266969"/>
                  <a:pt x="1480668" y="264440"/>
                  <a:pt x="1493128" y="264440"/>
                </a:cubicBezTo>
                <a:close/>
                <a:moveTo>
                  <a:pt x="1103160" y="81115"/>
                </a:moveTo>
                <a:cubicBezTo>
                  <a:pt x="1076142" y="81115"/>
                  <a:pt x="1072010" y="120531"/>
                  <a:pt x="1072010" y="138728"/>
                </a:cubicBezTo>
                <a:cubicBezTo>
                  <a:pt x="1072010" y="153039"/>
                  <a:pt x="1075341" y="165190"/>
                  <a:pt x="1091872" y="165190"/>
                </a:cubicBezTo>
                <a:cubicBezTo>
                  <a:pt x="1117533" y="165190"/>
                  <a:pt x="1123022" y="127440"/>
                  <a:pt x="1123022" y="107577"/>
                </a:cubicBezTo>
                <a:cubicBezTo>
                  <a:pt x="1123022" y="93267"/>
                  <a:pt x="1119136" y="81115"/>
                  <a:pt x="1103160" y="81115"/>
                </a:cubicBezTo>
                <a:close/>
                <a:moveTo>
                  <a:pt x="563546" y="79449"/>
                </a:moveTo>
                <a:cubicBezTo>
                  <a:pt x="546707" y="79449"/>
                  <a:pt x="540106" y="92403"/>
                  <a:pt x="537331" y="106220"/>
                </a:cubicBezTo>
                <a:lnTo>
                  <a:pt x="579523" y="106220"/>
                </a:lnTo>
                <a:cubicBezTo>
                  <a:pt x="580078" y="104555"/>
                  <a:pt x="580880" y="99620"/>
                  <a:pt x="580880" y="95734"/>
                </a:cubicBezTo>
                <a:lnTo>
                  <a:pt x="580941" y="95734"/>
                </a:lnTo>
                <a:cubicBezTo>
                  <a:pt x="580941" y="85556"/>
                  <a:pt x="575451" y="79449"/>
                  <a:pt x="563546" y="79449"/>
                </a:cubicBezTo>
                <a:close/>
                <a:moveTo>
                  <a:pt x="416861" y="79449"/>
                </a:moveTo>
                <a:cubicBezTo>
                  <a:pt x="400022" y="79449"/>
                  <a:pt x="393421" y="92403"/>
                  <a:pt x="390646" y="106220"/>
                </a:cubicBezTo>
                <a:lnTo>
                  <a:pt x="432838" y="106220"/>
                </a:lnTo>
                <a:cubicBezTo>
                  <a:pt x="433393" y="104555"/>
                  <a:pt x="434195" y="99620"/>
                  <a:pt x="434195" y="95734"/>
                </a:cubicBezTo>
                <a:lnTo>
                  <a:pt x="434256" y="95734"/>
                </a:lnTo>
                <a:cubicBezTo>
                  <a:pt x="434256" y="85556"/>
                  <a:pt x="428766" y="79449"/>
                  <a:pt x="416861" y="79449"/>
                </a:cubicBezTo>
                <a:close/>
                <a:moveTo>
                  <a:pt x="1177551" y="46942"/>
                </a:moveTo>
                <a:lnTo>
                  <a:pt x="1225541" y="46942"/>
                </a:lnTo>
                <a:lnTo>
                  <a:pt x="1233807" y="153656"/>
                </a:lnTo>
                <a:lnTo>
                  <a:pt x="1271311" y="46942"/>
                </a:lnTo>
                <a:lnTo>
                  <a:pt x="1312948" y="46942"/>
                </a:lnTo>
                <a:lnTo>
                  <a:pt x="1320905" y="153656"/>
                </a:lnTo>
                <a:lnTo>
                  <a:pt x="1358718" y="46942"/>
                </a:lnTo>
                <a:lnTo>
                  <a:pt x="1407263" y="46942"/>
                </a:lnTo>
                <a:lnTo>
                  <a:pt x="1344900" y="199425"/>
                </a:lnTo>
                <a:lnTo>
                  <a:pt x="1291975" y="199425"/>
                </a:lnTo>
                <a:lnTo>
                  <a:pt x="1284512" y="133238"/>
                </a:lnTo>
                <a:lnTo>
                  <a:pt x="1283710" y="110600"/>
                </a:lnTo>
                <a:lnTo>
                  <a:pt x="1276554" y="133238"/>
                </a:lnTo>
                <a:lnTo>
                  <a:pt x="1250092" y="199425"/>
                </a:lnTo>
                <a:lnTo>
                  <a:pt x="1197105" y="199425"/>
                </a:lnTo>
                <a:close/>
                <a:moveTo>
                  <a:pt x="198499" y="46818"/>
                </a:moveTo>
                <a:lnTo>
                  <a:pt x="246181" y="46818"/>
                </a:lnTo>
                <a:lnTo>
                  <a:pt x="232672" y="143600"/>
                </a:lnTo>
                <a:lnTo>
                  <a:pt x="232672" y="143724"/>
                </a:lnTo>
                <a:cubicBezTo>
                  <a:pt x="232426" y="145636"/>
                  <a:pt x="232117" y="147610"/>
                  <a:pt x="232117" y="149214"/>
                </a:cubicBezTo>
                <a:cubicBezTo>
                  <a:pt x="232117" y="163031"/>
                  <a:pt x="242048" y="165190"/>
                  <a:pt x="252781" y="165190"/>
                </a:cubicBezTo>
                <a:cubicBezTo>
                  <a:pt x="264070" y="165190"/>
                  <a:pt x="273199" y="162414"/>
                  <a:pt x="273199" y="162414"/>
                </a:cubicBezTo>
                <a:lnTo>
                  <a:pt x="289175" y="46880"/>
                </a:lnTo>
                <a:lnTo>
                  <a:pt x="336857" y="46880"/>
                </a:lnTo>
                <a:lnTo>
                  <a:pt x="316995" y="189679"/>
                </a:lnTo>
                <a:cubicBezTo>
                  <a:pt x="316995" y="189679"/>
                  <a:pt x="285289" y="202879"/>
                  <a:pt x="244762" y="202879"/>
                </a:cubicBezTo>
                <a:cubicBezTo>
                  <a:pt x="206703" y="202879"/>
                  <a:pt x="184682" y="191591"/>
                  <a:pt x="184682" y="154642"/>
                </a:cubicBezTo>
                <a:cubicBezTo>
                  <a:pt x="184682" y="149707"/>
                  <a:pt x="184990" y="144464"/>
                  <a:pt x="185792" y="138357"/>
                </a:cubicBezTo>
                <a:close/>
                <a:moveTo>
                  <a:pt x="858150" y="43611"/>
                </a:moveTo>
                <a:cubicBezTo>
                  <a:pt x="882392" y="43611"/>
                  <a:pt x="905277" y="48854"/>
                  <a:pt x="911939" y="51877"/>
                </a:cubicBezTo>
                <a:lnTo>
                  <a:pt x="900342" y="86358"/>
                </a:lnTo>
                <a:cubicBezTo>
                  <a:pt x="900342" y="86358"/>
                  <a:pt x="883811" y="79758"/>
                  <a:pt x="858150" y="79758"/>
                </a:cubicBezTo>
                <a:cubicBezTo>
                  <a:pt x="853770" y="79758"/>
                  <a:pt x="836067" y="79758"/>
                  <a:pt x="836067" y="89381"/>
                </a:cubicBezTo>
                <a:lnTo>
                  <a:pt x="836005" y="89381"/>
                </a:lnTo>
                <a:cubicBezTo>
                  <a:pt x="836005" y="96845"/>
                  <a:pt x="847047" y="98757"/>
                  <a:pt x="861358" y="103198"/>
                </a:cubicBezTo>
                <a:cubicBezTo>
                  <a:pt x="888375" y="111464"/>
                  <a:pt x="904105" y="120840"/>
                  <a:pt x="904105" y="149523"/>
                </a:cubicBezTo>
                <a:cubicBezTo>
                  <a:pt x="904105" y="187582"/>
                  <a:pt x="876532" y="202756"/>
                  <a:pt x="834648" y="202756"/>
                </a:cubicBezTo>
                <a:cubicBezTo>
                  <a:pt x="801832" y="202756"/>
                  <a:pt x="780613" y="193380"/>
                  <a:pt x="780613" y="193380"/>
                </a:cubicBezTo>
                <a:lnTo>
                  <a:pt x="791654" y="158344"/>
                </a:lnTo>
                <a:cubicBezTo>
                  <a:pt x="791654" y="158344"/>
                  <a:pt x="811208" y="166609"/>
                  <a:pt x="835512" y="166609"/>
                </a:cubicBezTo>
                <a:cubicBezTo>
                  <a:pt x="850131" y="166609"/>
                  <a:pt x="858644" y="163587"/>
                  <a:pt x="858644" y="156678"/>
                </a:cubicBezTo>
                <a:cubicBezTo>
                  <a:pt x="858644" y="148659"/>
                  <a:pt x="847911" y="146747"/>
                  <a:pt x="835512" y="142367"/>
                </a:cubicBezTo>
                <a:cubicBezTo>
                  <a:pt x="807692" y="132745"/>
                  <a:pt x="790853" y="121148"/>
                  <a:pt x="790853" y="93267"/>
                </a:cubicBezTo>
                <a:cubicBezTo>
                  <a:pt x="790853" y="55516"/>
                  <a:pt x="821756" y="43611"/>
                  <a:pt x="858150" y="43611"/>
                </a:cubicBezTo>
                <a:close/>
                <a:moveTo>
                  <a:pt x="1490722" y="43426"/>
                </a:moveTo>
                <a:cubicBezTo>
                  <a:pt x="1529028" y="43426"/>
                  <a:pt x="1550803" y="54714"/>
                  <a:pt x="1550803" y="91416"/>
                </a:cubicBezTo>
                <a:cubicBezTo>
                  <a:pt x="1550803" y="96351"/>
                  <a:pt x="1550556" y="101903"/>
                  <a:pt x="1549692" y="107948"/>
                </a:cubicBezTo>
                <a:lnTo>
                  <a:pt x="1536985" y="199487"/>
                </a:lnTo>
                <a:lnTo>
                  <a:pt x="1489304" y="199487"/>
                </a:lnTo>
                <a:lnTo>
                  <a:pt x="1502812" y="102705"/>
                </a:lnTo>
                <a:lnTo>
                  <a:pt x="1502874" y="102643"/>
                </a:lnTo>
                <a:cubicBezTo>
                  <a:pt x="1502874" y="102643"/>
                  <a:pt x="1503121" y="99312"/>
                  <a:pt x="1503121" y="97708"/>
                </a:cubicBezTo>
                <a:cubicBezTo>
                  <a:pt x="1503121" y="83644"/>
                  <a:pt x="1493436" y="81177"/>
                  <a:pt x="1482457" y="81177"/>
                </a:cubicBezTo>
                <a:cubicBezTo>
                  <a:pt x="1471477" y="81177"/>
                  <a:pt x="1462039" y="83952"/>
                  <a:pt x="1462039" y="83952"/>
                </a:cubicBezTo>
                <a:lnTo>
                  <a:pt x="1446063" y="199487"/>
                </a:lnTo>
                <a:lnTo>
                  <a:pt x="1398381" y="199487"/>
                </a:lnTo>
                <a:lnTo>
                  <a:pt x="1418490" y="56688"/>
                </a:lnTo>
                <a:cubicBezTo>
                  <a:pt x="1418490" y="56688"/>
                  <a:pt x="1450196" y="43426"/>
                  <a:pt x="1490722" y="43426"/>
                </a:cubicBezTo>
                <a:close/>
                <a:moveTo>
                  <a:pt x="717078" y="43426"/>
                </a:moveTo>
                <a:cubicBezTo>
                  <a:pt x="755384" y="43426"/>
                  <a:pt x="777220" y="54714"/>
                  <a:pt x="777220" y="91416"/>
                </a:cubicBezTo>
                <a:cubicBezTo>
                  <a:pt x="777220" y="96351"/>
                  <a:pt x="776974" y="101903"/>
                  <a:pt x="776110" y="107948"/>
                </a:cubicBezTo>
                <a:lnTo>
                  <a:pt x="763403" y="199487"/>
                </a:lnTo>
                <a:lnTo>
                  <a:pt x="715721" y="199487"/>
                </a:lnTo>
                <a:lnTo>
                  <a:pt x="729230" y="102705"/>
                </a:lnTo>
                <a:lnTo>
                  <a:pt x="729230" y="102643"/>
                </a:lnTo>
                <a:cubicBezTo>
                  <a:pt x="729230" y="102643"/>
                  <a:pt x="729477" y="99312"/>
                  <a:pt x="729477" y="97708"/>
                </a:cubicBezTo>
                <a:cubicBezTo>
                  <a:pt x="729477" y="83644"/>
                  <a:pt x="719854" y="81177"/>
                  <a:pt x="708813" y="81177"/>
                </a:cubicBezTo>
                <a:cubicBezTo>
                  <a:pt x="697771" y="81177"/>
                  <a:pt x="688395" y="83952"/>
                  <a:pt x="688395" y="83952"/>
                </a:cubicBezTo>
                <a:lnTo>
                  <a:pt x="672419" y="199487"/>
                </a:lnTo>
                <a:lnTo>
                  <a:pt x="624737" y="199487"/>
                </a:lnTo>
                <a:lnTo>
                  <a:pt x="644846" y="56688"/>
                </a:lnTo>
                <a:cubicBezTo>
                  <a:pt x="644846" y="56688"/>
                  <a:pt x="676552" y="43426"/>
                  <a:pt x="717078" y="43426"/>
                </a:cubicBezTo>
                <a:close/>
                <a:moveTo>
                  <a:pt x="1105072" y="43364"/>
                </a:moveTo>
                <a:cubicBezTo>
                  <a:pt x="1153865" y="43364"/>
                  <a:pt x="1170396" y="69580"/>
                  <a:pt x="1170396" y="106220"/>
                </a:cubicBezTo>
                <a:cubicBezTo>
                  <a:pt x="1170396" y="153347"/>
                  <a:pt x="1146709" y="203003"/>
                  <a:pt x="1089590" y="203003"/>
                </a:cubicBezTo>
                <a:cubicBezTo>
                  <a:pt x="1041044" y="203003"/>
                  <a:pt x="1024266" y="177095"/>
                  <a:pt x="1024266" y="140948"/>
                </a:cubicBezTo>
                <a:cubicBezTo>
                  <a:pt x="1024266" y="87468"/>
                  <a:pt x="1049618" y="43364"/>
                  <a:pt x="1105072" y="43364"/>
                </a:cubicBezTo>
                <a:close/>
                <a:moveTo>
                  <a:pt x="567679" y="43364"/>
                </a:moveTo>
                <a:cubicBezTo>
                  <a:pt x="607959" y="43364"/>
                  <a:pt x="625046" y="66002"/>
                  <a:pt x="625046" y="95734"/>
                </a:cubicBezTo>
                <a:cubicBezTo>
                  <a:pt x="625046" y="110600"/>
                  <a:pt x="620358" y="124972"/>
                  <a:pt x="616780" y="134903"/>
                </a:cubicBezTo>
                <a:lnTo>
                  <a:pt x="533259" y="134903"/>
                </a:lnTo>
                <a:lnTo>
                  <a:pt x="533198" y="134903"/>
                </a:lnTo>
                <a:cubicBezTo>
                  <a:pt x="532643" y="137124"/>
                  <a:pt x="532643" y="139591"/>
                  <a:pt x="532643" y="141257"/>
                </a:cubicBezTo>
                <a:cubicBezTo>
                  <a:pt x="532643" y="157541"/>
                  <a:pt x="544239" y="165499"/>
                  <a:pt x="567679" y="165499"/>
                </a:cubicBezTo>
                <a:cubicBezTo>
                  <a:pt x="586431" y="165499"/>
                  <a:pt x="601297" y="160811"/>
                  <a:pt x="601297" y="160811"/>
                </a:cubicBezTo>
                <a:lnTo>
                  <a:pt x="604073" y="196094"/>
                </a:lnTo>
                <a:cubicBezTo>
                  <a:pt x="604073" y="196094"/>
                  <a:pt x="585568" y="203003"/>
                  <a:pt x="558858" y="203003"/>
                </a:cubicBezTo>
                <a:cubicBezTo>
                  <a:pt x="513089" y="203003"/>
                  <a:pt x="486071" y="183140"/>
                  <a:pt x="486071" y="134903"/>
                </a:cubicBezTo>
                <a:cubicBezTo>
                  <a:pt x="486071" y="86666"/>
                  <a:pt x="511978" y="43364"/>
                  <a:pt x="567679" y="43364"/>
                </a:cubicBezTo>
                <a:close/>
                <a:moveTo>
                  <a:pt x="420994" y="43364"/>
                </a:moveTo>
                <a:cubicBezTo>
                  <a:pt x="461274" y="43364"/>
                  <a:pt x="478361" y="66002"/>
                  <a:pt x="478361" y="95734"/>
                </a:cubicBezTo>
                <a:cubicBezTo>
                  <a:pt x="478361" y="110600"/>
                  <a:pt x="473673" y="124972"/>
                  <a:pt x="470095" y="134903"/>
                </a:cubicBezTo>
                <a:lnTo>
                  <a:pt x="386574" y="134903"/>
                </a:lnTo>
                <a:lnTo>
                  <a:pt x="386513" y="134903"/>
                </a:lnTo>
                <a:cubicBezTo>
                  <a:pt x="385958" y="137124"/>
                  <a:pt x="385958" y="139591"/>
                  <a:pt x="385958" y="141257"/>
                </a:cubicBezTo>
                <a:cubicBezTo>
                  <a:pt x="385958" y="157541"/>
                  <a:pt x="397554" y="165499"/>
                  <a:pt x="420994" y="165499"/>
                </a:cubicBezTo>
                <a:cubicBezTo>
                  <a:pt x="439746" y="165499"/>
                  <a:pt x="454612" y="160811"/>
                  <a:pt x="454612" y="160811"/>
                </a:cubicBezTo>
                <a:lnTo>
                  <a:pt x="457388" y="196094"/>
                </a:lnTo>
                <a:cubicBezTo>
                  <a:pt x="457388" y="196094"/>
                  <a:pt x="438944" y="203003"/>
                  <a:pt x="412173" y="203003"/>
                </a:cubicBezTo>
                <a:cubicBezTo>
                  <a:pt x="366404" y="203003"/>
                  <a:pt x="339386" y="183140"/>
                  <a:pt x="339386" y="134903"/>
                </a:cubicBezTo>
                <a:cubicBezTo>
                  <a:pt x="339386" y="86666"/>
                  <a:pt x="365293" y="43364"/>
                  <a:pt x="420994" y="43364"/>
                </a:cubicBezTo>
                <a:close/>
                <a:moveTo>
                  <a:pt x="96227" y="38923"/>
                </a:moveTo>
                <a:cubicBezTo>
                  <a:pt x="54344" y="39231"/>
                  <a:pt x="49101" y="98201"/>
                  <a:pt x="49101" y="126329"/>
                </a:cubicBezTo>
                <a:cubicBezTo>
                  <a:pt x="49101" y="145883"/>
                  <a:pt x="54899" y="164080"/>
                  <a:pt x="79696" y="164080"/>
                </a:cubicBezTo>
                <a:cubicBezTo>
                  <a:pt x="120223" y="164080"/>
                  <a:pt x="126576" y="104801"/>
                  <a:pt x="126576" y="76673"/>
                </a:cubicBezTo>
                <a:cubicBezTo>
                  <a:pt x="126576" y="56564"/>
                  <a:pt x="120223" y="38923"/>
                  <a:pt x="96227" y="38923"/>
                </a:cubicBezTo>
                <a:close/>
                <a:moveTo>
                  <a:pt x="995027" y="3146"/>
                </a:moveTo>
                <a:lnTo>
                  <a:pt x="988674" y="47003"/>
                </a:lnTo>
                <a:lnTo>
                  <a:pt x="1024512" y="47003"/>
                </a:lnTo>
                <a:lnTo>
                  <a:pt x="1019269" y="84507"/>
                </a:lnTo>
                <a:lnTo>
                  <a:pt x="983484" y="84507"/>
                </a:lnTo>
                <a:lnTo>
                  <a:pt x="983493" y="84446"/>
                </a:lnTo>
                <a:lnTo>
                  <a:pt x="983431" y="84507"/>
                </a:lnTo>
                <a:lnTo>
                  <a:pt x="983484" y="84507"/>
                </a:lnTo>
                <a:lnTo>
                  <a:pt x="975474" y="141257"/>
                </a:lnTo>
                <a:cubicBezTo>
                  <a:pt x="975227" y="143724"/>
                  <a:pt x="974918" y="146253"/>
                  <a:pt x="974918" y="148412"/>
                </a:cubicBezTo>
                <a:cubicBezTo>
                  <a:pt x="974918" y="159454"/>
                  <a:pt x="979915" y="165252"/>
                  <a:pt x="991758" y="165252"/>
                </a:cubicBezTo>
                <a:cubicBezTo>
                  <a:pt x="1001936" y="165252"/>
                  <a:pt x="1010202" y="161366"/>
                  <a:pt x="1010202" y="161366"/>
                </a:cubicBezTo>
                <a:lnTo>
                  <a:pt x="1011559" y="195292"/>
                </a:lnTo>
                <a:cubicBezTo>
                  <a:pt x="1011559" y="195292"/>
                  <a:pt x="999160" y="203003"/>
                  <a:pt x="975720" y="203003"/>
                </a:cubicBezTo>
                <a:cubicBezTo>
                  <a:pt x="948703" y="203003"/>
                  <a:pt x="926620" y="192270"/>
                  <a:pt x="926620" y="156431"/>
                </a:cubicBezTo>
                <a:cubicBezTo>
                  <a:pt x="926620" y="151743"/>
                  <a:pt x="926866" y="147055"/>
                  <a:pt x="927730" y="141565"/>
                </a:cubicBezTo>
                <a:lnTo>
                  <a:pt x="935749" y="84507"/>
                </a:lnTo>
                <a:lnTo>
                  <a:pt x="918354" y="84507"/>
                </a:lnTo>
                <a:lnTo>
                  <a:pt x="923597" y="47003"/>
                </a:lnTo>
                <a:lnTo>
                  <a:pt x="940992" y="47003"/>
                </a:lnTo>
                <a:lnTo>
                  <a:pt x="946235" y="9499"/>
                </a:lnTo>
                <a:close/>
                <a:moveTo>
                  <a:pt x="99805" y="0"/>
                </a:moveTo>
                <a:cubicBezTo>
                  <a:pt x="152483" y="0"/>
                  <a:pt x="175368" y="28621"/>
                  <a:pt x="175368" y="75810"/>
                </a:cubicBezTo>
                <a:cubicBezTo>
                  <a:pt x="175368" y="122998"/>
                  <a:pt x="160749" y="174813"/>
                  <a:pt x="117508" y="194614"/>
                </a:cubicBezTo>
                <a:cubicBezTo>
                  <a:pt x="121333" y="198191"/>
                  <a:pt x="125527" y="201584"/>
                  <a:pt x="130215" y="204730"/>
                </a:cubicBezTo>
                <a:lnTo>
                  <a:pt x="130154" y="204730"/>
                </a:lnTo>
                <a:cubicBezTo>
                  <a:pt x="141812" y="212625"/>
                  <a:pt x="151496" y="216697"/>
                  <a:pt x="156246" y="218424"/>
                </a:cubicBezTo>
                <a:lnTo>
                  <a:pt x="159207" y="219472"/>
                </a:lnTo>
                <a:lnTo>
                  <a:pt x="143231" y="251487"/>
                </a:lnTo>
                <a:lnTo>
                  <a:pt x="141195" y="251178"/>
                </a:lnTo>
                <a:cubicBezTo>
                  <a:pt x="135274" y="250191"/>
                  <a:pt x="119359" y="246552"/>
                  <a:pt x="99682" y="233290"/>
                </a:cubicBezTo>
                <a:cubicBezTo>
                  <a:pt x="86296" y="224284"/>
                  <a:pt x="76118" y="213797"/>
                  <a:pt x="68223" y="202694"/>
                </a:cubicBezTo>
                <a:cubicBezTo>
                  <a:pt x="18197" y="199795"/>
                  <a:pt x="0" y="170372"/>
                  <a:pt x="0" y="127686"/>
                </a:cubicBezTo>
                <a:cubicBezTo>
                  <a:pt x="0" y="66989"/>
                  <a:pt x="24797" y="0"/>
                  <a:pt x="99805" y="0"/>
                </a:cubicBezTo>
                <a:close/>
              </a:path>
            </a:pathLst>
          </a:custGeom>
          <a:solidFill>
            <a:schemeClr val="bg1"/>
          </a:solidFill>
          <a:ln w="0" cap="flat">
            <a:noFill/>
            <a:prstDash val="solid"/>
            <a:miter/>
          </a:ln>
        </p:spPr>
        <p:txBody>
          <a:bodyPr rtlCol="0" anchor="ctr"/>
          <a:lstStyle/>
          <a:p>
            <a:endParaRPr lang="en-US"/>
          </a:p>
        </p:txBody>
      </p:sp>
      <p:sp>
        <p:nvSpPr>
          <p:cNvPr id="4" name="Text Placeholder 7">
            <a:extLst>
              <a:ext uri="{FF2B5EF4-FFF2-40B4-BE49-F238E27FC236}">
                <a16:creationId xmlns:a16="http://schemas.microsoft.com/office/drawing/2014/main" id="{C8FC42BF-5ACF-61BC-1A3C-761F1CE326E1}"/>
              </a:ext>
            </a:extLst>
          </p:cNvPr>
          <p:cNvSpPr>
            <a:spLocks noGrp="1"/>
          </p:cNvSpPr>
          <p:nvPr>
            <p:ph type="body" sz="quarter" idx="14"/>
          </p:nvPr>
        </p:nvSpPr>
        <p:spPr>
          <a:xfrm>
            <a:off x="4422775" y="1592263"/>
            <a:ext cx="3344863" cy="49228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7">
            <a:extLst>
              <a:ext uri="{FF2B5EF4-FFF2-40B4-BE49-F238E27FC236}">
                <a16:creationId xmlns:a16="http://schemas.microsoft.com/office/drawing/2014/main" id="{F8767B85-98FC-6583-7F83-A09E977EE062}"/>
              </a:ext>
            </a:extLst>
          </p:cNvPr>
          <p:cNvSpPr>
            <a:spLocks noGrp="1"/>
          </p:cNvSpPr>
          <p:nvPr>
            <p:ph type="body" sz="quarter" idx="15"/>
          </p:nvPr>
        </p:nvSpPr>
        <p:spPr>
          <a:xfrm>
            <a:off x="8021638" y="1592263"/>
            <a:ext cx="3344862" cy="49228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649528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4" pos="2626">
          <p15:clr>
            <a:srgbClr val="FBAE40"/>
          </p15:clr>
        </p15:guide>
        <p15:guide id="5" pos="2786">
          <p15:clr>
            <a:srgbClr val="FBAE40"/>
          </p15:clr>
        </p15:guide>
        <p15:guide id="6" pos="4893">
          <p15:clr>
            <a:srgbClr val="FBAE40"/>
          </p15:clr>
        </p15:guide>
        <p15:guide id="7" pos="5053">
          <p15:clr>
            <a:srgbClr val="FBAE40"/>
          </p15:clr>
        </p15:guide>
        <p15:guide id="8" orient="horz" pos="100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 Column Dark Offset">
    <p:bg>
      <p:bgPr>
        <a:solidFill>
          <a:srgbClr val="3C748D"/>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584A14-04D6-B220-E66B-9AC4A69AF2A2}"/>
              </a:ext>
            </a:extLst>
          </p:cNvPr>
          <p:cNvSpPr>
            <a:spLocks noGrp="1"/>
          </p:cNvSpPr>
          <p:nvPr>
            <p:ph type="title"/>
          </p:nvPr>
        </p:nvSpPr>
        <p:spPr>
          <a:xfrm>
            <a:off x="825500" y="776288"/>
            <a:ext cx="10541000" cy="1196203"/>
          </a:xfrm>
        </p:spPr>
        <p:txBody>
          <a:bodyPr/>
          <a:lstStyle>
            <a:lvl1pPr>
              <a:defRPr lang="en-GB" sz="3600" b="1" i="0" kern="1200" cap="all" spc="500" baseline="0" dirty="0">
                <a:solidFill>
                  <a:schemeClr val="bg1"/>
                </a:solidFill>
                <a:latin typeface="+mj-lt"/>
                <a:ea typeface="+mj-ea"/>
                <a:cs typeface="+mj-cs"/>
              </a:defRPr>
            </a:lvl1pPr>
          </a:lstStyle>
          <a:p>
            <a:r>
              <a:rPr lang="en-US"/>
              <a:t>Click to edit Master title style</a:t>
            </a:r>
            <a:endParaRPr lang="en-US" dirty="0"/>
          </a:p>
        </p:txBody>
      </p:sp>
      <p:sp>
        <p:nvSpPr>
          <p:cNvPr id="2" name="Text Placeholder 7">
            <a:extLst>
              <a:ext uri="{FF2B5EF4-FFF2-40B4-BE49-F238E27FC236}">
                <a16:creationId xmlns:a16="http://schemas.microsoft.com/office/drawing/2014/main" id="{AFABC167-6D5A-999C-F769-B6F3DF927423}"/>
              </a:ext>
            </a:extLst>
          </p:cNvPr>
          <p:cNvSpPr>
            <a:spLocks noGrp="1"/>
          </p:cNvSpPr>
          <p:nvPr>
            <p:ph type="body" sz="quarter" idx="13"/>
          </p:nvPr>
        </p:nvSpPr>
        <p:spPr>
          <a:xfrm>
            <a:off x="825501" y="4245430"/>
            <a:ext cx="2909887" cy="18222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Freeform 2">
            <a:extLst>
              <a:ext uri="{FF2B5EF4-FFF2-40B4-BE49-F238E27FC236}">
                <a16:creationId xmlns:a16="http://schemas.microsoft.com/office/drawing/2014/main" id="{91F42A59-006D-D81F-1C75-3A28A9951C9F}"/>
              </a:ext>
            </a:extLst>
          </p:cNvPr>
          <p:cNvSpPr/>
          <p:nvPr userDrawn="1"/>
        </p:nvSpPr>
        <p:spPr>
          <a:xfrm>
            <a:off x="9831600" y="6180620"/>
            <a:ext cx="1550803" cy="336364"/>
          </a:xfrm>
          <a:custGeom>
            <a:avLst/>
            <a:gdLst>
              <a:gd name="connsiteX0" fmla="*/ 1491956 w 1550803"/>
              <a:gd name="connsiteY0" fmla="*/ 278319 h 336364"/>
              <a:gd name="connsiteX1" fmla="*/ 1484307 w 1550803"/>
              <a:gd name="connsiteY1" fmla="*/ 278627 h 336364"/>
              <a:gd name="connsiteX2" fmla="*/ 1484369 w 1550803"/>
              <a:gd name="connsiteY2" fmla="*/ 278627 h 336364"/>
              <a:gd name="connsiteX3" fmla="*/ 1478324 w 1550803"/>
              <a:gd name="connsiteY3" fmla="*/ 322300 h 336364"/>
              <a:gd name="connsiteX4" fmla="*/ 1485233 w 1550803"/>
              <a:gd name="connsiteY4" fmla="*/ 322485 h 336364"/>
              <a:gd name="connsiteX5" fmla="*/ 1505342 w 1550803"/>
              <a:gd name="connsiteY5" fmla="*/ 292568 h 336364"/>
              <a:gd name="connsiteX6" fmla="*/ 1491956 w 1550803"/>
              <a:gd name="connsiteY6" fmla="*/ 278319 h 336364"/>
              <a:gd name="connsiteX7" fmla="*/ 1334230 w 1550803"/>
              <a:gd name="connsiteY7" fmla="*/ 278195 h 336364"/>
              <a:gd name="connsiteX8" fmla="*/ 1334243 w 1550803"/>
              <a:gd name="connsiteY8" fmla="*/ 278317 h 336364"/>
              <a:gd name="connsiteX9" fmla="*/ 1323620 w 1550803"/>
              <a:gd name="connsiteY9" fmla="*/ 305336 h 336364"/>
              <a:gd name="connsiteX10" fmla="*/ 1337190 w 1550803"/>
              <a:gd name="connsiteY10" fmla="*/ 305336 h 336364"/>
              <a:gd name="connsiteX11" fmla="*/ 1334243 w 1550803"/>
              <a:gd name="connsiteY11" fmla="*/ 278317 h 336364"/>
              <a:gd name="connsiteX12" fmla="*/ 1334291 w 1550803"/>
              <a:gd name="connsiteY12" fmla="*/ 278195 h 336364"/>
              <a:gd name="connsiteX13" fmla="*/ 1187975 w 1550803"/>
              <a:gd name="connsiteY13" fmla="*/ 278195 h 336364"/>
              <a:gd name="connsiteX14" fmla="*/ 1187988 w 1550803"/>
              <a:gd name="connsiteY14" fmla="*/ 278319 h 336364"/>
              <a:gd name="connsiteX15" fmla="*/ 1177366 w 1550803"/>
              <a:gd name="connsiteY15" fmla="*/ 305336 h 336364"/>
              <a:gd name="connsiteX16" fmla="*/ 1190936 w 1550803"/>
              <a:gd name="connsiteY16" fmla="*/ 305336 h 336364"/>
              <a:gd name="connsiteX17" fmla="*/ 1187988 w 1550803"/>
              <a:gd name="connsiteY17" fmla="*/ 278319 h 336364"/>
              <a:gd name="connsiteX18" fmla="*/ 1188037 w 1550803"/>
              <a:gd name="connsiteY18" fmla="*/ 278195 h 336364"/>
              <a:gd name="connsiteX19" fmla="*/ 1387648 w 1550803"/>
              <a:gd name="connsiteY19" fmla="*/ 265735 h 336364"/>
              <a:gd name="connsiteX20" fmla="*/ 1405228 w 1550803"/>
              <a:gd name="connsiteY20" fmla="*/ 265735 h 336364"/>
              <a:gd name="connsiteX21" fmla="*/ 1423671 w 1550803"/>
              <a:gd name="connsiteY21" fmla="*/ 307619 h 336364"/>
              <a:gd name="connsiteX22" fmla="*/ 1424288 w 1550803"/>
              <a:gd name="connsiteY22" fmla="*/ 297749 h 336364"/>
              <a:gd name="connsiteX23" fmla="*/ 1428791 w 1550803"/>
              <a:gd name="connsiteY23" fmla="*/ 265735 h 336364"/>
              <a:gd name="connsiteX24" fmla="*/ 1445446 w 1550803"/>
              <a:gd name="connsiteY24" fmla="*/ 265735 h 336364"/>
              <a:gd name="connsiteX25" fmla="*/ 1435823 w 1550803"/>
              <a:gd name="connsiteY25" fmla="*/ 335068 h 336364"/>
              <a:gd name="connsiteX26" fmla="*/ 1418305 w 1550803"/>
              <a:gd name="connsiteY26" fmla="*/ 335068 h 336364"/>
              <a:gd name="connsiteX27" fmla="*/ 1399861 w 1550803"/>
              <a:gd name="connsiteY27" fmla="*/ 293184 h 336364"/>
              <a:gd name="connsiteX28" fmla="*/ 1399368 w 1550803"/>
              <a:gd name="connsiteY28" fmla="*/ 301574 h 336364"/>
              <a:gd name="connsiteX29" fmla="*/ 1394680 w 1550803"/>
              <a:gd name="connsiteY29" fmla="*/ 335068 h 336364"/>
              <a:gd name="connsiteX30" fmla="*/ 1377840 w 1550803"/>
              <a:gd name="connsiteY30" fmla="*/ 335068 h 336364"/>
              <a:gd name="connsiteX31" fmla="*/ 1323990 w 1550803"/>
              <a:gd name="connsiteY31" fmla="*/ 265735 h 336364"/>
              <a:gd name="connsiteX32" fmla="*/ 1347800 w 1550803"/>
              <a:gd name="connsiteY32" fmla="*/ 265735 h 336364"/>
              <a:gd name="connsiteX33" fmla="*/ 1358471 w 1550803"/>
              <a:gd name="connsiteY33" fmla="*/ 335068 h 336364"/>
              <a:gd name="connsiteX34" fmla="*/ 1340521 w 1550803"/>
              <a:gd name="connsiteY34" fmla="*/ 335068 h 336364"/>
              <a:gd name="connsiteX35" fmla="*/ 1338733 w 1550803"/>
              <a:gd name="connsiteY35" fmla="*/ 319215 h 336364"/>
              <a:gd name="connsiteX36" fmla="*/ 1318130 w 1550803"/>
              <a:gd name="connsiteY36" fmla="*/ 319215 h 336364"/>
              <a:gd name="connsiteX37" fmla="*/ 1311962 w 1550803"/>
              <a:gd name="connsiteY37" fmla="*/ 335068 h 336364"/>
              <a:gd name="connsiteX38" fmla="*/ 1293703 w 1550803"/>
              <a:gd name="connsiteY38" fmla="*/ 335068 h 336364"/>
              <a:gd name="connsiteX39" fmla="*/ 1241148 w 1550803"/>
              <a:gd name="connsiteY39" fmla="*/ 265735 h 336364"/>
              <a:gd name="connsiteX40" fmla="*/ 1258419 w 1550803"/>
              <a:gd name="connsiteY40" fmla="*/ 265735 h 336364"/>
              <a:gd name="connsiteX41" fmla="*/ 1251881 w 1550803"/>
              <a:gd name="connsiteY41" fmla="*/ 312122 h 336364"/>
              <a:gd name="connsiteX42" fmla="*/ 1251696 w 1550803"/>
              <a:gd name="connsiteY42" fmla="*/ 314589 h 336364"/>
              <a:gd name="connsiteX43" fmla="*/ 1263601 w 1550803"/>
              <a:gd name="connsiteY43" fmla="*/ 322484 h 336364"/>
              <a:gd name="connsiteX44" fmla="*/ 1275938 w 1550803"/>
              <a:gd name="connsiteY44" fmla="*/ 321004 h 336364"/>
              <a:gd name="connsiteX45" fmla="*/ 1273964 w 1550803"/>
              <a:gd name="connsiteY45" fmla="*/ 334698 h 336364"/>
              <a:gd name="connsiteX46" fmla="*/ 1259715 w 1550803"/>
              <a:gd name="connsiteY46" fmla="*/ 336363 h 336364"/>
              <a:gd name="connsiteX47" fmla="*/ 1234239 w 1550803"/>
              <a:gd name="connsiteY47" fmla="*/ 317303 h 336364"/>
              <a:gd name="connsiteX48" fmla="*/ 1234609 w 1550803"/>
              <a:gd name="connsiteY48" fmla="*/ 312122 h 336364"/>
              <a:gd name="connsiteX49" fmla="*/ 1177736 w 1550803"/>
              <a:gd name="connsiteY49" fmla="*/ 265735 h 336364"/>
              <a:gd name="connsiteX50" fmla="*/ 1201546 w 1550803"/>
              <a:gd name="connsiteY50" fmla="*/ 265735 h 336364"/>
              <a:gd name="connsiteX51" fmla="*/ 1212217 w 1550803"/>
              <a:gd name="connsiteY51" fmla="*/ 335068 h 336364"/>
              <a:gd name="connsiteX52" fmla="*/ 1194267 w 1550803"/>
              <a:gd name="connsiteY52" fmla="*/ 335068 h 336364"/>
              <a:gd name="connsiteX53" fmla="*/ 1192479 w 1550803"/>
              <a:gd name="connsiteY53" fmla="*/ 319215 h 336364"/>
              <a:gd name="connsiteX54" fmla="*/ 1171876 w 1550803"/>
              <a:gd name="connsiteY54" fmla="*/ 319215 h 336364"/>
              <a:gd name="connsiteX55" fmla="*/ 1165707 w 1550803"/>
              <a:gd name="connsiteY55" fmla="*/ 335068 h 336364"/>
              <a:gd name="connsiteX56" fmla="*/ 1147449 w 1550803"/>
              <a:gd name="connsiteY56" fmla="*/ 335068 h 336364"/>
              <a:gd name="connsiteX57" fmla="*/ 1012361 w 1550803"/>
              <a:gd name="connsiteY57" fmla="*/ 265735 h 336364"/>
              <a:gd name="connsiteX58" fmla="*/ 1063065 w 1550803"/>
              <a:gd name="connsiteY58" fmla="*/ 265735 h 336364"/>
              <a:gd name="connsiteX59" fmla="*/ 1061153 w 1550803"/>
              <a:gd name="connsiteY59" fmla="*/ 279861 h 336364"/>
              <a:gd name="connsiteX60" fmla="*/ 1025006 w 1550803"/>
              <a:gd name="connsiteY60" fmla="*/ 321127 h 336364"/>
              <a:gd name="connsiteX61" fmla="*/ 1056033 w 1550803"/>
              <a:gd name="connsiteY61" fmla="*/ 321127 h 336364"/>
              <a:gd name="connsiteX62" fmla="*/ 1053998 w 1550803"/>
              <a:gd name="connsiteY62" fmla="*/ 335068 h 336364"/>
              <a:gd name="connsiteX63" fmla="*/ 1001628 w 1550803"/>
              <a:gd name="connsiteY63" fmla="*/ 335068 h 336364"/>
              <a:gd name="connsiteX64" fmla="*/ 1003725 w 1550803"/>
              <a:gd name="connsiteY64" fmla="*/ 321004 h 336364"/>
              <a:gd name="connsiteX65" fmla="*/ 1040119 w 1550803"/>
              <a:gd name="connsiteY65" fmla="*/ 279676 h 336364"/>
              <a:gd name="connsiteX66" fmla="*/ 1010449 w 1550803"/>
              <a:gd name="connsiteY66" fmla="*/ 279676 h 336364"/>
              <a:gd name="connsiteX67" fmla="*/ 862530 w 1550803"/>
              <a:gd name="connsiteY67" fmla="*/ 265735 h 336364"/>
              <a:gd name="connsiteX68" fmla="*/ 880603 w 1550803"/>
              <a:gd name="connsiteY68" fmla="*/ 265735 h 336364"/>
              <a:gd name="connsiteX69" fmla="*/ 883071 w 1550803"/>
              <a:gd name="connsiteY69" fmla="*/ 307927 h 336364"/>
              <a:gd name="connsiteX70" fmla="*/ 882886 w 1550803"/>
              <a:gd name="connsiteY70" fmla="*/ 318537 h 336364"/>
              <a:gd name="connsiteX71" fmla="*/ 885970 w 1550803"/>
              <a:gd name="connsiteY71" fmla="*/ 307927 h 336364"/>
              <a:gd name="connsiteX72" fmla="*/ 899294 w 1550803"/>
              <a:gd name="connsiteY72" fmla="*/ 269436 h 336364"/>
              <a:gd name="connsiteX73" fmla="*/ 916689 w 1550803"/>
              <a:gd name="connsiteY73" fmla="*/ 269436 h 336364"/>
              <a:gd name="connsiteX74" fmla="*/ 919403 w 1550803"/>
              <a:gd name="connsiteY74" fmla="*/ 307927 h 336364"/>
              <a:gd name="connsiteX75" fmla="*/ 919218 w 1550803"/>
              <a:gd name="connsiteY75" fmla="*/ 318290 h 336364"/>
              <a:gd name="connsiteX76" fmla="*/ 922425 w 1550803"/>
              <a:gd name="connsiteY76" fmla="*/ 307927 h 336364"/>
              <a:gd name="connsiteX77" fmla="*/ 936304 w 1550803"/>
              <a:gd name="connsiteY77" fmla="*/ 265735 h 336364"/>
              <a:gd name="connsiteX78" fmla="*/ 954686 w 1550803"/>
              <a:gd name="connsiteY78" fmla="*/ 265735 h 336364"/>
              <a:gd name="connsiteX79" fmla="*/ 929396 w 1550803"/>
              <a:gd name="connsiteY79" fmla="*/ 335068 h 336364"/>
              <a:gd name="connsiteX80" fmla="*/ 908855 w 1550803"/>
              <a:gd name="connsiteY80" fmla="*/ 335068 h 336364"/>
              <a:gd name="connsiteX81" fmla="*/ 904845 w 1550803"/>
              <a:gd name="connsiteY81" fmla="*/ 299723 h 336364"/>
              <a:gd name="connsiteX82" fmla="*/ 904660 w 1550803"/>
              <a:gd name="connsiteY82" fmla="*/ 293678 h 336364"/>
              <a:gd name="connsiteX83" fmla="*/ 902686 w 1550803"/>
              <a:gd name="connsiteY83" fmla="*/ 299723 h 336364"/>
              <a:gd name="connsiteX84" fmla="*/ 888992 w 1550803"/>
              <a:gd name="connsiteY84" fmla="*/ 335068 h 336364"/>
              <a:gd name="connsiteX85" fmla="*/ 868513 w 1550803"/>
              <a:gd name="connsiteY85" fmla="*/ 335068 h 336364"/>
              <a:gd name="connsiteX86" fmla="*/ 713871 w 1550803"/>
              <a:gd name="connsiteY86" fmla="*/ 265735 h 336364"/>
              <a:gd name="connsiteX87" fmla="*/ 731513 w 1550803"/>
              <a:gd name="connsiteY87" fmla="*/ 265735 h 336364"/>
              <a:gd name="connsiteX88" fmla="*/ 749956 w 1550803"/>
              <a:gd name="connsiteY88" fmla="*/ 307619 h 336364"/>
              <a:gd name="connsiteX89" fmla="*/ 750512 w 1550803"/>
              <a:gd name="connsiteY89" fmla="*/ 297749 h 336364"/>
              <a:gd name="connsiteX90" fmla="*/ 755014 w 1550803"/>
              <a:gd name="connsiteY90" fmla="*/ 265735 h 336364"/>
              <a:gd name="connsiteX91" fmla="*/ 771731 w 1550803"/>
              <a:gd name="connsiteY91" fmla="*/ 265735 h 336364"/>
              <a:gd name="connsiteX92" fmla="*/ 762046 w 1550803"/>
              <a:gd name="connsiteY92" fmla="*/ 335068 h 336364"/>
              <a:gd name="connsiteX93" fmla="*/ 744590 w 1550803"/>
              <a:gd name="connsiteY93" fmla="*/ 335068 h 336364"/>
              <a:gd name="connsiteX94" fmla="*/ 726085 w 1550803"/>
              <a:gd name="connsiteY94" fmla="*/ 293184 h 336364"/>
              <a:gd name="connsiteX95" fmla="*/ 725653 w 1550803"/>
              <a:gd name="connsiteY95" fmla="*/ 301574 h 336364"/>
              <a:gd name="connsiteX96" fmla="*/ 720965 w 1550803"/>
              <a:gd name="connsiteY96" fmla="*/ 335068 h 336364"/>
              <a:gd name="connsiteX97" fmla="*/ 704125 w 1550803"/>
              <a:gd name="connsiteY97" fmla="*/ 335068 h 336364"/>
              <a:gd name="connsiteX98" fmla="*/ 1089035 w 1550803"/>
              <a:gd name="connsiteY98" fmla="*/ 265674 h 336364"/>
              <a:gd name="connsiteX99" fmla="*/ 1136717 w 1550803"/>
              <a:gd name="connsiteY99" fmla="*/ 265674 h 336364"/>
              <a:gd name="connsiteX100" fmla="*/ 1134866 w 1550803"/>
              <a:gd name="connsiteY100" fmla="*/ 279553 h 336364"/>
              <a:gd name="connsiteX101" fmla="*/ 1104579 w 1550803"/>
              <a:gd name="connsiteY101" fmla="*/ 279553 h 336364"/>
              <a:gd name="connsiteX102" fmla="*/ 1102729 w 1550803"/>
              <a:gd name="connsiteY102" fmla="*/ 293062 h 336364"/>
              <a:gd name="connsiteX103" fmla="*/ 1129500 w 1550803"/>
              <a:gd name="connsiteY103" fmla="*/ 293062 h 336364"/>
              <a:gd name="connsiteX104" fmla="*/ 1127464 w 1550803"/>
              <a:gd name="connsiteY104" fmla="*/ 306817 h 336364"/>
              <a:gd name="connsiteX105" fmla="*/ 1100755 w 1550803"/>
              <a:gd name="connsiteY105" fmla="*/ 306817 h 336364"/>
              <a:gd name="connsiteX106" fmla="*/ 1099953 w 1550803"/>
              <a:gd name="connsiteY106" fmla="*/ 312369 h 336364"/>
              <a:gd name="connsiteX107" fmla="*/ 1099830 w 1550803"/>
              <a:gd name="connsiteY107" fmla="*/ 314343 h 336364"/>
              <a:gd name="connsiteX108" fmla="*/ 1113770 w 1550803"/>
              <a:gd name="connsiteY108" fmla="*/ 322485 h 336364"/>
              <a:gd name="connsiteX109" fmla="*/ 1129006 w 1550803"/>
              <a:gd name="connsiteY109" fmla="*/ 321128 h 336364"/>
              <a:gd name="connsiteX110" fmla="*/ 1127032 w 1550803"/>
              <a:gd name="connsiteY110" fmla="*/ 334699 h 336364"/>
              <a:gd name="connsiteX111" fmla="*/ 1109637 w 1550803"/>
              <a:gd name="connsiteY111" fmla="*/ 336364 h 336364"/>
              <a:gd name="connsiteX112" fmla="*/ 1082188 w 1550803"/>
              <a:gd name="connsiteY112" fmla="*/ 316502 h 336364"/>
              <a:gd name="connsiteX113" fmla="*/ 1082558 w 1550803"/>
              <a:gd name="connsiteY113" fmla="*/ 311690 h 336364"/>
              <a:gd name="connsiteX114" fmla="*/ 794554 w 1550803"/>
              <a:gd name="connsiteY114" fmla="*/ 265674 h 336364"/>
              <a:gd name="connsiteX115" fmla="*/ 842236 w 1550803"/>
              <a:gd name="connsiteY115" fmla="*/ 265674 h 336364"/>
              <a:gd name="connsiteX116" fmla="*/ 840385 w 1550803"/>
              <a:gd name="connsiteY116" fmla="*/ 279553 h 336364"/>
              <a:gd name="connsiteX117" fmla="*/ 810098 w 1550803"/>
              <a:gd name="connsiteY117" fmla="*/ 279553 h 336364"/>
              <a:gd name="connsiteX118" fmla="*/ 808248 w 1550803"/>
              <a:gd name="connsiteY118" fmla="*/ 293062 h 336364"/>
              <a:gd name="connsiteX119" fmla="*/ 835019 w 1550803"/>
              <a:gd name="connsiteY119" fmla="*/ 293062 h 336364"/>
              <a:gd name="connsiteX120" fmla="*/ 832983 w 1550803"/>
              <a:gd name="connsiteY120" fmla="*/ 306817 h 336364"/>
              <a:gd name="connsiteX121" fmla="*/ 806274 w 1550803"/>
              <a:gd name="connsiteY121" fmla="*/ 306817 h 336364"/>
              <a:gd name="connsiteX122" fmla="*/ 805472 w 1550803"/>
              <a:gd name="connsiteY122" fmla="*/ 312369 h 336364"/>
              <a:gd name="connsiteX123" fmla="*/ 805349 w 1550803"/>
              <a:gd name="connsiteY123" fmla="*/ 314343 h 336364"/>
              <a:gd name="connsiteX124" fmla="*/ 819289 w 1550803"/>
              <a:gd name="connsiteY124" fmla="*/ 322485 h 336364"/>
              <a:gd name="connsiteX125" fmla="*/ 834525 w 1550803"/>
              <a:gd name="connsiteY125" fmla="*/ 321128 h 336364"/>
              <a:gd name="connsiteX126" fmla="*/ 832551 w 1550803"/>
              <a:gd name="connsiteY126" fmla="*/ 334699 h 336364"/>
              <a:gd name="connsiteX127" fmla="*/ 815156 w 1550803"/>
              <a:gd name="connsiteY127" fmla="*/ 336364 h 336364"/>
              <a:gd name="connsiteX128" fmla="*/ 787707 w 1550803"/>
              <a:gd name="connsiteY128" fmla="*/ 316502 h 336364"/>
              <a:gd name="connsiteX129" fmla="*/ 788077 w 1550803"/>
              <a:gd name="connsiteY129" fmla="*/ 311690 h 336364"/>
              <a:gd name="connsiteX130" fmla="*/ 1493128 w 1550803"/>
              <a:gd name="connsiteY130" fmla="*/ 264440 h 336364"/>
              <a:gd name="connsiteX131" fmla="*/ 1522798 w 1550803"/>
              <a:gd name="connsiteY131" fmla="*/ 292260 h 336364"/>
              <a:gd name="connsiteX132" fmla="*/ 1483012 w 1550803"/>
              <a:gd name="connsiteY132" fmla="*/ 336302 h 336364"/>
              <a:gd name="connsiteX133" fmla="*/ 1459387 w 1550803"/>
              <a:gd name="connsiteY133" fmla="*/ 333588 h 336364"/>
              <a:gd name="connsiteX134" fmla="*/ 1468763 w 1550803"/>
              <a:gd name="connsiteY134" fmla="*/ 266969 h 336364"/>
              <a:gd name="connsiteX135" fmla="*/ 1468825 w 1550803"/>
              <a:gd name="connsiteY135" fmla="*/ 266969 h 336364"/>
              <a:gd name="connsiteX136" fmla="*/ 1493128 w 1550803"/>
              <a:gd name="connsiteY136" fmla="*/ 264440 h 336364"/>
              <a:gd name="connsiteX137" fmla="*/ 1103160 w 1550803"/>
              <a:gd name="connsiteY137" fmla="*/ 81115 h 336364"/>
              <a:gd name="connsiteX138" fmla="*/ 1072010 w 1550803"/>
              <a:gd name="connsiteY138" fmla="*/ 138728 h 336364"/>
              <a:gd name="connsiteX139" fmla="*/ 1091872 w 1550803"/>
              <a:gd name="connsiteY139" fmla="*/ 165190 h 336364"/>
              <a:gd name="connsiteX140" fmla="*/ 1123022 w 1550803"/>
              <a:gd name="connsiteY140" fmla="*/ 107577 h 336364"/>
              <a:gd name="connsiteX141" fmla="*/ 1103160 w 1550803"/>
              <a:gd name="connsiteY141" fmla="*/ 81115 h 336364"/>
              <a:gd name="connsiteX142" fmla="*/ 563546 w 1550803"/>
              <a:gd name="connsiteY142" fmla="*/ 79449 h 336364"/>
              <a:gd name="connsiteX143" fmla="*/ 537331 w 1550803"/>
              <a:gd name="connsiteY143" fmla="*/ 106220 h 336364"/>
              <a:gd name="connsiteX144" fmla="*/ 579523 w 1550803"/>
              <a:gd name="connsiteY144" fmla="*/ 106220 h 336364"/>
              <a:gd name="connsiteX145" fmla="*/ 580880 w 1550803"/>
              <a:gd name="connsiteY145" fmla="*/ 95734 h 336364"/>
              <a:gd name="connsiteX146" fmla="*/ 580941 w 1550803"/>
              <a:gd name="connsiteY146" fmla="*/ 95734 h 336364"/>
              <a:gd name="connsiteX147" fmla="*/ 563546 w 1550803"/>
              <a:gd name="connsiteY147" fmla="*/ 79449 h 336364"/>
              <a:gd name="connsiteX148" fmla="*/ 416861 w 1550803"/>
              <a:gd name="connsiteY148" fmla="*/ 79449 h 336364"/>
              <a:gd name="connsiteX149" fmla="*/ 390646 w 1550803"/>
              <a:gd name="connsiteY149" fmla="*/ 106220 h 336364"/>
              <a:gd name="connsiteX150" fmla="*/ 432838 w 1550803"/>
              <a:gd name="connsiteY150" fmla="*/ 106220 h 336364"/>
              <a:gd name="connsiteX151" fmla="*/ 434195 w 1550803"/>
              <a:gd name="connsiteY151" fmla="*/ 95734 h 336364"/>
              <a:gd name="connsiteX152" fmla="*/ 434256 w 1550803"/>
              <a:gd name="connsiteY152" fmla="*/ 95734 h 336364"/>
              <a:gd name="connsiteX153" fmla="*/ 416861 w 1550803"/>
              <a:gd name="connsiteY153" fmla="*/ 79449 h 336364"/>
              <a:gd name="connsiteX154" fmla="*/ 1177551 w 1550803"/>
              <a:gd name="connsiteY154" fmla="*/ 46942 h 336364"/>
              <a:gd name="connsiteX155" fmla="*/ 1225541 w 1550803"/>
              <a:gd name="connsiteY155" fmla="*/ 46942 h 336364"/>
              <a:gd name="connsiteX156" fmla="*/ 1233807 w 1550803"/>
              <a:gd name="connsiteY156" fmla="*/ 153656 h 336364"/>
              <a:gd name="connsiteX157" fmla="*/ 1271311 w 1550803"/>
              <a:gd name="connsiteY157" fmla="*/ 46942 h 336364"/>
              <a:gd name="connsiteX158" fmla="*/ 1312948 w 1550803"/>
              <a:gd name="connsiteY158" fmla="*/ 46942 h 336364"/>
              <a:gd name="connsiteX159" fmla="*/ 1320905 w 1550803"/>
              <a:gd name="connsiteY159" fmla="*/ 153656 h 336364"/>
              <a:gd name="connsiteX160" fmla="*/ 1358718 w 1550803"/>
              <a:gd name="connsiteY160" fmla="*/ 46942 h 336364"/>
              <a:gd name="connsiteX161" fmla="*/ 1407263 w 1550803"/>
              <a:gd name="connsiteY161" fmla="*/ 46942 h 336364"/>
              <a:gd name="connsiteX162" fmla="*/ 1344900 w 1550803"/>
              <a:gd name="connsiteY162" fmla="*/ 199425 h 336364"/>
              <a:gd name="connsiteX163" fmla="*/ 1291975 w 1550803"/>
              <a:gd name="connsiteY163" fmla="*/ 199425 h 336364"/>
              <a:gd name="connsiteX164" fmla="*/ 1284512 w 1550803"/>
              <a:gd name="connsiteY164" fmla="*/ 133238 h 336364"/>
              <a:gd name="connsiteX165" fmla="*/ 1283710 w 1550803"/>
              <a:gd name="connsiteY165" fmla="*/ 110600 h 336364"/>
              <a:gd name="connsiteX166" fmla="*/ 1276554 w 1550803"/>
              <a:gd name="connsiteY166" fmla="*/ 133238 h 336364"/>
              <a:gd name="connsiteX167" fmla="*/ 1250092 w 1550803"/>
              <a:gd name="connsiteY167" fmla="*/ 199425 h 336364"/>
              <a:gd name="connsiteX168" fmla="*/ 1197105 w 1550803"/>
              <a:gd name="connsiteY168" fmla="*/ 199425 h 336364"/>
              <a:gd name="connsiteX169" fmla="*/ 198499 w 1550803"/>
              <a:gd name="connsiteY169" fmla="*/ 46818 h 336364"/>
              <a:gd name="connsiteX170" fmla="*/ 246181 w 1550803"/>
              <a:gd name="connsiteY170" fmla="*/ 46818 h 336364"/>
              <a:gd name="connsiteX171" fmla="*/ 232672 w 1550803"/>
              <a:gd name="connsiteY171" fmla="*/ 143600 h 336364"/>
              <a:gd name="connsiteX172" fmla="*/ 232672 w 1550803"/>
              <a:gd name="connsiteY172" fmla="*/ 143724 h 336364"/>
              <a:gd name="connsiteX173" fmla="*/ 232117 w 1550803"/>
              <a:gd name="connsiteY173" fmla="*/ 149214 h 336364"/>
              <a:gd name="connsiteX174" fmla="*/ 252781 w 1550803"/>
              <a:gd name="connsiteY174" fmla="*/ 165190 h 336364"/>
              <a:gd name="connsiteX175" fmla="*/ 273199 w 1550803"/>
              <a:gd name="connsiteY175" fmla="*/ 162414 h 336364"/>
              <a:gd name="connsiteX176" fmla="*/ 289175 w 1550803"/>
              <a:gd name="connsiteY176" fmla="*/ 46880 h 336364"/>
              <a:gd name="connsiteX177" fmla="*/ 336857 w 1550803"/>
              <a:gd name="connsiteY177" fmla="*/ 46880 h 336364"/>
              <a:gd name="connsiteX178" fmla="*/ 316995 w 1550803"/>
              <a:gd name="connsiteY178" fmla="*/ 189679 h 336364"/>
              <a:gd name="connsiteX179" fmla="*/ 244762 w 1550803"/>
              <a:gd name="connsiteY179" fmla="*/ 202879 h 336364"/>
              <a:gd name="connsiteX180" fmla="*/ 184682 w 1550803"/>
              <a:gd name="connsiteY180" fmla="*/ 154642 h 336364"/>
              <a:gd name="connsiteX181" fmla="*/ 185792 w 1550803"/>
              <a:gd name="connsiteY181" fmla="*/ 138357 h 336364"/>
              <a:gd name="connsiteX182" fmla="*/ 858150 w 1550803"/>
              <a:gd name="connsiteY182" fmla="*/ 43611 h 336364"/>
              <a:gd name="connsiteX183" fmla="*/ 911939 w 1550803"/>
              <a:gd name="connsiteY183" fmla="*/ 51877 h 336364"/>
              <a:gd name="connsiteX184" fmla="*/ 900342 w 1550803"/>
              <a:gd name="connsiteY184" fmla="*/ 86358 h 336364"/>
              <a:gd name="connsiteX185" fmla="*/ 858150 w 1550803"/>
              <a:gd name="connsiteY185" fmla="*/ 79758 h 336364"/>
              <a:gd name="connsiteX186" fmla="*/ 836067 w 1550803"/>
              <a:gd name="connsiteY186" fmla="*/ 89381 h 336364"/>
              <a:gd name="connsiteX187" fmla="*/ 836005 w 1550803"/>
              <a:gd name="connsiteY187" fmla="*/ 89381 h 336364"/>
              <a:gd name="connsiteX188" fmla="*/ 861358 w 1550803"/>
              <a:gd name="connsiteY188" fmla="*/ 103198 h 336364"/>
              <a:gd name="connsiteX189" fmla="*/ 904105 w 1550803"/>
              <a:gd name="connsiteY189" fmla="*/ 149523 h 336364"/>
              <a:gd name="connsiteX190" fmla="*/ 834648 w 1550803"/>
              <a:gd name="connsiteY190" fmla="*/ 202756 h 336364"/>
              <a:gd name="connsiteX191" fmla="*/ 780613 w 1550803"/>
              <a:gd name="connsiteY191" fmla="*/ 193380 h 336364"/>
              <a:gd name="connsiteX192" fmla="*/ 791654 w 1550803"/>
              <a:gd name="connsiteY192" fmla="*/ 158344 h 336364"/>
              <a:gd name="connsiteX193" fmla="*/ 835512 w 1550803"/>
              <a:gd name="connsiteY193" fmla="*/ 166609 h 336364"/>
              <a:gd name="connsiteX194" fmla="*/ 858644 w 1550803"/>
              <a:gd name="connsiteY194" fmla="*/ 156678 h 336364"/>
              <a:gd name="connsiteX195" fmla="*/ 835512 w 1550803"/>
              <a:gd name="connsiteY195" fmla="*/ 142367 h 336364"/>
              <a:gd name="connsiteX196" fmla="*/ 790853 w 1550803"/>
              <a:gd name="connsiteY196" fmla="*/ 93267 h 336364"/>
              <a:gd name="connsiteX197" fmla="*/ 858150 w 1550803"/>
              <a:gd name="connsiteY197" fmla="*/ 43611 h 336364"/>
              <a:gd name="connsiteX198" fmla="*/ 1490722 w 1550803"/>
              <a:gd name="connsiteY198" fmla="*/ 43426 h 336364"/>
              <a:gd name="connsiteX199" fmla="*/ 1550803 w 1550803"/>
              <a:gd name="connsiteY199" fmla="*/ 91416 h 336364"/>
              <a:gd name="connsiteX200" fmla="*/ 1549692 w 1550803"/>
              <a:gd name="connsiteY200" fmla="*/ 107948 h 336364"/>
              <a:gd name="connsiteX201" fmla="*/ 1536985 w 1550803"/>
              <a:gd name="connsiteY201" fmla="*/ 199487 h 336364"/>
              <a:gd name="connsiteX202" fmla="*/ 1489304 w 1550803"/>
              <a:gd name="connsiteY202" fmla="*/ 199487 h 336364"/>
              <a:gd name="connsiteX203" fmla="*/ 1502812 w 1550803"/>
              <a:gd name="connsiteY203" fmla="*/ 102705 h 336364"/>
              <a:gd name="connsiteX204" fmla="*/ 1502874 w 1550803"/>
              <a:gd name="connsiteY204" fmla="*/ 102643 h 336364"/>
              <a:gd name="connsiteX205" fmla="*/ 1503121 w 1550803"/>
              <a:gd name="connsiteY205" fmla="*/ 97708 h 336364"/>
              <a:gd name="connsiteX206" fmla="*/ 1482457 w 1550803"/>
              <a:gd name="connsiteY206" fmla="*/ 81177 h 336364"/>
              <a:gd name="connsiteX207" fmla="*/ 1462039 w 1550803"/>
              <a:gd name="connsiteY207" fmla="*/ 83952 h 336364"/>
              <a:gd name="connsiteX208" fmla="*/ 1446063 w 1550803"/>
              <a:gd name="connsiteY208" fmla="*/ 199487 h 336364"/>
              <a:gd name="connsiteX209" fmla="*/ 1398381 w 1550803"/>
              <a:gd name="connsiteY209" fmla="*/ 199487 h 336364"/>
              <a:gd name="connsiteX210" fmla="*/ 1418490 w 1550803"/>
              <a:gd name="connsiteY210" fmla="*/ 56688 h 336364"/>
              <a:gd name="connsiteX211" fmla="*/ 1490722 w 1550803"/>
              <a:gd name="connsiteY211" fmla="*/ 43426 h 336364"/>
              <a:gd name="connsiteX212" fmla="*/ 717078 w 1550803"/>
              <a:gd name="connsiteY212" fmla="*/ 43426 h 336364"/>
              <a:gd name="connsiteX213" fmla="*/ 777220 w 1550803"/>
              <a:gd name="connsiteY213" fmla="*/ 91416 h 336364"/>
              <a:gd name="connsiteX214" fmla="*/ 776110 w 1550803"/>
              <a:gd name="connsiteY214" fmla="*/ 107948 h 336364"/>
              <a:gd name="connsiteX215" fmla="*/ 763403 w 1550803"/>
              <a:gd name="connsiteY215" fmla="*/ 199487 h 336364"/>
              <a:gd name="connsiteX216" fmla="*/ 715721 w 1550803"/>
              <a:gd name="connsiteY216" fmla="*/ 199487 h 336364"/>
              <a:gd name="connsiteX217" fmla="*/ 729230 w 1550803"/>
              <a:gd name="connsiteY217" fmla="*/ 102705 h 336364"/>
              <a:gd name="connsiteX218" fmla="*/ 729230 w 1550803"/>
              <a:gd name="connsiteY218" fmla="*/ 102643 h 336364"/>
              <a:gd name="connsiteX219" fmla="*/ 729477 w 1550803"/>
              <a:gd name="connsiteY219" fmla="*/ 97708 h 336364"/>
              <a:gd name="connsiteX220" fmla="*/ 708813 w 1550803"/>
              <a:gd name="connsiteY220" fmla="*/ 81177 h 336364"/>
              <a:gd name="connsiteX221" fmla="*/ 688395 w 1550803"/>
              <a:gd name="connsiteY221" fmla="*/ 83952 h 336364"/>
              <a:gd name="connsiteX222" fmla="*/ 672419 w 1550803"/>
              <a:gd name="connsiteY222" fmla="*/ 199487 h 336364"/>
              <a:gd name="connsiteX223" fmla="*/ 624737 w 1550803"/>
              <a:gd name="connsiteY223" fmla="*/ 199487 h 336364"/>
              <a:gd name="connsiteX224" fmla="*/ 644846 w 1550803"/>
              <a:gd name="connsiteY224" fmla="*/ 56688 h 336364"/>
              <a:gd name="connsiteX225" fmla="*/ 717078 w 1550803"/>
              <a:gd name="connsiteY225" fmla="*/ 43426 h 336364"/>
              <a:gd name="connsiteX226" fmla="*/ 1105072 w 1550803"/>
              <a:gd name="connsiteY226" fmla="*/ 43364 h 336364"/>
              <a:gd name="connsiteX227" fmla="*/ 1170396 w 1550803"/>
              <a:gd name="connsiteY227" fmla="*/ 106220 h 336364"/>
              <a:gd name="connsiteX228" fmla="*/ 1089590 w 1550803"/>
              <a:gd name="connsiteY228" fmla="*/ 203003 h 336364"/>
              <a:gd name="connsiteX229" fmla="*/ 1024266 w 1550803"/>
              <a:gd name="connsiteY229" fmla="*/ 140948 h 336364"/>
              <a:gd name="connsiteX230" fmla="*/ 1105072 w 1550803"/>
              <a:gd name="connsiteY230" fmla="*/ 43364 h 336364"/>
              <a:gd name="connsiteX231" fmla="*/ 567679 w 1550803"/>
              <a:gd name="connsiteY231" fmla="*/ 43364 h 336364"/>
              <a:gd name="connsiteX232" fmla="*/ 625046 w 1550803"/>
              <a:gd name="connsiteY232" fmla="*/ 95734 h 336364"/>
              <a:gd name="connsiteX233" fmla="*/ 616780 w 1550803"/>
              <a:gd name="connsiteY233" fmla="*/ 134903 h 336364"/>
              <a:gd name="connsiteX234" fmla="*/ 533259 w 1550803"/>
              <a:gd name="connsiteY234" fmla="*/ 134903 h 336364"/>
              <a:gd name="connsiteX235" fmla="*/ 533198 w 1550803"/>
              <a:gd name="connsiteY235" fmla="*/ 134903 h 336364"/>
              <a:gd name="connsiteX236" fmla="*/ 532643 w 1550803"/>
              <a:gd name="connsiteY236" fmla="*/ 141257 h 336364"/>
              <a:gd name="connsiteX237" fmla="*/ 567679 w 1550803"/>
              <a:gd name="connsiteY237" fmla="*/ 165499 h 336364"/>
              <a:gd name="connsiteX238" fmla="*/ 601297 w 1550803"/>
              <a:gd name="connsiteY238" fmla="*/ 160811 h 336364"/>
              <a:gd name="connsiteX239" fmla="*/ 604073 w 1550803"/>
              <a:gd name="connsiteY239" fmla="*/ 196094 h 336364"/>
              <a:gd name="connsiteX240" fmla="*/ 558858 w 1550803"/>
              <a:gd name="connsiteY240" fmla="*/ 203003 h 336364"/>
              <a:gd name="connsiteX241" fmla="*/ 486071 w 1550803"/>
              <a:gd name="connsiteY241" fmla="*/ 134903 h 336364"/>
              <a:gd name="connsiteX242" fmla="*/ 567679 w 1550803"/>
              <a:gd name="connsiteY242" fmla="*/ 43364 h 336364"/>
              <a:gd name="connsiteX243" fmla="*/ 420994 w 1550803"/>
              <a:gd name="connsiteY243" fmla="*/ 43364 h 336364"/>
              <a:gd name="connsiteX244" fmla="*/ 478361 w 1550803"/>
              <a:gd name="connsiteY244" fmla="*/ 95734 h 336364"/>
              <a:gd name="connsiteX245" fmla="*/ 470095 w 1550803"/>
              <a:gd name="connsiteY245" fmla="*/ 134903 h 336364"/>
              <a:gd name="connsiteX246" fmla="*/ 386574 w 1550803"/>
              <a:gd name="connsiteY246" fmla="*/ 134903 h 336364"/>
              <a:gd name="connsiteX247" fmla="*/ 386513 w 1550803"/>
              <a:gd name="connsiteY247" fmla="*/ 134903 h 336364"/>
              <a:gd name="connsiteX248" fmla="*/ 385958 w 1550803"/>
              <a:gd name="connsiteY248" fmla="*/ 141257 h 336364"/>
              <a:gd name="connsiteX249" fmla="*/ 420994 w 1550803"/>
              <a:gd name="connsiteY249" fmla="*/ 165499 h 336364"/>
              <a:gd name="connsiteX250" fmla="*/ 454612 w 1550803"/>
              <a:gd name="connsiteY250" fmla="*/ 160811 h 336364"/>
              <a:gd name="connsiteX251" fmla="*/ 457388 w 1550803"/>
              <a:gd name="connsiteY251" fmla="*/ 196094 h 336364"/>
              <a:gd name="connsiteX252" fmla="*/ 412173 w 1550803"/>
              <a:gd name="connsiteY252" fmla="*/ 203003 h 336364"/>
              <a:gd name="connsiteX253" fmla="*/ 339386 w 1550803"/>
              <a:gd name="connsiteY253" fmla="*/ 134903 h 336364"/>
              <a:gd name="connsiteX254" fmla="*/ 420994 w 1550803"/>
              <a:gd name="connsiteY254" fmla="*/ 43364 h 336364"/>
              <a:gd name="connsiteX255" fmla="*/ 96227 w 1550803"/>
              <a:gd name="connsiteY255" fmla="*/ 38923 h 336364"/>
              <a:gd name="connsiteX256" fmla="*/ 49101 w 1550803"/>
              <a:gd name="connsiteY256" fmla="*/ 126329 h 336364"/>
              <a:gd name="connsiteX257" fmla="*/ 79696 w 1550803"/>
              <a:gd name="connsiteY257" fmla="*/ 164080 h 336364"/>
              <a:gd name="connsiteX258" fmla="*/ 126576 w 1550803"/>
              <a:gd name="connsiteY258" fmla="*/ 76673 h 336364"/>
              <a:gd name="connsiteX259" fmla="*/ 96227 w 1550803"/>
              <a:gd name="connsiteY259" fmla="*/ 38923 h 336364"/>
              <a:gd name="connsiteX260" fmla="*/ 995027 w 1550803"/>
              <a:gd name="connsiteY260" fmla="*/ 3146 h 336364"/>
              <a:gd name="connsiteX261" fmla="*/ 988674 w 1550803"/>
              <a:gd name="connsiteY261" fmla="*/ 47003 h 336364"/>
              <a:gd name="connsiteX262" fmla="*/ 1024512 w 1550803"/>
              <a:gd name="connsiteY262" fmla="*/ 47003 h 336364"/>
              <a:gd name="connsiteX263" fmla="*/ 1019269 w 1550803"/>
              <a:gd name="connsiteY263" fmla="*/ 84507 h 336364"/>
              <a:gd name="connsiteX264" fmla="*/ 983484 w 1550803"/>
              <a:gd name="connsiteY264" fmla="*/ 84507 h 336364"/>
              <a:gd name="connsiteX265" fmla="*/ 983493 w 1550803"/>
              <a:gd name="connsiteY265" fmla="*/ 84446 h 336364"/>
              <a:gd name="connsiteX266" fmla="*/ 983431 w 1550803"/>
              <a:gd name="connsiteY266" fmla="*/ 84507 h 336364"/>
              <a:gd name="connsiteX267" fmla="*/ 983484 w 1550803"/>
              <a:gd name="connsiteY267" fmla="*/ 84507 h 336364"/>
              <a:gd name="connsiteX268" fmla="*/ 975474 w 1550803"/>
              <a:gd name="connsiteY268" fmla="*/ 141257 h 336364"/>
              <a:gd name="connsiteX269" fmla="*/ 974918 w 1550803"/>
              <a:gd name="connsiteY269" fmla="*/ 148412 h 336364"/>
              <a:gd name="connsiteX270" fmla="*/ 991758 w 1550803"/>
              <a:gd name="connsiteY270" fmla="*/ 165252 h 336364"/>
              <a:gd name="connsiteX271" fmla="*/ 1010202 w 1550803"/>
              <a:gd name="connsiteY271" fmla="*/ 161366 h 336364"/>
              <a:gd name="connsiteX272" fmla="*/ 1011559 w 1550803"/>
              <a:gd name="connsiteY272" fmla="*/ 195292 h 336364"/>
              <a:gd name="connsiteX273" fmla="*/ 975720 w 1550803"/>
              <a:gd name="connsiteY273" fmla="*/ 203003 h 336364"/>
              <a:gd name="connsiteX274" fmla="*/ 926620 w 1550803"/>
              <a:gd name="connsiteY274" fmla="*/ 156431 h 336364"/>
              <a:gd name="connsiteX275" fmla="*/ 927730 w 1550803"/>
              <a:gd name="connsiteY275" fmla="*/ 141565 h 336364"/>
              <a:gd name="connsiteX276" fmla="*/ 935749 w 1550803"/>
              <a:gd name="connsiteY276" fmla="*/ 84507 h 336364"/>
              <a:gd name="connsiteX277" fmla="*/ 918354 w 1550803"/>
              <a:gd name="connsiteY277" fmla="*/ 84507 h 336364"/>
              <a:gd name="connsiteX278" fmla="*/ 923597 w 1550803"/>
              <a:gd name="connsiteY278" fmla="*/ 47003 h 336364"/>
              <a:gd name="connsiteX279" fmla="*/ 940992 w 1550803"/>
              <a:gd name="connsiteY279" fmla="*/ 47003 h 336364"/>
              <a:gd name="connsiteX280" fmla="*/ 946235 w 1550803"/>
              <a:gd name="connsiteY280" fmla="*/ 9499 h 336364"/>
              <a:gd name="connsiteX281" fmla="*/ 99805 w 1550803"/>
              <a:gd name="connsiteY281" fmla="*/ 0 h 336364"/>
              <a:gd name="connsiteX282" fmla="*/ 175368 w 1550803"/>
              <a:gd name="connsiteY282" fmla="*/ 75810 h 336364"/>
              <a:gd name="connsiteX283" fmla="*/ 117508 w 1550803"/>
              <a:gd name="connsiteY283" fmla="*/ 194614 h 336364"/>
              <a:gd name="connsiteX284" fmla="*/ 130215 w 1550803"/>
              <a:gd name="connsiteY284" fmla="*/ 204730 h 336364"/>
              <a:gd name="connsiteX285" fmla="*/ 130154 w 1550803"/>
              <a:gd name="connsiteY285" fmla="*/ 204730 h 336364"/>
              <a:gd name="connsiteX286" fmla="*/ 156246 w 1550803"/>
              <a:gd name="connsiteY286" fmla="*/ 218424 h 336364"/>
              <a:gd name="connsiteX287" fmla="*/ 159207 w 1550803"/>
              <a:gd name="connsiteY287" fmla="*/ 219472 h 336364"/>
              <a:gd name="connsiteX288" fmla="*/ 143231 w 1550803"/>
              <a:gd name="connsiteY288" fmla="*/ 251487 h 336364"/>
              <a:gd name="connsiteX289" fmla="*/ 141195 w 1550803"/>
              <a:gd name="connsiteY289" fmla="*/ 251178 h 336364"/>
              <a:gd name="connsiteX290" fmla="*/ 99682 w 1550803"/>
              <a:gd name="connsiteY290" fmla="*/ 233290 h 336364"/>
              <a:gd name="connsiteX291" fmla="*/ 68223 w 1550803"/>
              <a:gd name="connsiteY291" fmla="*/ 202694 h 336364"/>
              <a:gd name="connsiteX292" fmla="*/ 0 w 1550803"/>
              <a:gd name="connsiteY292" fmla="*/ 127686 h 336364"/>
              <a:gd name="connsiteX293" fmla="*/ 99805 w 1550803"/>
              <a:gd name="connsiteY293" fmla="*/ 0 h 33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Lst>
            <a:rect l="l" t="t" r="r" b="b"/>
            <a:pathLst>
              <a:path w="1550803" h="336364">
                <a:moveTo>
                  <a:pt x="1491956" y="278319"/>
                </a:moveTo>
                <a:cubicBezTo>
                  <a:pt x="1489427" y="278319"/>
                  <a:pt x="1486775" y="278442"/>
                  <a:pt x="1484307" y="278627"/>
                </a:cubicBezTo>
                <a:lnTo>
                  <a:pt x="1484369" y="278627"/>
                </a:lnTo>
                <a:lnTo>
                  <a:pt x="1478324" y="322300"/>
                </a:lnTo>
                <a:cubicBezTo>
                  <a:pt x="1480483" y="322485"/>
                  <a:pt x="1482827" y="322485"/>
                  <a:pt x="1485233" y="322485"/>
                </a:cubicBezTo>
                <a:cubicBezTo>
                  <a:pt x="1497816" y="322485"/>
                  <a:pt x="1505342" y="311752"/>
                  <a:pt x="1505342" y="292568"/>
                </a:cubicBezTo>
                <a:cubicBezTo>
                  <a:pt x="1505342" y="283007"/>
                  <a:pt x="1500530" y="278319"/>
                  <a:pt x="1491956" y="278319"/>
                </a:cubicBezTo>
                <a:close/>
                <a:moveTo>
                  <a:pt x="1334230" y="278195"/>
                </a:moveTo>
                <a:lnTo>
                  <a:pt x="1334243" y="278317"/>
                </a:lnTo>
                <a:lnTo>
                  <a:pt x="1323620" y="305336"/>
                </a:lnTo>
                <a:lnTo>
                  <a:pt x="1337190" y="305336"/>
                </a:lnTo>
                <a:lnTo>
                  <a:pt x="1334243" y="278317"/>
                </a:lnTo>
                <a:lnTo>
                  <a:pt x="1334291" y="278195"/>
                </a:lnTo>
                <a:close/>
                <a:moveTo>
                  <a:pt x="1187975" y="278195"/>
                </a:moveTo>
                <a:lnTo>
                  <a:pt x="1187988" y="278319"/>
                </a:lnTo>
                <a:lnTo>
                  <a:pt x="1177366" y="305336"/>
                </a:lnTo>
                <a:lnTo>
                  <a:pt x="1190936" y="305336"/>
                </a:lnTo>
                <a:lnTo>
                  <a:pt x="1187988" y="278319"/>
                </a:lnTo>
                <a:lnTo>
                  <a:pt x="1188037" y="278195"/>
                </a:lnTo>
                <a:close/>
                <a:moveTo>
                  <a:pt x="1387648" y="265735"/>
                </a:moveTo>
                <a:lnTo>
                  <a:pt x="1405228" y="265735"/>
                </a:lnTo>
                <a:lnTo>
                  <a:pt x="1423671" y="307619"/>
                </a:lnTo>
                <a:lnTo>
                  <a:pt x="1424288" y="297749"/>
                </a:lnTo>
                <a:lnTo>
                  <a:pt x="1428791" y="265735"/>
                </a:lnTo>
                <a:lnTo>
                  <a:pt x="1445446" y="265735"/>
                </a:lnTo>
                <a:lnTo>
                  <a:pt x="1435823" y="335068"/>
                </a:lnTo>
                <a:lnTo>
                  <a:pt x="1418305" y="335068"/>
                </a:lnTo>
                <a:lnTo>
                  <a:pt x="1399861" y="293184"/>
                </a:lnTo>
                <a:lnTo>
                  <a:pt x="1399368" y="301574"/>
                </a:lnTo>
                <a:lnTo>
                  <a:pt x="1394680" y="335068"/>
                </a:lnTo>
                <a:lnTo>
                  <a:pt x="1377840" y="335068"/>
                </a:lnTo>
                <a:close/>
                <a:moveTo>
                  <a:pt x="1323990" y="265735"/>
                </a:moveTo>
                <a:lnTo>
                  <a:pt x="1347800" y="265735"/>
                </a:lnTo>
                <a:lnTo>
                  <a:pt x="1358471" y="335068"/>
                </a:lnTo>
                <a:lnTo>
                  <a:pt x="1340521" y="335068"/>
                </a:lnTo>
                <a:lnTo>
                  <a:pt x="1338733" y="319215"/>
                </a:lnTo>
                <a:lnTo>
                  <a:pt x="1318130" y="319215"/>
                </a:lnTo>
                <a:lnTo>
                  <a:pt x="1311962" y="335068"/>
                </a:lnTo>
                <a:lnTo>
                  <a:pt x="1293703" y="335068"/>
                </a:lnTo>
                <a:close/>
                <a:moveTo>
                  <a:pt x="1241148" y="265735"/>
                </a:moveTo>
                <a:lnTo>
                  <a:pt x="1258419" y="265735"/>
                </a:lnTo>
                <a:lnTo>
                  <a:pt x="1251881" y="312122"/>
                </a:lnTo>
                <a:cubicBezTo>
                  <a:pt x="1251757" y="312985"/>
                  <a:pt x="1251696" y="313787"/>
                  <a:pt x="1251696" y="314589"/>
                </a:cubicBezTo>
                <a:cubicBezTo>
                  <a:pt x="1251696" y="320141"/>
                  <a:pt x="1255335" y="322484"/>
                  <a:pt x="1263601" y="322484"/>
                </a:cubicBezTo>
                <a:cubicBezTo>
                  <a:pt x="1271866" y="322484"/>
                  <a:pt x="1275938" y="321004"/>
                  <a:pt x="1275938" y="321004"/>
                </a:cubicBezTo>
                <a:lnTo>
                  <a:pt x="1273964" y="334698"/>
                </a:lnTo>
                <a:cubicBezTo>
                  <a:pt x="1273964" y="334698"/>
                  <a:pt x="1269276" y="336363"/>
                  <a:pt x="1259715" y="336363"/>
                </a:cubicBezTo>
                <a:cubicBezTo>
                  <a:pt x="1241086" y="336363"/>
                  <a:pt x="1234239" y="329146"/>
                  <a:pt x="1234239" y="317303"/>
                </a:cubicBezTo>
                <a:cubicBezTo>
                  <a:pt x="1234239" y="315638"/>
                  <a:pt x="1234362" y="313972"/>
                  <a:pt x="1234609" y="312122"/>
                </a:cubicBezTo>
                <a:close/>
                <a:moveTo>
                  <a:pt x="1177736" y="265735"/>
                </a:moveTo>
                <a:lnTo>
                  <a:pt x="1201546" y="265735"/>
                </a:lnTo>
                <a:lnTo>
                  <a:pt x="1212217" y="335068"/>
                </a:lnTo>
                <a:lnTo>
                  <a:pt x="1194267" y="335068"/>
                </a:lnTo>
                <a:lnTo>
                  <a:pt x="1192479" y="319215"/>
                </a:lnTo>
                <a:lnTo>
                  <a:pt x="1171876" y="319215"/>
                </a:lnTo>
                <a:lnTo>
                  <a:pt x="1165707" y="335068"/>
                </a:lnTo>
                <a:lnTo>
                  <a:pt x="1147449" y="335068"/>
                </a:lnTo>
                <a:close/>
                <a:moveTo>
                  <a:pt x="1012361" y="265735"/>
                </a:moveTo>
                <a:lnTo>
                  <a:pt x="1063065" y="265735"/>
                </a:lnTo>
                <a:lnTo>
                  <a:pt x="1061153" y="279861"/>
                </a:lnTo>
                <a:lnTo>
                  <a:pt x="1025006" y="321127"/>
                </a:lnTo>
                <a:lnTo>
                  <a:pt x="1056033" y="321127"/>
                </a:lnTo>
                <a:lnTo>
                  <a:pt x="1053998" y="335068"/>
                </a:lnTo>
                <a:lnTo>
                  <a:pt x="1001628" y="335068"/>
                </a:lnTo>
                <a:lnTo>
                  <a:pt x="1003725" y="321004"/>
                </a:lnTo>
                <a:lnTo>
                  <a:pt x="1040119" y="279676"/>
                </a:lnTo>
                <a:lnTo>
                  <a:pt x="1010449" y="279676"/>
                </a:lnTo>
                <a:close/>
                <a:moveTo>
                  <a:pt x="862530" y="265735"/>
                </a:moveTo>
                <a:lnTo>
                  <a:pt x="880603" y="265735"/>
                </a:lnTo>
                <a:lnTo>
                  <a:pt x="883071" y="307927"/>
                </a:lnTo>
                <a:lnTo>
                  <a:pt x="882886" y="318537"/>
                </a:lnTo>
                <a:lnTo>
                  <a:pt x="885970" y="307927"/>
                </a:lnTo>
                <a:lnTo>
                  <a:pt x="899294" y="269436"/>
                </a:lnTo>
                <a:lnTo>
                  <a:pt x="916689" y="269436"/>
                </a:lnTo>
                <a:lnTo>
                  <a:pt x="919403" y="307927"/>
                </a:lnTo>
                <a:lnTo>
                  <a:pt x="919218" y="318290"/>
                </a:lnTo>
                <a:lnTo>
                  <a:pt x="922425" y="307927"/>
                </a:lnTo>
                <a:lnTo>
                  <a:pt x="936304" y="265735"/>
                </a:lnTo>
                <a:lnTo>
                  <a:pt x="954686" y="265735"/>
                </a:lnTo>
                <a:lnTo>
                  <a:pt x="929396" y="335068"/>
                </a:lnTo>
                <a:lnTo>
                  <a:pt x="908855" y="335068"/>
                </a:lnTo>
                <a:lnTo>
                  <a:pt x="904845" y="299723"/>
                </a:lnTo>
                <a:lnTo>
                  <a:pt x="904660" y="293678"/>
                </a:lnTo>
                <a:lnTo>
                  <a:pt x="902686" y="299723"/>
                </a:lnTo>
                <a:lnTo>
                  <a:pt x="888992" y="335068"/>
                </a:lnTo>
                <a:lnTo>
                  <a:pt x="868513" y="335068"/>
                </a:lnTo>
                <a:close/>
                <a:moveTo>
                  <a:pt x="713871" y="265735"/>
                </a:moveTo>
                <a:lnTo>
                  <a:pt x="731513" y="265735"/>
                </a:lnTo>
                <a:lnTo>
                  <a:pt x="749956" y="307619"/>
                </a:lnTo>
                <a:lnTo>
                  <a:pt x="750512" y="297749"/>
                </a:lnTo>
                <a:lnTo>
                  <a:pt x="755014" y="265735"/>
                </a:lnTo>
                <a:lnTo>
                  <a:pt x="771731" y="265735"/>
                </a:lnTo>
                <a:lnTo>
                  <a:pt x="762046" y="335068"/>
                </a:lnTo>
                <a:lnTo>
                  <a:pt x="744590" y="335068"/>
                </a:lnTo>
                <a:lnTo>
                  <a:pt x="726085" y="293184"/>
                </a:lnTo>
                <a:lnTo>
                  <a:pt x="725653" y="301574"/>
                </a:lnTo>
                <a:lnTo>
                  <a:pt x="720965" y="335068"/>
                </a:lnTo>
                <a:lnTo>
                  <a:pt x="704125" y="335068"/>
                </a:lnTo>
                <a:close/>
                <a:moveTo>
                  <a:pt x="1089035" y="265674"/>
                </a:moveTo>
                <a:lnTo>
                  <a:pt x="1136717" y="265674"/>
                </a:lnTo>
                <a:lnTo>
                  <a:pt x="1134866" y="279553"/>
                </a:lnTo>
                <a:lnTo>
                  <a:pt x="1104579" y="279553"/>
                </a:lnTo>
                <a:lnTo>
                  <a:pt x="1102729" y="293062"/>
                </a:lnTo>
                <a:lnTo>
                  <a:pt x="1129500" y="293062"/>
                </a:lnTo>
                <a:lnTo>
                  <a:pt x="1127464" y="306817"/>
                </a:lnTo>
                <a:lnTo>
                  <a:pt x="1100755" y="306817"/>
                </a:lnTo>
                <a:lnTo>
                  <a:pt x="1099953" y="312369"/>
                </a:lnTo>
                <a:cubicBezTo>
                  <a:pt x="1099830" y="313047"/>
                  <a:pt x="1099830" y="313726"/>
                  <a:pt x="1099830" y="314343"/>
                </a:cubicBezTo>
                <a:cubicBezTo>
                  <a:pt x="1099830" y="320326"/>
                  <a:pt x="1104024" y="322485"/>
                  <a:pt x="1113770" y="322485"/>
                </a:cubicBezTo>
                <a:cubicBezTo>
                  <a:pt x="1122468" y="322485"/>
                  <a:pt x="1128821" y="321190"/>
                  <a:pt x="1129006" y="321128"/>
                </a:cubicBezTo>
                <a:lnTo>
                  <a:pt x="1127032" y="334699"/>
                </a:lnTo>
                <a:cubicBezTo>
                  <a:pt x="1127032" y="334699"/>
                  <a:pt x="1119384" y="336364"/>
                  <a:pt x="1109637" y="336364"/>
                </a:cubicBezTo>
                <a:cubicBezTo>
                  <a:pt x="1089775" y="336364"/>
                  <a:pt x="1082188" y="328715"/>
                  <a:pt x="1082188" y="316502"/>
                </a:cubicBezTo>
                <a:cubicBezTo>
                  <a:pt x="1082188" y="314960"/>
                  <a:pt x="1082373" y="313109"/>
                  <a:pt x="1082558" y="311690"/>
                </a:cubicBezTo>
                <a:close/>
                <a:moveTo>
                  <a:pt x="794554" y="265674"/>
                </a:moveTo>
                <a:lnTo>
                  <a:pt x="842236" y="265674"/>
                </a:lnTo>
                <a:lnTo>
                  <a:pt x="840385" y="279553"/>
                </a:lnTo>
                <a:lnTo>
                  <a:pt x="810098" y="279553"/>
                </a:lnTo>
                <a:lnTo>
                  <a:pt x="808248" y="293062"/>
                </a:lnTo>
                <a:lnTo>
                  <a:pt x="835019" y="293062"/>
                </a:lnTo>
                <a:lnTo>
                  <a:pt x="832983" y="306817"/>
                </a:lnTo>
                <a:lnTo>
                  <a:pt x="806274" y="306817"/>
                </a:lnTo>
                <a:lnTo>
                  <a:pt x="805472" y="312369"/>
                </a:lnTo>
                <a:cubicBezTo>
                  <a:pt x="805349" y="313047"/>
                  <a:pt x="805349" y="313726"/>
                  <a:pt x="805349" y="314343"/>
                </a:cubicBezTo>
                <a:cubicBezTo>
                  <a:pt x="805349" y="320326"/>
                  <a:pt x="809543" y="322485"/>
                  <a:pt x="819289" y="322485"/>
                </a:cubicBezTo>
                <a:cubicBezTo>
                  <a:pt x="827987" y="322485"/>
                  <a:pt x="834340" y="321190"/>
                  <a:pt x="834525" y="321128"/>
                </a:cubicBezTo>
                <a:lnTo>
                  <a:pt x="832551" y="334699"/>
                </a:lnTo>
                <a:cubicBezTo>
                  <a:pt x="832551" y="334699"/>
                  <a:pt x="824903" y="336364"/>
                  <a:pt x="815156" y="336364"/>
                </a:cubicBezTo>
                <a:cubicBezTo>
                  <a:pt x="795294" y="336364"/>
                  <a:pt x="787707" y="328715"/>
                  <a:pt x="787707" y="316502"/>
                </a:cubicBezTo>
                <a:cubicBezTo>
                  <a:pt x="787707" y="314960"/>
                  <a:pt x="787892" y="313109"/>
                  <a:pt x="788077" y="311690"/>
                </a:cubicBezTo>
                <a:close/>
                <a:moveTo>
                  <a:pt x="1493128" y="264440"/>
                </a:moveTo>
                <a:cubicBezTo>
                  <a:pt x="1515396" y="264440"/>
                  <a:pt x="1522798" y="275852"/>
                  <a:pt x="1522798" y="292260"/>
                </a:cubicBezTo>
                <a:cubicBezTo>
                  <a:pt x="1522798" y="315206"/>
                  <a:pt x="1514101" y="336302"/>
                  <a:pt x="1483012" y="336302"/>
                </a:cubicBezTo>
                <a:cubicBezTo>
                  <a:pt x="1468948" y="336302"/>
                  <a:pt x="1459387" y="333588"/>
                  <a:pt x="1459387" y="333588"/>
                </a:cubicBezTo>
                <a:lnTo>
                  <a:pt x="1468763" y="266969"/>
                </a:lnTo>
                <a:lnTo>
                  <a:pt x="1468825" y="266969"/>
                </a:lnTo>
                <a:cubicBezTo>
                  <a:pt x="1468825" y="266969"/>
                  <a:pt x="1480668" y="264440"/>
                  <a:pt x="1493128" y="264440"/>
                </a:cubicBezTo>
                <a:close/>
                <a:moveTo>
                  <a:pt x="1103160" y="81115"/>
                </a:moveTo>
                <a:cubicBezTo>
                  <a:pt x="1076142" y="81115"/>
                  <a:pt x="1072010" y="120531"/>
                  <a:pt x="1072010" y="138728"/>
                </a:cubicBezTo>
                <a:cubicBezTo>
                  <a:pt x="1072010" y="153039"/>
                  <a:pt x="1075341" y="165190"/>
                  <a:pt x="1091872" y="165190"/>
                </a:cubicBezTo>
                <a:cubicBezTo>
                  <a:pt x="1117533" y="165190"/>
                  <a:pt x="1123022" y="127440"/>
                  <a:pt x="1123022" y="107577"/>
                </a:cubicBezTo>
                <a:cubicBezTo>
                  <a:pt x="1123022" y="93267"/>
                  <a:pt x="1119136" y="81115"/>
                  <a:pt x="1103160" y="81115"/>
                </a:cubicBezTo>
                <a:close/>
                <a:moveTo>
                  <a:pt x="563546" y="79449"/>
                </a:moveTo>
                <a:cubicBezTo>
                  <a:pt x="546707" y="79449"/>
                  <a:pt x="540106" y="92403"/>
                  <a:pt x="537331" y="106220"/>
                </a:cubicBezTo>
                <a:lnTo>
                  <a:pt x="579523" y="106220"/>
                </a:lnTo>
                <a:cubicBezTo>
                  <a:pt x="580078" y="104555"/>
                  <a:pt x="580880" y="99620"/>
                  <a:pt x="580880" y="95734"/>
                </a:cubicBezTo>
                <a:lnTo>
                  <a:pt x="580941" y="95734"/>
                </a:lnTo>
                <a:cubicBezTo>
                  <a:pt x="580941" y="85556"/>
                  <a:pt x="575451" y="79449"/>
                  <a:pt x="563546" y="79449"/>
                </a:cubicBezTo>
                <a:close/>
                <a:moveTo>
                  <a:pt x="416861" y="79449"/>
                </a:moveTo>
                <a:cubicBezTo>
                  <a:pt x="400022" y="79449"/>
                  <a:pt x="393421" y="92403"/>
                  <a:pt x="390646" y="106220"/>
                </a:cubicBezTo>
                <a:lnTo>
                  <a:pt x="432838" y="106220"/>
                </a:lnTo>
                <a:cubicBezTo>
                  <a:pt x="433393" y="104555"/>
                  <a:pt x="434195" y="99620"/>
                  <a:pt x="434195" y="95734"/>
                </a:cubicBezTo>
                <a:lnTo>
                  <a:pt x="434256" y="95734"/>
                </a:lnTo>
                <a:cubicBezTo>
                  <a:pt x="434256" y="85556"/>
                  <a:pt x="428766" y="79449"/>
                  <a:pt x="416861" y="79449"/>
                </a:cubicBezTo>
                <a:close/>
                <a:moveTo>
                  <a:pt x="1177551" y="46942"/>
                </a:moveTo>
                <a:lnTo>
                  <a:pt x="1225541" y="46942"/>
                </a:lnTo>
                <a:lnTo>
                  <a:pt x="1233807" y="153656"/>
                </a:lnTo>
                <a:lnTo>
                  <a:pt x="1271311" y="46942"/>
                </a:lnTo>
                <a:lnTo>
                  <a:pt x="1312948" y="46942"/>
                </a:lnTo>
                <a:lnTo>
                  <a:pt x="1320905" y="153656"/>
                </a:lnTo>
                <a:lnTo>
                  <a:pt x="1358718" y="46942"/>
                </a:lnTo>
                <a:lnTo>
                  <a:pt x="1407263" y="46942"/>
                </a:lnTo>
                <a:lnTo>
                  <a:pt x="1344900" y="199425"/>
                </a:lnTo>
                <a:lnTo>
                  <a:pt x="1291975" y="199425"/>
                </a:lnTo>
                <a:lnTo>
                  <a:pt x="1284512" y="133238"/>
                </a:lnTo>
                <a:lnTo>
                  <a:pt x="1283710" y="110600"/>
                </a:lnTo>
                <a:lnTo>
                  <a:pt x="1276554" y="133238"/>
                </a:lnTo>
                <a:lnTo>
                  <a:pt x="1250092" y="199425"/>
                </a:lnTo>
                <a:lnTo>
                  <a:pt x="1197105" y="199425"/>
                </a:lnTo>
                <a:close/>
                <a:moveTo>
                  <a:pt x="198499" y="46818"/>
                </a:moveTo>
                <a:lnTo>
                  <a:pt x="246181" y="46818"/>
                </a:lnTo>
                <a:lnTo>
                  <a:pt x="232672" y="143600"/>
                </a:lnTo>
                <a:lnTo>
                  <a:pt x="232672" y="143724"/>
                </a:lnTo>
                <a:cubicBezTo>
                  <a:pt x="232426" y="145636"/>
                  <a:pt x="232117" y="147610"/>
                  <a:pt x="232117" y="149214"/>
                </a:cubicBezTo>
                <a:cubicBezTo>
                  <a:pt x="232117" y="163031"/>
                  <a:pt x="242048" y="165190"/>
                  <a:pt x="252781" y="165190"/>
                </a:cubicBezTo>
                <a:cubicBezTo>
                  <a:pt x="264070" y="165190"/>
                  <a:pt x="273199" y="162414"/>
                  <a:pt x="273199" y="162414"/>
                </a:cubicBezTo>
                <a:lnTo>
                  <a:pt x="289175" y="46880"/>
                </a:lnTo>
                <a:lnTo>
                  <a:pt x="336857" y="46880"/>
                </a:lnTo>
                <a:lnTo>
                  <a:pt x="316995" y="189679"/>
                </a:lnTo>
                <a:cubicBezTo>
                  <a:pt x="316995" y="189679"/>
                  <a:pt x="285289" y="202879"/>
                  <a:pt x="244762" y="202879"/>
                </a:cubicBezTo>
                <a:cubicBezTo>
                  <a:pt x="206703" y="202879"/>
                  <a:pt x="184682" y="191591"/>
                  <a:pt x="184682" y="154642"/>
                </a:cubicBezTo>
                <a:cubicBezTo>
                  <a:pt x="184682" y="149707"/>
                  <a:pt x="184990" y="144464"/>
                  <a:pt x="185792" y="138357"/>
                </a:cubicBezTo>
                <a:close/>
                <a:moveTo>
                  <a:pt x="858150" y="43611"/>
                </a:moveTo>
                <a:cubicBezTo>
                  <a:pt x="882392" y="43611"/>
                  <a:pt x="905277" y="48854"/>
                  <a:pt x="911939" y="51877"/>
                </a:cubicBezTo>
                <a:lnTo>
                  <a:pt x="900342" y="86358"/>
                </a:lnTo>
                <a:cubicBezTo>
                  <a:pt x="900342" y="86358"/>
                  <a:pt x="883811" y="79758"/>
                  <a:pt x="858150" y="79758"/>
                </a:cubicBezTo>
                <a:cubicBezTo>
                  <a:pt x="853770" y="79758"/>
                  <a:pt x="836067" y="79758"/>
                  <a:pt x="836067" y="89381"/>
                </a:cubicBezTo>
                <a:lnTo>
                  <a:pt x="836005" y="89381"/>
                </a:lnTo>
                <a:cubicBezTo>
                  <a:pt x="836005" y="96845"/>
                  <a:pt x="847047" y="98757"/>
                  <a:pt x="861358" y="103198"/>
                </a:cubicBezTo>
                <a:cubicBezTo>
                  <a:pt x="888375" y="111464"/>
                  <a:pt x="904105" y="120840"/>
                  <a:pt x="904105" y="149523"/>
                </a:cubicBezTo>
                <a:cubicBezTo>
                  <a:pt x="904105" y="187582"/>
                  <a:pt x="876532" y="202756"/>
                  <a:pt x="834648" y="202756"/>
                </a:cubicBezTo>
                <a:cubicBezTo>
                  <a:pt x="801832" y="202756"/>
                  <a:pt x="780613" y="193380"/>
                  <a:pt x="780613" y="193380"/>
                </a:cubicBezTo>
                <a:lnTo>
                  <a:pt x="791654" y="158344"/>
                </a:lnTo>
                <a:cubicBezTo>
                  <a:pt x="791654" y="158344"/>
                  <a:pt x="811208" y="166609"/>
                  <a:pt x="835512" y="166609"/>
                </a:cubicBezTo>
                <a:cubicBezTo>
                  <a:pt x="850131" y="166609"/>
                  <a:pt x="858644" y="163587"/>
                  <a:pt x="858644" y="156678"/>
                </a:cubicBezTo>
                <a:cubicBezTo>
                  <a:pt x="858644" y="148659"/>
                  <a:pt x="847911" y="146747"/>
                  <a:pt x="835512" y="142367"/>
                </a:cubicBezTo>
                <a:cubicBezTo>
                  <a:pt x="807692" y="132745"/>
                  <a:pt x="790853" y="121148"/>
                  <a:pt x="790853" y="93267"/>
                </a:cubicBezTo>
                <a:cubicBezTo>
                  <a:pt x="790853" y="55516"/>
                  <a:pt x="821756" y="43611"/>
                  <a:pt x="858150" y="43611"/>
                </a:cubicBezTo>
                <a:close/>
                <a:moveTo>
                  <a:pt x="1490722" y="43426"/>
                </a:moveTo>
                <a:cubicBezTo>
                  <a:pt x="1529028" y="43426"/>
                  <a:pt x="1550803" y="54714"/>
                  <a:pt x="1550803" y="91416"/>
                </a:cubicBezTo>
                <a:cubicBezTo>
                  <a:pt x="1550803" y="96351"/>
                  <a:pt x="1550556" y="101903"/>
                  <a:pt x="1549692" y="107948"/>
                </a:cubicBezTo>
                <a:lnTo>
                  <a:pt x="1536985" y="199487"/>
                </a:lnTo>
                <a:lnTo>
                  <a:pt x="1489304" y="199487"/>
                </a:lnTo>
                <a:lnTo>
                  <a:pt x="1502812" y="102705"/>
                </a:lnTo>
                <a:lnTo>
                  <a:pt x="1502874" y="102643"/>
                </a:lnTo>
                <a:cubicBezTo>
                  <a:pt x="1502874" y="102643"/>
                  <a:pt x="1503121" y="99312"/>
                  <a:pt x="1503121" y="97708"/>
                </a:cubicBezTo>
                <a:cubicBezTo>
                  <a:pt x="1503121" y="83644"/>
                  <a:pt x="1493436" y="81177"/>
                  <a:pt x="1482457" y="81177"/>
                </a:cubicBezTo>
                <a:cubicBezTo>
                  <a:pt x="1471477" y="81177"/>
                  <a:pt x="1462039" y="83952"/>
                  <a:pt x="1462039" y="83952"/>
                </a:cubicBezTo>
                <a:lnTo>
                  <a:pt x="1446063" y="199487"/>
                </a:lnTo>
                <a:lnTo>
                  <a:pt x="1398381" y="199487"/>
                </a:lnTo>
                <a:lnTo>
                  <a:pt x="1418490" y="56688"/>
                </a:lnTo>
                <a:cubicBezTo>
                  <a:pt x="1418490" y="56688"/>
                  <a:pt x="1450196" y="43426"/>
                  <a:pt x="1490722" y="43426"/>
                </a:cubicBezTo>
                <a:close/>
                <a:moveTo>
                  <a:pt x="717078" y="43426"/>
                </a:moveTo>
                <a:cubicBezTo>
                  <a:pt x="755384" y="43426"/>
                  <a:pt x="777220" y="54714"/>
                  <a:pt x="777220" y="91416"/>
                </a:cubicBezTo>
                <a:cubicBezTo>
                  <a:pt x="777220" y="96351"/>
                  <a:pt x="776974" y="101903"/>
                  <a:pt x="776110" y="107948"/>
                </a:cubicBezTo>
                <a:lnTo>
                  <a:pt x="763403" y="199487"/>
                </a:lnTo>
                <a:lnTo>
                  <a:pt x="715721" y="199487"/>
                </a:lnTo>
                <a:lnTo>
                  <a:pt x="729230" y="102705"/>
                </a:lnTo>
                <a:lnTo>
                  <a:pt x="729230" y="102643"/>
                </a:lnTo>
                <a:cubicBezTo>
                  <a:pt x="729230" y="102643"/>
                  <a:pt x="729477" y="99312"/>
                  <a:pt x="729477" y="97708"/>
                </a:cubicBezTo>
                <a:cubicBezTo>
                  <a:pt x="729477" y="83644"/>
                  <a:pt x="719854" y="81177"/>
                  <a:pt x="708813" y="81177"/>
                </a:cubicBezTo>
                <a:cubicBezTo>
                  <a:pt x="697771" y="81177"/>
                  <a:pt x="688395" y="83952"/>
                  <a:pt x="688395" y="83952"/>
                </a:cubicBezTo>
                <a:lnTo>
                  <a:pt x="672419" y="199487"/>
                </a:lnTo>
                <a:lnTo>
                  <a:pt x="624737" y="199487"/>
                </a:lnTo>
                <a:lnTo>
                  <a:pt x="644846" y="56688"/>
                </a:lnTo>
                <a:cubicBezTo>
                  <a:pt x="644846" y="56688"/>
                  <a:pt x="676552" y="43426"/>
                  <a:pt x="717078" y="43426"/>
                </a:cubicBezTo>
                <a:close/>
                <a:moveTo>
                  <a:pt x="1105072" y="43364"/>
                </a:moveTo>
                <a:cubicBezTo>
                  <a:pt x="1153865" y="43364"/>
                  <a:pt x="1170396" y="69580"/>
                  <a:pt x="1170396" y="106220"/>
                </a:cubicBezTo>
                <a:cubicBezTo>
                  <a:pt x="1170396" y="153347"/>
                  <a:pt x="1146709" y="203003"/>
                  <a:pt x="1089590" y="203003"/>
                </a:cubicBezTo>
                <a:cubicBezTo>
                  <a:pt x="1041044" y="203003"/>
                  <a:pt x="1024266" y="177095"/>
                  <a:pt x="1024266" y="140948"/>
                </a:cubicBezTo>
                <a:cubicBezTo>
                  <a:pt x="1024266" y="87468"/>
                  <a:pt x="1049618" y="43364"/>
                  <a:pt x="1105072" y="43364"/>
                </a:cubicBezTo>
                <a:close/>
                <a:moveTo>
                  <a:pt x="567679" y="43364"/>
                </a:moveTo>
                <a:cubicBezTo>
                  <a:pt x="607959" y="43364"/>
                  <a:pt x="625046" y="66002"/>
                  <a:pt x="625046" y="95734"/>
                </a:cubicBezTo>
                <a:cubicBezTo>
                  <a:pt x="625046" y="110600"/>
                  <a:pt x="620358" y="124972"/>
                  <a:pt x="616780" y="134903"/>
                </a:cubicBezTo>
                <a:lnTo>
                  <a:pt x="533259" y="134903"/>
                </a:lnTo>
                <a:lnTo>
                  <a:pt x="533198" y="134903"/>
                </a:lnTo>
                <a:cubicBezTo>
                  <a:pt x="532643" y="137124"/>
                  <a:pt x="532643" y="139591"/>
                  <a:pt x="532643" y="141257"/>
                </a:cubicBezTo>
                <a:cubicBezTo>
                  <a:pt x="532643" y="157541"/>
                  <a:pt x="544239" y="165499"/>
                  <a:pt x="567679" y="165499"/>
                </a:cubicBezTo>
                <a:cubicBezTo>
                  <a:pt x="586431" y="165499"/>
                  <a:pt x="601297" y="160811"/>
                  <a:pt x="601297" y="160811"/>
                </a:cubicBezTo>
                <a:lnTo>
                  <a:pt x="604073" y="196094"/>
                </a:lnTo>
                <a:cubicBezTo>
                  <a:pt x="604073" y="196094"/>
                  <a:pt x="585568" y="203003"/>
                  <a:pt x="558858" y="203003"/>
                </a:cubicBezTo>
                <a:cubicBezTo>
                  <a:pt x="513089" y="203003"/>
                  <a:pt x="486071" y="183140"/>
                  <a:pt x="486071" y="134903"/>
                </a:cubicBezTo>
                <a:cubicBezTo>
                  <a:pt x="486071" y="86666"/>
                  <a:pt x="511978" y="43364"/>
                  <a:pt x="567679" y="43364"/>
                </a:cubicBezTo>
                <a:close/>
                <a:moveTo>
                  <a:pt x="420994" y="43364"/>
                </a:moveTo>
                <a:cubicBezTo>
                  <a:pt x="461274" y="43364"/>
                  <a:pt x="478361" y="66002"/>
                  <a:pt x="478361" y="95734"/>
                </a:cubicBezTo>
                <a:cubicBezTo>
                  <a:pt x="478361" y="110600"/>
                  <a:pt x="473673" y="124972"/>
                  <a:pt x="470095" y="134903"/>
                </a:cubicBezTo>
                <a:lnTo>
                  <a:pt x="386574" y="134903"/>
                </a:lnTo>
                <a:lnTo>
                  <a:pt x="386513" y="134903"/>
                </a:lnTo>
                <a:cubicBezTo>
                  <a:pt x="385958" y="137124"/>
                  <a:pt x="385958" y="139591"/>
                  <a:pt x="385958" y="141257"/>
                </a:cubicBezTo>
                <a:cubicBezTo>
                  <a:pt x="385958" y="157541"/>
                  <a:pt x="397554" y="165499"/>
                  <a:pt x="420994" y="165499"/>
                </a:cubicBezTo>
                <a:cubicBezTo>
                  <a:pt x="439746" y="165499"/>
                  <a:pt x="454612" y="160811"/>
                  <a:pt x="454612" y="160811"/>
                </a:cubicBezTo>
                <a:lnTo>
                  <a:pt x="457388" y="196094"/>
                </a:lnTo>
                <a:cubicBezTo>
                  <a:pt x="457388" y="196094"/>
                  <a:pt x="438944" y="203003"/>
                  <a:pt x="412173" y="203003"/>
                </a:cubicBezTo>
                <a:cubicBezTo>
                  <a:pt x="366404" y="203003"/>
                  <a:pt x="339386" y="183140"/>
                  <a:pt x="339386" y="134903"/>
                </a:cubicBezTo>
                <a:cubicBezTo>
                  <a:pt x="339386" y="86666"/>
                  <a:pt x="365293" y="43364"/>
                  <a:pt x="420994" y="43364"/>
                </a:cubicBezTo>
                <a:close/>
                <a:moveTo>
                  <a:pt x="96227" y="38923"/>
                </a:moveTo>
                <a:cubicBezTo>
                  <a:pt x="54344" y="39231"/>
                  <a:pt x="49101" y="98201"/>
                  <a:pt x="49101" y="126329"/>
                </a:cubicBezTo>
                <a:cubicBezTo>
                  <a:pt x="49101" y="145883"/>
                  <a:pt x="54899" y="164080"/>
                  <a:pt x="79696" y="164080"/>
                </a:cubicBezTo>
                <a:cubicBezTo>
                  <a:pt x="120223" y="164080"/>
                  <a:pt x="126576" y="104801"/>
                  <a:pt x="126576" y="76673"/>
                </a:cubicBezTo>
                <a:cubicBezTo>
                  <a:pt x="126576" y="56564"/>
                  <a:pt x="120223" y="38923"/>
                  <a:pt x="96227" y="38923"/>
                </a:cubicBezTo>
                <a:close/>
                <a:moveTo>
                  <a:pt x="995027" y="3146"/>
                </a:moveTo>
                <a:lnTo>
                  <a:pt x="988674" y="47003"/>
                </a:lnTo>
                <a:lnTo>
                  <a:pt x="1024512" y="47003"/>
                </a:lnTo>
                <a:lnTo>
                  <a:pt x="1019269" y="84507"/>
                </a:lnTo>
                <a:lnTo>
                  <a:pt x="983484" y="84507"/>
                </a:lnTo>
                <a:lnTo>
                  <a:pt x="983493" y="84446"/>
                </a:lnTo>
                <a:lnTo>
                  <a:pt x="983431" y="84507"/>
                </a:lnTo>
                <a:lnTo>
                  <a:pt x="983484" y="84507"/>
                </a:lnTo>
                <a:lnTo>
                  <a:pt x="975474" y="141257"/>
                </a:lnTo>
                <a:cubicBezTo>
                  <a:pt x="975227" y="143724"/>
                  <a:pt x="974918" y="146253"/>
                  <a:pt x="974918" y="148412"/>
                </a:cubicBezTo>
                <a:cubicBezTo>
                  <a:pt x="974918" y="159454"/>
                  <a:pt x="979915" y="165252"/>
                  <a:pt x="991758" y="165252"/>
                </a:cubicBezTo>
                <a:cubicBezTo>
                  <a:pt x="1001936" y="165252"/>
                  <a:pt x="1010202" y="161366"/>
                  <a:pt x="1010202" y="161366"/>
                </a:cubicBezTo>
                <a:lnTo>
                  <a:pt x="1011559" y="195292"/>
                </a:lnTo>
                <a:cubicBezTo>
                  <a:pt x="1011559" y="195292"/>
                  <a:pt x="999160" y="203003"/>
                  <a:pt x="975720" y="203003"/>
                </a:cubicBezTo>
                <a:cubicBezTo>
                  <a:pt x="948703" y="203003"/>
                  <a:pt x="926620" y="192270"/>
                  <a:pt x="926620" y="156431"/>
                </a:cubicBezTo>
                <a:cubicBezTo>
                  <a:pt x="926620" y="151743"/>
                  <a:pt x="926866" y="147055"/>
                  <a:pt x="927730" y="141565"/>
                </a:cubicBezTo>
                <a:lnTo>
                  <a:pt x="935749" y="84507"/>
                </a:lnTo>
                <a:lnTo>
                  <a:pt x="918354" y="84507"/>
                </a:lnTo>
                <a:lnTo>
                  <a:pt x="923597" y="47003"/>
                </a:lnTo>
                <a:lnTo>
                  <a:pt x="940992" y="47003"/>
                </a:lnTo>
                <a:lnTo>
                  <a:pt x="946235" y="9499"/>
                </a:lnTo>
                <a:close/>
                <a:moveTo>
                  <a:pt x="99805" y="0"/>
                </a:moveTo>
                <a:cubicBezTo>
                  <a:pt x="152483" y="0"/>
                  <a:pt x="175368" y="28621"/>
                  <a:pt x="175368" y="75810"/>
                </a:cubicBezTo>
                <a:cubicBezTo>
                  <a:pt x="175368" y="122998"/>
                  <a:pt x="160749" y="174813"/>
                  <a:pt x="117508" y="194614"/>
                </a:cubicBezTo>
                <a:cubicBezTo>
                  <a:pt x="121333" y="198191"/>
                  <a:pt x="125527" y="201584"/>
                  <a:pt x="130215" y="204730"/>
                </a:cubicBezTo>
                <a:lnTo>
                  <a:pt x="130154" y="204730"/>
                </a:lnTo>
                <a:cubicBezTo>
                  <a:pt x="141812" y="212625"/>
                  <a:pt x="151496" y="216697"/>
                  <a:pt x="156246" y="218424"/>
                </a:cubicBezTo>
                <a:lnTo>
                  <a:pt x="159207" y="219472"/>
                </a:lnTo>
                <a:lnTo>
                  <a:pt x="143231" y="251487"/>
                </a:lnTo>
                <a:lnTo>
                  <a:pt x="141195" y="251178"/>
                </a:lnTo>
                <a:cubicBezTo>
                  <a:pt x="135274" y="250191"/>
                  <a:pt x="119359" y="246552"/>
                  <a:pt x="99682" y="233290"/>
                </a:cubicBezTo>
                <a:cubicBezTo>
                  <a:pt x="86296" y="224284"/>
                  <a:pt x="76118" y="213797"/>
                  <a:pt x="68223" y="202694"/>
                </a:cubicBezTo>
                <a:cubicBezTo>
                  <a:pt x="18197" y="199795"/>
                  <a:pt x="0" y="170372"/>
                  <a:pt x="0" y="127686"/>
                </a:cubicBezTo>
                <a:cubicBezTo>
                  <a:pt x="0" y="66989"/>
                  <a:pt x="24797" y="0"/>
                  <a:pt x="99805" y="0"/>
                </a:cubicBezTo>
                <a:close/>
              </a:path>
            </a:pathLst>
          </a:custGeom>
          <a:solidFill>
            <a:schemeClr val="bg1"/>
          </a:solidFill>
          <a:ln w="0" cap="flat">
            <a:noFill/>
            <a:prstDash val="solid"/>
            <a:miter/>
          </a:ln>
        </p:spPr>
        <p:txBody>
          <a:bodyPr rtlCol="0" anchor="ctr"/>
          <a:lstStyle/>
          <a:p>
            <a:endParaRPr lang="en-US"/>
          </a:p>
        </p:txBody>
      </p:sp>
      <p:sp>
        <p:nvSpPr>
          <p:cNvPr id="4" name="Text Placeholder 7">
            <a:extLst>
              <a:ext uri="{FF2B5EF4-FFF2-40B4-BE49-F238E27FC236}">
                <a16:creationId xmlns:a16="http://schemas.microsoft.com/office/drawing/2014/main" id="{C8FC42BF-5ACF-61BC-1A3C-761F1CE326E1}"/>
              </a:ext>
            </a:extLst>
          </p:cNvPr>
          <p:cNvSpPr>
            <a:spLocks noGrp="1"/>
          </p:cNvSpPr>
          <p:nvPr>
            <p:ph type="body" sz="quarter" idx="14"/>
          </p:nvPr>
        </p:nvSpPr>
        <p:spPr>
          <a:xfrm>
            <a:off x="3997324" y="4245430"/>
            <a:ext cx="2908800" cy="18222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7">
            <a:extLst>
              <a:ext uri="{FF2B5EF4-FFF2-40B4-BE49-F238E27FC236}">
                <a16:creationId xmlns:a16="http://schemas.microsoft.com/office/drawing/2014/main" id="{F8767B85-98FC-6583-7F83-A09E977EE062}"/>
              </a:ext>
            </a:extLst>
          </p:cNvPr>
          <p:cNvSpPr>
            <a:spLocks noGrp="1"/>
          </p:cNvSpPr>
          <p:nvPr>
            <p:ph type="body" sz="quarter" idx="15"/>
          </p:nvPr>
        </p:nvSpPr>
        <p:spPr>
          <a:xfrm>
            <a:off x="7608888" y="4245430"/>
            <a:ext cx="2908800" cy="18222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5">
            <a:extLst>
              <a:ext uri="{FF2B5EF4-FFF2-40B4-BE49-F238E27FC236}">
                <a16:creationId xmlns:a16="http://schemas.microsoft.com/office/drawing/2014/main" id="{C7A744D8-5A6F-4A43-8C5D-1E52426C9CC8}"/>
              </a:ext>
            </a:extLst>
          </p:cNvPr>
          <p:cNvSpPr>
            <a:spLocks noGrp="1"/>
          </p:cNvSpPr>
          <p:nvPr>
            <p:ph type="body" sz="quarter" idx="16" hasCustomPrompt="1"/>
          </p:nvPr>
        </p:nvSpPr>
        <p:spPr>
          <a:xfrm>
            <a:off x="825500" y="2230191"/>
            <a:ext cx="2909887" cy="695889"/>
          </a:xfrm>
          <a:noFill/>
        </p:spPr>
        <p:txBody>
          <a:bodyPr/>
          <a:lstStyle>
            <a:lvl1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1pPr>
            <a:lvl2pPr marL="0" indent="0">
              <a:spcBef>
                <a:spcPts val="0"/>
              </a:spcBef>
              <a:spcAft>
                <a:spcPts val="0"/>
              </a:spcAft>
              <a:buNone/>
              <a:defRPr sz="1600" b="0" i="0" cap="all" spc="200" baseline="0">
                <a:solidFill>
                  <a:schemeClr val="bg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4pPr>
            <a:lvl5pPr marL="0" indent="0">
              <a:spcBef>
                <a:spcPts val="0"/>
              </a:spcBef>
              <a:spcAft>
                <a:spcPts val="0"/>
              </a:spcAft>
              <a:buNone/>
              <a:defRPr sz="1600" b="0" i="0" cap="all" spc="200" baseline="0">
                <a:solidFill>
                  <a:schemeClr val="bg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9pPr>
          </a:lstStyle>
          <a:p>
            <a:pPr lvl="0"/>
            <a:r>
              <a:rPr lang="en-GB" dirty="0"/>
              <a:t>Subtitle</a:t>
            </a:r>
          </a:p>
        </p:txBody>
      </p:sp>
      <p:sp>
        <p:nvSpPr>
          <p:cNvPr id="11" name="Text Placeholder 5">
            <a:extLst>
              <a:ext uri="{FF2B5EF4-FFF2-40B4-BE49-F238E27FC236}">
                <a16:creationId xmlns:a16="http://schemas.microsoft.com/office/drawing/2014/main" id="{283351A3-B9AE-57F8-A2B4-60767F720714}"/>
              </a:ext>
            </a:extLst>
          </p:cNvPr>
          <p:cNvSpPr>
            <a:spLocks noGrp="1"/>
          </p:cNvSpPr>
          <p:nvPr>
            <p:ph type="body" sz="quarter" idx="17" hasCustomPrompt="1"/>
          </p:nvPr>
        </p:nvSpPr>
        <p:spPr>
          <a:xfrm>
            <a:off x="3997325" y="2230191"/>
            <a:ext cx="2909887" cy="695889"/>
          </a:xfrm>
          <a:noFill/>
        </p:spPr>
        <p:txBody>
          <a:bodyPr/>
          <a:lstStyle>
            <a:lvl1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1pPr>
            <a:lvl2pPr marL="0" indent="0">
              <a:spcBef>
                <a:spcPts val="0"/>
              </a:spcBef>
              <a:spcAft>
                <a:spcPts val="0"/>
              </a:spcAft>
              <a:buNone/>
              <a:defRPr sz="1600" b="0" i="0" cap="all" spc="200" baseline="0">
                <a:solidFill>
                  <a:schemeClr val="bg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4pPr>
            <a:lvl5pPr marL="0" indent="0">
              <a:spcBef>
                <a:spcPts val="0"/>
              </a:spcBef>
              <a:spcAft>
                <a:spcPts val="0"/>
              </a:spcAft>
              <a:buNone/>
              <a:defRPr sz="1600" b="0" i="0" cap="all" spc="200" baseline="0">
                <a:solidFill>
                  <a:schemeClr val="bg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9pPr>
          </a:lstStyle>
          <a:p>
            <a:pPr lvl="0"/>
            <a:r>
              <a:rPr lang="en-GB" dirty="0"/>
              <a:t>Subtitle</a:t>
            </a:r>
          </a:p>
        </p:txBody>
      </p:sp>
      <p:sp>
        <p:nvSpPr>
          <p:cNvPr id="12" name="Text Placeholder 5">
            <a:extLst>
              <a:ext uri="{FF2B5EF4-FFF2-40B4-BE49-F238E27FC236}">
                <a16:creationId xmlns:a16="http://schemas.microsoft.com/office/drawing/2014/main" id="{0AEF2288-0239-9969-5939-9C61DFD6107F}"/>
              </a:ext>
            </a:extLst>
          </p:cNvPr>
          <p:cNvSpPr>
            <a:spLocks noGrp="1"/>
          </p:cNvSpPr>
          <p:nvPr>
            <p:ph type="body" sz="quarter" idx="18" hasCustomPrompt="1"/>
          </p:nvPr>
        </p:nvSpPr>
        <p:spPr>
          <a:xfrm>
            <a:off x="7607801" y="2230191"/>
            <a:ext cx="2909887" cy="695889"/>
          </a:xfrm>
          <a:noFill/>
        </p:spPr>
        <p:txBody>
          <a:bodyPr/>
          <a:lstStyle>
            <a:lvl1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1pPr>
            <a:lvl2pPr marL="0" indent="0">
              <a:spcBef>
                <a:spcPts val="0"/>
              </a:spcBef>
              <a:spcAft>
                <a:spcPts val="0"/>
              </a:spcAft>
              <a:buNone/>
              <a:defRPr sz="1600" b="0" i="0" cap="all" spc="200" baseline="0">
                <a:solidFill>
                  <a:schemeClr val="bg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4pPr>
            <a:lvl5pPr marL="0" indent="0">
              <a:spcBef>
                <a:spcPts val="0"/>
              </a:spcBef>
              <a:spcAft>
                <a:spcPts val="0"/>
              </a:spcAft>
              <a:buNone/>
              <a:defRPr sz="1600" b="0" i="0" cap="all" spc="200" baseline="0">
                <a:solidFill>
                  <a:schemeClr val="bg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9pPr>
          </a:lstStyle>
          <a:p>
            <a:pPr lvl="0"/>
            <a:r>
              <a:rPr lang="en-GB" dirty="0"/>
              <a:t>Subtitle</a:t>
            </a:r>
          </a:p>
        </p:txBody>
      </p:sp>
    </p:spTree>
    <p:extLst>
      <p:ext uri="{BB962C8B-B14F-4D97-AF65-F5344CB8AC3E}">
        <p14:creationId xmlns:p14="http://schemas.microsoft.com/office/powerpoint/2010/main" val="35387152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5" pos="2518" userDrawn="1">
          <p15:clr>
            <a:srgbClr val="FBAE40"/>
          </p15:clr>
        </p15:guide>
        <p15:guide id="6" pos="4793" userDrawn="1">
          <p15:clr>
            <a:srgbClr val="FBAE40"/>
          </p15:clr>
        </p15:guide>
        <p15:guide id="8" orient="horz" pos="100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and Text">
    <p:bg>
      <p:bgRef idx="1001">
        <a:schemeClr val="bg1"/>
      </p:bgRef>
    </p:bg>
    <p:spTree>
      <p:nvGrpSpPr>
        <p:cNvPr id="1" name=""/>
        <p:cNvGrpSpPr/>
        <p:nvPr/>
      </p:nvGrpSpPr>
      <p:grpSpPr>
        <a:xfrm>
          <a:off x="0" y="0"/>
          <a:ext cx="0" cy="0"/>
          <a:chOff x="0" y="0"/>
          <a:chExt cx="0" cy="0"/>
        </a:xfrm>
      </p:grpSpPr>
      <p:sp>
        <p:nvSpPr>
          <p:cNvPr id="9" name="Chart Placeholder 8">
            <a:extLst>
              <a:ext uri="{FF2B5EF4-FFF2-40B4-BE49-F238E27FC236}">
                <a16:creationId xmlns:a16="http://schemas.microsoft.com/office/drawing/2014/main" id="{C8243E68-BB6D-D9F6-1EA6-6A54941CF974}"/>
              </a:ext>
            </a:extLst>
          </p:cNvPr>
          <p:cNvSpPr>
            <a:spLocks noGrp="1"/>
          </p:cNvSpPr>
          <p:nvPr>
            <p:ph type="chart" sz="quarter" idx="25"/>
          </p:nvPr>
        </p:nvSpPr>
        <p:spPr>
          <a:xfrm>
            <a:off x="825500" y="1922463"/>
            <a:ext cx="6942138" cy="3960812"/>
          </a:xfrm>
        </p:spPr>
        <p:txBody>
          <a:bodyPr tIns="360000"/>
          <a:lstStyle>
            <a:lvl1pPr algn="ctr">
              <a:defRPr sz="1000"/>
            </a:lvl1pPr>
          </a:lstStyle>
          <a:p>
            <a:r>
              <a:rPr lang="en-US"/>
              <a:t>Click icon to add chart</a:t>
            </a:r>
          </a:p>
        </p:txBody>
      </p:sp>
      <p:sp>
        <p:nvSpPr>
          <p:cNvPr id="6" name="Title 5">
            <a:extLst>
              <a:ext uri="{FF2B5EF4-FFF2-40B4-BE49-F238E27FC236}">
                <a16:creationId xmlns:a16="http://schemas.microsoft.com/office/drawing/2014/main" id="{C9584A14-04D6-B220-E66B-9AC4A69AF2A2}"/>
              </a:ext>
            </a:extLst>
          </p:cNvPr>
          <p:cNvSpPr>
            <a:spLocks noGrp="1"/>
          </p:cNvSpPr>
          <p:nvPr>
            <p:ph type="title"/>
          </p:nvPr>
        </p:nvSpPr>
        <p:spPr/>
        <p:txBody>
          <a:bodyPr/>
          <a:lstStyle>
            <a:lvl1pPr>
              <a:defRPr lang="en-GB" sz="3600" b="1" i="0" kern="1200" cap="all" spc="500" baseline="0">
                <a:solidFill>
                  <a:schemeClr val="tx1"/>
                </a:solidFill>
                <a:latin typeface="+mj-lt"/>
                <a:ea typeface="+mj-ea"/>
                <a:cs typeface="+mj-cs"/>
              </a:defRPr>
            </a:lvl1pPr>
          </a:lstStyle>
          <a:p>
            <a:r>
              <a:rPr lang="en-US"/>
              <a:t>Click to edit Master title style</a:t>
            </a:r>
            <a:endParaRPr lang="en-US" dirty="0"/>
          </a:p>
        </p:txBody>
      </p:sp>
      <p:sp>
        <p:nvSpPr>
          <p:cNvPr id="15" name="Text Placeholder 14">
            <a:extLst>
              <a:ext uri="{FF2B5EF4-FFF2-40B4-BE49-F238E27FC236}">
                <a16:creationId xmlns:a16="http://schemas.microsoft.com/office/drawing/2014/main" id="{B88DE7E4-2BD2-41E0-36C8-719A20AB773A}"/>
              </a:ext>
            </a:extLst>
          </p:cNvPr>
          <p:cNvSpPr>
            <a:spLocks noGrp="1"/>
          </p:cNvSpPr>
          <p:nvPr>
            <p:ph type="body" sz="quarter" idx="22"/>
          </p:nvPr>
        </p:nvSpPr>
        <p:spPr>
          <a:xfrm>
            <a:off x="8021638" y="1592263"/>
            <a:ext cx="3344862" cy="4621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5">
            <a:extLst>
              <a:ext uri="{FF2B5EF4-FFF2-40B4-BE49-F238E27FC236}">
                <a16:creationId xmlns:a16="http://schemas.microsoft.com/office/drawing/2014/main" id="{62197070-2376-1339-3122-72D5C9E79D85}"/>
              </a:ext>
            </a:extLst>
          </p:cNvPr>
          <p:cNvSpPr>
            <a:spLocks noGrp="1"/>
          </p:cNvSpPr>
          <p:nvPr>
            <p:ph type="body" sz="quarter" idx="15" hasCustomPrompt="1"/>
          </p:nvPr>
        </p:nvSpPr>
        <p:spPr>
          <a:xfrm>
            <a:off x="825500" y="1592263"/>
            <a:ext cx="6942138" cy="530786"/>
          </a:xfrm>
          <a:noFill/>
        </p:spPr>
        <p:txBody>
          <a:bodyPr>
            <a:spAutoFit/>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p>
          <a:p>
            <a:pPr lvl="1"/>
            <a:endParaRPr lang="en-US" dirty="0"/>
          </a:p>
        </p:txBody>
      </p:sp>
      <p:sp>
        <p:nvSpPr>
          <p:cNvPr id="5" name="Footer Placeholder 4">
            <a:extLst>
              <a:ext uri="{FF2B5EF4-FFF2-40B4-BE49-F238E27FC236}">
                <a16:creationId xmlns:a16="http://schemas.microsoft.com/office/drawing/2014/main" id="{CED45981-A4F3-74C6-3A8C-9427AF7ADD01}"/>
              </a:ext>
            </a:extLst>
          </p:cNvPr>
          <p:cNvSpPr>
            <a:spLocks noGrp="1"/>
          </p:cNvSpPr>
          <p:nvPr>
            <p:ph type="ftr" sz="quarter" idx="24"/>
          </p:nvPr>
        </p:nvSpPr>
        <p:spPr>
          <a:xfrm>
            <a:off x="825501" y="5883275"/>
            <a:ext cx="6942138" cy="330200"/>
          </a:xfrm>
        </p:spPr>
        <p:txBody>
          <a:bodyPr/>
          <a:lstStyle/>
          <a:p>
            <a:endParaRPr lang="en-US" dirty="0"/>
          </a:p>
        </p:txBody>
      </p:sp>
    </p:spTree>
    <p:extLst>
      <p:ext uri="{BB962C8B-B14F-4D97-AF65-F5344CB8AC3E}">
        <p14:creationId xmlns:p14="http://schemas.microsoft.com/office/powerpoint/2010/main" val="8941054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4" pos="2626" userDrawn="1">
          <p15:clr>
            <a:srgbClr val="FBAE40"/>
          </p15:clr>
        </p15:guide>
        <p15:guide id="5" pos="2786" userDrawn="1">
          <p15:clr>
            <a:srgbClr val="FBAE40"/>
          </p15:clr>
        </p15:guide>
        <p15:guide id="6" pos="4893" userDrawn="1">
          <p15:clr>
            <a:srgbClr val="FBAE40"/>
          </p15:clr>
        </p15:guide>
        <p15:guide id="7" pos="5053" userDrawn="1">
          <p15:clr>
            <a:srgbClr val="FBAE40"/>
          </p15:clr>
        </p15:guide>
        <p15:guide id="8" orient="horz" pos="100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9" name="Chart Placeholder 8">
            <a:extLst>
              <a:ext uri="{FF2B5EF4-FFF2-40B4-BE49-F238E27FC236}">
                <a16:creationId xmlns:a16="http://schemas.microsoft.com/office/drawing/2014/main" id="{C8243E68-BB6D-D9F6-1EA6-6A54941CF974}"/>
              </a:ext>
            </a:extLst>
          </p:cNvPr>
          <p:cNvSpPr>
            <a:spLocks noGrp="1"/>
          </p:cNvSpPr>
          <p:nvPr>
            <p:ph type="chart" sz="quarter" idx="25"/>
          </p:nvPr>
        </p:nvSpPr>
        <p:spPr>
          <a:xfrm>
            <a:off x="825500" y="1922463"/>
            <a:ext cx="3343275" cy="3960812"/>
          </a:xfrm>
        </p:spPr>
        <p:txBody>
          <a:bodyPr tIns="360000"/>
          <a:lstStyle>
            <a:lvl1pPr algn="ctr">
              <a:defRPr sz="1000"/>
            </a:lvl1pPr>
          </a:lstStyle>
          <a:p>
            <a:r>
              <a:rPr lang="en-US"/>
              <a:t>Click icon to add chart</a:t>
            </a:r>
          </a:p>
        </p:txBody>
      </p:sp>
      <p:sp>
        <p:nvSpPr>
          <p:cNvPr id="6" name="Title 5">
            <a:extLst>
              <a:ext uri="{FF2B5EF4-FFF2-40B4-BE49-F238E27FC236}">
                <a16:creationId xmlns:a16="http://schemas.microsoft.com/office/drawing/2014/main" id="{C9584A14-04D6-B220-E66B-9AC4A69AF2A2}"/>
              </a:ext>
            </a:extLst>
          </p:cNvPr>
          <p:cNvSpPr>
            <a:spLocks noGrp="1"/>
          </p:cNvSpPr>
          <p:nvPr>
            <p:ph type="title"/>
          </p:nvPr>
        </p:nvSpPr>
        <p:spPr/>
        <p:txBody>
          <a:bodyPr/>
          <a:lstStyle>
            <a:lvl1pPr>
              <a:defRPr lang="en-GB" sz="3600" b="1" i="0" kern="1200" cap="all" spc="500" baseline="0">
                <a:solidFill>
                  <a:schemeClr val="tx1"/>
                </a:solidFill>
                <a:latin typeface="+mj-lt"/>
                <a:ea typeface="+mj-ea"/>
                <a:cs typeface="+mj-cs"/>
              </a:defRPr>
            </a:lvl1pPr>
          </a:lstStyle>
          <a:p>
            <a:r>
              <a:rPr lang="en-US"/>
              <a:t>Click to edit Master title style</a:t>
            </a:r>
            <a:endParaRPr lang="en-US" dirty="0"/>
          </a:p>
        </p:txBody>
      </p:sp>
      <p:sp>
        <p:nvSpPr>
          <p:cNvPr id="3" name="Text Placeholder 5">
            <a:extLst>
              <a:ext uri="{FF2B5EF4-FFF2-40B4-BE49-F238E27FC236}">
                <a16:creationId xmlns:a16="http://schemas.microsoft.com/office/drawing/2014/main" id="{62197070-2376-1339-3122-72D5C9E79D85}"/>
              </a:ext>
            </a:extLst>
          </p:cNvPr>
          <p:cNvSpPr>
            <a:spLocks noGrp="1"/>
          </p:cNvSpPr>
          <p:nvPr>
            <p:ph type="body" sz="quarter" idx="15" hasCustomPrompt="1"/>
          </p:nvPr>
        </p:nvSpPr>
        <p:spPr>
          <a:xfrm>
            <a:off x="825500" y="1592263"/>
            <a:ext cx="6942138" cy="530786"/>
          </a:xfrm>
          <a:noFill/>
        </p:spPr>
        <p:txBody>
          <a:bodyPr>
            <a:spAutoFit/>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p>
          <a:p>
            <a:pPr lvl="1"/>
            <a:endParaRPr lang="en-US" dirty="0"/>
          </a:p>
        </p:txBody>
      </p:sp>
      <p:sp>
        <p:nvSpPr>
          <p:cNvPr id="5" name="Footer Placeholder 4">
            <a:extLst>
              <a:ext uri="{FF2B5EF4-FFF2-40B4-BE49-F238E27FC236}">
                <a16:creationId xmlns:a16="http://schemas.microsoft.com/office/drawing/2014/main" id="{CED45981-A4F3-74C6-3A8C-9427AF7ADD01}"/>
              </a:ext>
            </a:extLst>
          </p:cNvPr>
          <p:cNvSpPr>
            <a:spLocks noGrp="1"/>
          </p:cNvSpPr>
          <p:nvPr>
            <p:ph type="ftr" sz="quarter" idx="24"/>
          </p:nvPr>
        </p:nvSpPr>
        <p:spPr>
          <a:xfrm>
            <a:off x="825501" y="5883275"/>
            <a:ext cx="6942138" cy="330200"/>
          </a:xfrm>
        </p:spPr>
        <p:txBody>
          <a:bodyPr/>
          <a:lstStyle/>
          <a:p>
            <a:endParaRPr lang="en-US" dirty="0"/>
          </a:p>
        </p:txBody>
      </p:sp>
      <p:sp>
        <p:nvSpPr>
          <p:cNvPr id="2" name="Chart Placeholder 8">
            <a:extLst>
              <a:ext uri="{FF2B5EF4-FFF2-40B4-BE49-F238E27FC236}">
                <a16:creationId xmlns:a16="http://schemas.microsoft.com/office/drawing/2014/main" id="{3F013EB2-8B2C-9F90-F8F9-85C7554FC279}"/>
              </a:ext>
            </a:extLst>
          </p:cNvPr>
          <p:cNvSpPr>
            <a:spLocks noGrp="1"/>
          </p:cNvSpPr>
          <p:nvPr>
            <p:ph type="chart" sz="quarter" idx="26"/>
          </p:nvPr>
        </p:nvSpPr>
        <p:spPr>
          <a:xfrm>
            <a:off x="4422775" y="1922463"/>
            <a:ext cx="6943725" cy="3960812"/>
          </a:xfrm>
        </p:spPr>
        <p:txBody>
          <a:bodyPr tIns="360000"/>
          <a:lstStyle>
            <a:lvl1pPr algn="ctr">
              <a:defRPr sz="1000"/>
            </a:lvl1pPr>
          </a:lstStyle>
          <a:p>
            <a:r>
              <a:rPr lang="en-US"/>
              <a:t>Click icon to add chart</a:t>
            </a:r>
          </a:p>
        </p:txBody>
      </p:sp>
    </p:spTree>
    <p:extLst>
      <p:ext uri="{BB962C8B-B14F-4D97-AF65-F5344CB8AC3E}">
        <p14:creationId xmlns:p14="http://schemas.microsoft.com/office/powerpoint/2010/main" val="24177335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4" pos="2626" userDrawn="1">
          <p15:clr>
            <a:srgbClr val="FBAE40"/>
          </p15:clr>
        </p15:guide>
        <p15:guide id="5" pos="2786" userDrawn="1">
          <p15:clr>
            <a:srgbClr val="FBAE40"/>
          </p15:clr>
        </p15:guide>
        <p15:guide id="6" pos="4893" userDrawn="1">
          <p15:clr>
            <a:srgbClr val="FBAE40"/>
          </p15:clr>
        </p15:guide>
        <p15:guide id="7" pos="5053" userDrawn="1">
          <p15:clr>
            <a:srgbClr val="FBAE40"/>
          </p15:clr>
        </p15:guide>
        <p15:guide id="8" orient="horz" pos="100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Image and Text A">
    <p:bg>
      <p:bgPr>
        <a:solidFill>
          <a:schemeClr val="bg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5114BDB-B90B-A65A-55CD-89B4B141274C}"/>
              </a:ext>
            </a:extLst>
          </p:cNvPr>
          <p:cNvSpPr>
            <a:spLocks noGrp="1"/>
          </p:cNvSpPr>
          <p:nvPr>
            <p:ph type="body" sz="quarter" idx="13"/>
          </p:nvPr>
        </p:nvSpPr>
        <p:spPr>
          <a:xfrm>
            <a:off x="6751638" y="2211388"/>
            <a:ext cx="4614862" cy="4303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11">
            <a:extLst>
              <a:ext uri="{FF2B5EF4-FFF2-40B4-BE49-F238E27FC236}">
                <a16:creationId xmlns:a16="http://schemas.microsoft.com/office/drawing/2014/main" id="{4EB0EF41-07BC-9993-475F-50B17ECC06D1}"/>
              </a:ext>
            </a:extLst>
          </p:cNvPr>
          <p:cNvSpPr>
            <a:spLocks noGrp="1"/>
          </p:cNvSpPr>
          <p:nvPr>
            <p:ph type="pic" sz="quarter" idx="10"/>
          </p:nvPr>
        </p:nvSpPr>
        <p:spPr>
          <a:xfrm>
            <a:off x="0" y="-1"/>
            <a:ext cx="6096000" cy="3406776"/>
          </a:xfrm>
          <a:solidFill>
            <a:schemeClr val="tx1"/>
          </a:solidFill>
        </p:spPr>
        <p:txBody>
          <a:bodyPr tIns="360000"/>
          <a:lstStyle>
            <a:lvl1pPr marL="0" indent="0" algn="ctr">
              <a:buNone/>
              <a:defRPr sz="1000">
                <a:solidFill>
                  <a:schemeClr val="bg1"/>
                </a:solidFill>
              </a:defRPr>
            </a:lvl1pPr>
          </a:lstStyle>
          <a:p>
            <a:r>
              <a:rPr lang="en-US"/>
              <a:t>Click icon to add picture</a:t>
            </a:r>
          </a:p>
        </p:txBody>
      </p:sp>
      <p:sp>
        <p:nvSpPr>
          <p:cNvPr id="11" name="Picture Placeholder 11">
            <a:extLst>
              <a:ext uri="{FF2B5EF4-FFF2-40B4-BE49-F238E27FC236}">
                <a16:creationId xmlns:a16="http://schemas.microsoft.com/office/drawing/2014/main" id="{26645F12-C7F9-2C84-242D-0981264ADAE1}"/>
              </a:ext>
            </a:extLst>
          </p:cNvPr>
          <p:cNvSpPr>
            <a:spLocks noGrp="1"/>
          </p:cNvSpPr>
          <p:nvPr>
            <p:ph type="pic" sz="quarter" idx="14"/>
          </p:nvPr>
        </p:nvSpPr>
        <p:spPr>
          <a:xfrm>
            <a:off x="0" y="3451225"/>
            <a:ext cx="6096000" cy="3406776"/>
          </a:xfrm>
          <a:solidFill>
            <a:schemeClr val="tx1"/>
          </a:solidFill>
        </p:spPr>
        <p:txBody>
          <a:bodyPr tIns="360000"/>
          <a:lstStyle>
            <a:lvl1pPr marL="0" indent="0" algn="ctr">
              <a:buNone/>
              <a:defRPr sz="1000">
                <a:solidFill>
                  <a:schemeClr val="bg1"/>
                </a:solidFill>
              </a:defRPr>
            </a:lvl1pPr>
          </a:lstStyle>
          <a:p>
            <a:r>
              <a:rPr lang="en-US"/>
              <a:t>Click icon to add picture</a:t>
            </a:r>
          </a:p>
        </p:txBody>
      </p:sp>
      <p:sp>
        <p:nvSpPr>
          <p:cNvPr id="12" name="Title 11">
            <a:extLst>
              <a:ext uri="{FF2B5EF4-FFF2-40B4-BE49-F238E27FC236}">
                <a16:creationId xmlns:a16="http://schemas.microsoft.com/office/drawing/2014/main" id="{BBA7F138-5BFA-CC08-D395-47AB963846D8}"/>
              </a:ext>
            </a:extLst>
          </p:cNvPr>
          <p:cNvSpPr>
            <a:spLocks noGrp="1"/>
          </p:cNvSpPr>
          <p:nvPr>
            <p:ph type="title" hasCustomPrompt="1"/>
          </p:nvPr>
        </p:nvSpPr>
        <p:spPr>
          <a:xfrm>
            <a:off x="6751638" y="776288"/>
            <a:ext cx="4614862" cy="574507"/>
          </a:xfrm>
        </p:spPr>
        <p:txBody>
          <a:bodyPr>
            <a:spAutoFit/>
          </a:bodyPr>
          <a:lstStyle>
            <a:lvl1pPr>
              <a:defRPr lang="en-GB" sz="3600" b="1" i="0" kern="1200" cap="all" spc="500" baseline="0" dirty="0">
                <a:solidFill>
                  <a:schemeClr val="tx1"/>
                </a:solidFill>
                <a:latin typeface="+mj-lt"/>
                <a:ea typeface="+mj-ea"/>
                <a:cs typeface="+mj-cs"/>
              </a:defRPr>
            </a:lvl1pPr>
          </a:lstStyle>
          <a:p>
            <a:r>
              <a:rPr lang="en-GB" dirty="0"/>
              <a:t>Slide title</a:t>
            </a:r>
            <a:endParaRPr lang="en-US" dirty="0"/>
          </a:p>
        </p:txBody>
      </p:sp>
    </p:spTree>
    <p:extLst>
      <p:ext uri="{BB962C8B-B14F-4D97-AF65-F5344CB8AC3E}">
        <p14:creationId xmlns:p14="http://schemas.microsoft.com/office/powerpoint/2010/main" val="28160233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840" userDrawn="1">
          <p15:clr>
            <a:srgbClr val="FBAE40"/>
          </p15:clr>
        </p15:guide>
        <p15:guide id="7" pos="425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wo Image and Text B">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5114BDB-B90B-A65A-55CD-89B4B141274C}"/>
              </a:ext>
            </a:extLst>
          </p:cNvPr>
          <p:cNvSpPr>
            <a:spLocks noGrp="1"/>
          </p:cNvSpPr>
          <p:nvPr>
            <p:ph type="body" sz="quarter" idx="13"/>
          </p:nvPr>
        </p:nvSpPr>
        <p:spPr>
          <a:xfrm>
            <a:off x="825500" y="2211388"/>
            <a:ext cx="4614862" cy="4303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11">
            <a:extLst>
              <a:ext uri="{FF2B5EF4-FFF2-40B4-BE49-F238E27FC236}">
                <a16:creationId xmlns:a16="http://schemas.microsoft.com/office/drawing/2014/main" id="{4EB0EF41-07BC-9993-475F-50B17ECC06D1}"/>
              </a:ext>
            </a:extLst>
          </p:cNvPr>
          <p:cNvSpPr>
            <a:spLocks noGrp="1"/>
          </p:cNvSpPr>
          <p:nvPr>
            <p:ph type="pic" sz="quarter" idx="10"/>
          </p:nvPr>
        </p:nvSpPr>
        <p:spPr>
          <a:xfrm>
            <a:off x="6096000" y="-1"/>
            <a:ext cx="6096000" cy="3406776"/>
          </a:xfrm>
          <a:solidFill>
            <a:schemeClr val="tx1"/>
          </a:solidFill>
        </p:spPr>
        <p:txBody>
          <a:bodyPr tIns="360000"/>
          <a:lstStyle>
            <a:lvl1pPr marL="0" indent="0" algn="ctr">
              <a:buNone/>
              <a:defRPr sz="1000">
                <a:solidFill>
                  <a:schemeClr val="bg1"/>
                </a:solidFill>
              </a:defRPr>
            </a:lvl1pPr>
          </a:lstStyle>
          <a:p>
            <a:r>
              <a:rPr lang="en-US"/>
              <a:t>Click icon to add picture</a:t>
            </a:r>
          </a:p>
        </p:txBody>
      </p:sp>
      <p:sp>
        <p:nvSpPr>
          <p:cNvPr id="3" name="Picture Placeholder 2">
            <a:extLst>
              <a:ext uri="{FF2B5EF4-FFF2-40B4-BE49-F238E27FC236}">
                <a16:creationId xmlns:a16="http://schemas.microsoft.com/office/drawing/2014/main" id="{9CDD38E0-B0D3-40B9-F745-0E3A479CF012}"/>
              </a:ext>
            </a:extLst>
          </p:cNvPr>
          <p:cNvSpPr>
            <a:spLocks noGrp="1"/>
          </p:cNvSpPr>
          <p:nvPr>
            <p:ph type="pic" sz="quarter" idx="14"/>
          </p:nvPr>
        </p:nvSpPr>
        <p:spPr>
          <a:xfrm>
            <a:off x="6096000" y="3451225"/>
            <a:ext cx="6096000" cy="3406776"/>
          </a:xfrm>
          <a:custGeom>
            <a:avLst/>
            <a:gdLst>
              <a:gd name="connsiteX0" fmla="*/ 5227556 w 6096000"/>
              <a:gd name="connsiteY0" fmla="*/ 3007714 h 3406776"/>
              <a:gd name="connsiteX1" fmla="*/ 5240942 w 6096000"/>
              <a:gd name="connsiteY1" fmla="*/ 3021963 h 3406776"/>
              <a:gd name="connsiteX2" fmla="*/ 5220833 w 6096000"/>
              <a:gd name="connsiteY2" fmla="*/ 3051880 h 3406776"/>
              <a:gd name="connsiteX3" fmla="*/ 5213924 w 6096000"/>
              <a:gd name="connsiteY3" fmla="*/ 3051695 h 3406776"/>
              <a:gd name="connsiteX4" fmla="*/ 5219969 w 6096000"/>
              <a:gd name="connsiteY4" fmla="*/ 3008022 h 3406776"/>
              <a:gd name="connsiteX5" fmla="*/ 5219907 w 6096000"/>
              <a:gd name="connsiteY5" fmla="*/ 3008022 h 3406776"/>
              <a:gd name="connsiteX6" fmla="*/ 5227556 w 6096000"/>
              <a:gd name="connsiteY6" fmla="*/ 3007714 h 3406776"/>
              <a:gd name="connsiteX7" fmla="*/ 4923588 w 6096000"/>
              <a:gd name="connsiteY7" fmla="*/ 3007714 h 3406776"/>
              <a:gd name="connsiteX8" fmla="*/ 4926536 w 6096000"/>
              <a:gd name="connsiteY8" fmla="*/ 3034731 h 3406776"/>
              <a:gd name="connsiteX9" fmla="*/ 4912966 w 6096000"/>
              <a:gd name="connsiteY9" fmla="*/ 3034731 h 3406776"/>
              <a:gd name="connsiteX10" fmla="*/ 5069843 w 6096000"/>
              <a:gd name="connsiteY10" fmla="*/ 3007712 h 3406776"/>
              <a:gd name="connsiteX11" fmla="*/ 5072790 w 6096000"/>
              <a:gd name="connsiteY11" fmla="*/ 3034731 h 3406776"/>
              <a:gd name="connsiteX12" fmla="*/ 5059220 w 6096000"/>
              <a:gd name="connsiteY12" fmla="*/ 3034731 h 3406776"/>
              <a:gd name="connsiteX13" fmla="*/ 5069830 w 6096000"/>
              <a:gd name="connsiteY13" fmla="*/ 3007590 h 3406776"/>
              <a:gd name="connsiteX14" fmla="*/ 5069891 w 6096000"/>
              <a:gd name="connsiteY14" fmla="*/ 3007590 h 3406776"/>
              <a:gd name="connsiteX15" fmla="*/ 5069843 w 6096000"/>
              <a:gd name="connsiteY15" fmla="*/ 3007712 h 3406776"/>
              <a:gd name="connsiteX16" fmla="*/ 4923575 w 6096000"/>
              <a:gd name="connsiteY16" fmla="*/ 3007590 h 3406776"/>
              <a:gd name="connsiteX17" fmla="*/ 4923637 w 6096000"/>
              <a:gd name="connsiteY17" fmla="*/ 3007590 h 3406776"/>
              <a:gd name="connsiteX18" fmla="*/ 4923588 w 6096000"/>
              <a:gd name="connsiteY18" fmla="*/ 3007714 h 3406776"/>
              <a:gd name="connsiteX19" fmla="*/ 5123248 w 6096000"/>
              <a:gd name="connsiteY19" fmla="*/ 2995130 h 3406776"/>
              <a:gd name="connsiteX20" fmla="*/ 5113440 w 6096000"/>
              <a:gd name="connsiteY20" fmla="*/ 3064463 h 3406776"/>
              <a:gd name="connsiteX21" fmla="*/ 5130280 w 6096000"/>
              <a:gd name="connsiteY21" fmla="*/ 3064463 h 3406776"/>
              <a:gd name="connsiteX22" fmla="*/ 5134968 w 6096000"/>
              <a:gd name="connsiteY22" fmla="*/ 3030969 h 3406776"/>
              <a:gd name="connsiteX23" fmla="*/ 5135461 w 6096000"/>
              <a:gd name="connsiteY23" fmla="*/ 3022579 h 3406776"/>
              <a:gd name="connsiteX24" fmla="*/ 5153905 w 6096000"/>
              <a:gd name="connsiteY24" fmla="*/ 3064463 h 3406776"/>
              <a:gd name="connsiteX25" fmla="*/ 5171423 w 6096000"/>
              <a:gd name="connsiteY25" fmla="*/ 3064463 h 3406776"/>
              <a:gd name="connsiteX26" fmla="*/ 5181046 w 6096000"/>
              <a:gd name="connsiteY26" fmla="*/ 2995130 h 3406776"/>
              <a:gd name="connsiteX27" fmla="*/ 5164391 w 6096000"/>
              <a:gd name="connsiteY27" fmla="*/ 2995130 h 3406776"/>
              <a:gd name="connsiteX28" fmla="*/ 5159888 w 6096000"/>
              <a:gd name="connsiteY28" fmla="*/ 3027144 h 3406776"/>
              <a:gd name="connsiteX29" fmla="*/ 5159271 w 6096000"/>
              <a:gd name="connsiteY29" fmla="*/ 3037014 h 3406776"/>
              <a:gd name="connsiteX30" fmla="*/ 5140828 w 6096000"/>
              <a:gd name="connsiteY30" fmla="*/ 2995130 h 3406776"/>
              <a:gd name="connsiteX31" fmla="*/ 5059590 w 6096000"/>
              <a:gd name="connsiteY31" fmla="*/ 2995130 h 3406776"/>
              <a:gd name="connsiteX32" fmla="*/ 5029303 w 6096000"/>
              <a:gd name="connsiteY32" fmla="*/ 3064463 h 3406776"/>
              <a:gd name="connsiteX33" fmla="*/ 5047562 w 6096000"/>
              <a:gd name="connsiteY33" fmla="*/ 3064463 h 3406776"/>
              <a:gd name="connsiteX34" fmla="*/ 5053730 w 6096000"/>
              <a:gd name="connsiteY34" fmla="*/ 3048610 h 3406776"/>
              <a:gd name="connsiteX35" fmla="*/ 5074333 w 6096000"/>
              <a:gd name="connsiteY35" fmla="*/ 3048610 h 3406776"/>
              <a:gd name="connsiteX36" fmla="*/ 5076121 w 6096000"/>
              <a:gd name="connsiteY36" fmla="*/ 3064463 h 3406776"/>
              <a:gd name="connsiteX37" fmla="*/ 5094071 w 6096000"/>
              <a:gd name="connsiteY37" fmla="*/ 3064463 h 3406776"/>
              <a:gd name="connsiteX38" fmla="*/ 5083400 w 6096000"/>
              <a:gd name="connsiteY38" fmla="*/ 2995130 h 3406776"/>
              <a:gd name="connsiteX39" fmla="*/ 4976748 w 6096000"/>
              <a:gd name="connsiteY39" fmla="*/ 2995130 h 3406776"/>
              <a:gd name="connsiteX40" fmla="*/ 4970209 w 6096000"/>
              <a:gd name="connsiteY40" fmla="*/ 3041517 h 3406776"/>
              <a:gd name="connsiteX41" fmla="*/ 4969839 w 6096000"/>
              <a:gd name="connsiteY41" fmla="*/ 3046698 h 3406776"/>
              <a:gd name="connsiteX42" fmla="*/ 4995315 w 6096000"/>
              <a:gd name="connsiteY42" fmla="*/ 3065758 h 3406776"/>
              <a:gd name="connsiteX43" fmla="*/ 5009564 w 6096000"/>
              <a:gd name="connsiteY43" fmla="*/ 3064093 h 3406776"/>
              <a:gd name="connsiteX44" fmla="*/ 5011538 w 6096000"/>
              <a:gd name="connsiteY44" fmla="*/ 3050399 h 3406776"/>
              <a:gd name="connsiteX45" fmla="*/ 4999201 w 6096000"/>
              <a:gd name="connsiteY45" fmla="*/ 3051879 h 3406776"/>
              <a:gd name="connsiteX46" fmla="*/ 4987296 w 6096000"/>
              <a:gd name="connsiteY46" fmla="*/ 3043984 h 3406776"/>
              <a:gd name="connsiteX47" fmla="*/ 4987481 w 6096000"/>
              <a:gd name="connsiteY47" fmla="*/ 3041517 h 3406776"/>
              <a:gd name="connsiteX48" fmla="*/ 4994019 w 6096000"/>
              <a:gd name="connsiteY48" fmla="*/ 2995130 h 3406776"/>
              <a:gd name="connsiteX49" fmla="*/ 4913336 w 6096000"/>
              <a:gd name="connsiteY49" fmla="*/ 2995130 h 3406776"/>
              <a:gd name="connsiteX50" fmla="*/ 4883049 w 6096000"/>
              <a:gd name="connsiteY50" fmla="*/ 3064463 h 3406776"/>
              <a:gd name="connsiteX51" fmla="*/ 4901307 w 6096000"/>
              <a:gd name="connsiteY51" fmla="*/ 3064463 h 3406776"/>
              <a:gd name="connsiteX52" fmla="*/ 4907476 w 6096000"/>
              <a:gd name="connsiteY52" fmla="*/ 3048610 h 3406776"/>
              <a:gd name="connsiteX53" fmla="*/ 4928079 w 6096000"/>
              <a:gd name="connsiteY53" fmla="*/ 3048610 h 3406776"/>
              <a:gd name="connsiteX54" fmla="*/ 4929867 w 6096000"/>
              <a:gd name="connsiteY54" fmla="*/ 3064463 h 3406776"/>
              <a:gd name="connsiteX55" fmla="*/ 4947817 w 6096000"/>
              <a:gd name="connsiteY55" fmla="*/ 3064463 h 3406776"/>
              <a:gd name="connsiteX56" fmla="*/ 4937146 w 6096000"/>
              <a:gd name="connsiteY56" fmla="*/ 2995130 h 3406776"/>
              <a:gd name="connsiteX57" fmla="*/ 4747961 w 6096000"/>
              <a:gd name="connsiteY57" fmla="*/ 2995130 h 3406776"/>
              <a:gd name="connsiteX58" fmla="*/ 4746049 w 6096000"/>
              <a:gd name="connsiteY58" fmla="*/ 3009071 h 3406776"/>
              <a:gd name="connsiteX59" fmla="*/ 4775719 w 6096000"/>
              <a:gd name="connsiteY59" fmla="*/ 3009071 h 3406776"/>
              <a:gd name="connsiteX60" fmla="*/ 4739325 w 6096000"/>
              <a:gd name="connsiteY60" fmla="*/ 3050399 h 3406776"/>
              <a:gd name="connsiteX61" fmla="*/ 4737228 w 6096000"/>
              <a:gd name="connsiteY61" fmla="*/ 3064463 h 3406776"/>
              <a:gd name="connsiteX62" fmla="*/ 4789598 w 6096000"/>
              <a:gd name="connsiteY62" fmla="*/ 3064463 h 3406776"/>
              <a:gd name="connsiteX63" fmla="*/ 4791633 w 6096000"/>
              <a:gd name="connsiteY63" fmla="*/ 3050522 h 3406776"/>
              <a:gd name="connsiteX64" fmla="*/ 4760606 w 6096000"/>
              <a:gd name="connsiteY64" fmla="*/ 3050522 h 3406776"/>
              <a:gd name="connsiteX65" fmla="*/ 4796753 w 6096000"/>
              <a:gd name="connsiteY65" fmla="*/ 3009256 h 3406776"/>
              <a:gd name="connsiteX66" fmla="*/ 4798665 w 6096000"/>
              <a:gd name="connsiteY66" fmla="*/ 2995130 h 3406776"/>
              <a:gd name="connsiteX67" fmla="*/ 4598130 w 6096000"/>
              <a:gd name="connsiteY67" fmla="*/ 2995130 h 3406776"/>
              <a:gd name="connsiteX68" fmla="*/ 4604113 w 6096000"/>
              <a:gd name="connsiteY68" fmla="*/ 3064463 h 3406776"/>
              <a:gd name="connsiteX69" fmla="*/ 4624592 w 6096000"/>
              <a:gd name="connsiteY69" fmla="*/ 3064463 h 3406776"/>
              <a:gd name="connsiteX70" fmla="*/ 4638286 w 6096000"/>
              <a:gd name="connsiteY70" fmla="*/ 3029118 h 3406776"/>
              <a:gd name="connsiteX71" fmla="*/ 4640260 w 6096000"/>
              <a:gd name="connsiteY71" fmla="*/ 3023073 h 3406776"/>
              <a:gd name="connsiteX72" fmla="*/ 4640445 w 6096000"/>
              <a:gd name="connsiteY72" fmla="*/ 3029118 h 3406776"/>
              <a:gd name="connsiteX73" fmla="*/ 4644455 w 6096000"/>
              <a:gd name="connsiteY73" fmla="*/ 3064463 h 3406776"/>
              <a:gd name="connsiteX74" fmla="*/ 4664996 w 6096000"/>
              <a:gd name="connsiteY74" fmla="*/ 3064463 h 3406776"/>
              <a:gd name="connsiteX75" fmla="*/ 4690286 w 6096000"/>
              <a:gd name="connsiteY75" fmla="*/ 2995130 h 3406776"/>
              <a:gd name="connsiteX76" fmla="*/ 4671904 w 6096000"/>
              <a:gd name="connsiteY76" fmla="*/ 2995130 h 3406776"/>
              <a:gd name="connsiteX77" fmla="*/ 4658025 w 6096000"/>
              <a:gd name="connsiteY77" fmla="*/ 3037322 h 3406776"/>
              <a:gd name="connsiteX78" fmla="*/ 4654818 w 6096000"/>
              <a:gd name="connsiteY78" fmla="*/ 3047685 h 3406776"/>
              <a:gd name="connsiteX79" fmla="*/ 4655003 w 6096000"/>
              <a:gd name="connsiteY79" fmla="*/ 3037322 h 3406776"/>
              <a:gd name="connsiteX80" fmla="*/ 4652289 w 6096000"/>
              <a:gd name="connsiteY80" fmla="*/ 2998831 h 3406776"/>
              <a:gd name="connsiteX81" fmla="*/ 4634894 w 6096000"/>
              <a:gd name="connsiteY81" fmla="*/ 2998831 h 3406776"/>
              <a:gd name="connsiteX82" fmla="*/ 4621570 w 6096000"/>
              <a:gd name="connsiteY82" fmla="*/ 3037322 h 3406776"/>
              <a:gd name="connsiteX83" fmla="*/ 4618486 w 6096000"/>
              <a:gd name="connsiteY83" fmla="*/ 3047932 h 3406776"/>
              <a:gd name="connsiteX84" fmla="*/ 4618671 w 6096000"/>
              <a:gd name="connsiteY84" fmla="*/ 3037322 h 3406776"/>
              <a:gd name="connsiteX85" fmla="*/ 4616203 w 6096000"/>
              <a:gd name="connsiteY85" fmla="*/ 2995130 h 3406776"/>
              <a:gd name="connsiteX86" fmla="*/ 4449471 w 6096000"/>
              <a:gd name="connsiteY86" fmla="*/ 2995130 h 3406776"/>
              <a:gd name="connsiteX87" fmla="*/ 4439725 w 6096000"/>
              <a:gd name="connsiteY87" fmla="*/ 3064463 h 3406776"/>
              <a:gd name="connsiteX88" fmla="*/ 4456565 w 6096000"/>
              <a:gd name="connsiteY88" fmla="*/ 3064463 h 3406776"/>
              <a:gd name="connsiteX89" fmla="*/ 4461253 w 6096000"/>
              <a:gd name="connsiteY89" fmla="*/ 3030969 h 3406776"/>
              <a:gd name="connsiteX90" fmla="*/ 4461685 w 6096000"/>
              <a:gd name="connsiteY90" fmla="*/ 3022579 h 3406776"/>
              <a:gd name="connsiteX91" fmla="*/ 4480190 w 6096000"/>
              <a:gd name="connsiteY91" fmla="*/ 3064463 h 3406776"/>
              <a:gd name="connsiteX92" fmla="*/ 4497646 w 6096000"/>
              <a:gd name="connsiteY92" fmla="*/ 3064463 h 3406776"/>
              <a:gd name="connsiteX93" fmla="*/ 4507331 w 6096000"/>
              <a:gd name="connsiteY93" fmla="*/ 2995130 h 3406776"/>
              <a:gd name="connsiteX94" fmla="*/ 4490614 w 6096000"/>
              <a:gd name="connsiteY94" fmla="*/ 2995130 h 3406776"/>
              <a:gd name="connsiteX95" fmla="*/ 4486112 w 6096000"/>
              <a:gd name="connsiteY95" fmla="*/ 3027144 h 3406776"/>
              <a:gd name="connsiteX96" fmla="*/ 4485556 w 6096000"/>
              <a:gd name="connsiteY96" fmla="*/ 3037014 h 3406776"/>
              <a:gd name="connsiteX97" fmla="*/ 4467113 w 6096000"/>
              <a:gd name="connsiteY97" fmla="*/ 2995130 h 3406776"/>
              <a:gd name="connsiteX98" fmla="*/ 4824635 w 6096000"/>
              <a:gd name="connsiteY98" fmla="*/ 2995069 h 3406776"/>
              <a:gd name="connsiteX99" fmla="*/ 4818158 w 6096000"/>
              <a:gd name="connsiteY99" fmla="*/ 3041085 h 3406776"/>
              <a:gd name="connsiteX100" fmla="*/ 4817788 w 6096000"/>
              <a:gd name="connsiteY100" fmla="*/ 3045897 h 3406776"/>
              <a:gd name="connsiteX101" fmla="*/ 4845237 w 6096000"/>
              <a:gd name="connsiteY101" fmla="*/ 3065759 h 3406776"/>
              <a:gd name="connsiteX102" fmla="*/ 4862632 w 6096000"/>
              <a:gd name="connsiteY102" fmla="*/ 3064094 h 3406776"/>
              <a:gd name="connsiteX103" fmla="*/ 4864606 w 6096000"/>
              <a:gd name="connsiteY103" fmla="*/ 3050523 h 3406776"/>
              <a:gd name="connsiteX104" fmla="*/ 4849370 w 6096000"/>
              <a:gd name="connsiteY104" fmla="*/ 3051880 h 3406776"/>
              <a:gd name="connsiteX105" fmla="*/ 4835430 w 6096000"/>
              <a:gd name="connsiteY105" fmla="*/ 3043738 h 3406776"/>
              <a:gd name="connsiteX106" fmla="*/ 4835553 w 6096000"/>
              <a:gd name="connsiteY106" fmla="*/ 3041764 h 3406776"/>
              <a:gd name="connsiteX107" fmla="*/ 4836355 w 6096000"/>
              <a:gd name="connsiteY107" fmla="*/ 3036212 h 3406776"/>
              <a:gd name="connsiteX108" fmla="*/ 4863064 w 6096000"/>
              <a:gd name="connsiteY108" fmla="*/ 3036212 h 3406776"/>
              <a:gd name="connsiteX109" fmla="*/ 4865100 w 6096000"/>
              <a:gd name="connsiteY109" fmla="*/ 3022457 h 3406776"/>
              <a:gd name="connsiteX110" fmla="*/ 4838329 w 6096000"/>
              <a:gd name="connsiteY110" fmla="*/ 3022457 h 3406776"/>
              <a:gd name="connsiteX111" fmla="*/ 4840179 w 6096000"/>
              <a:gd name="connsiteY111" fmla="*/ 3008948 h 3406776"/>
              <a:gd name="connsiteX112" fmla="*/ 4870466 w 6096000"/>
              <a:gd name="connsiteY112" fmla="*/ 3008948 h 3406776"/>
              <a:gd name="connsiteX113" fmla="*/ 4872317 w 6096000"/>
              <a:gd name="connsiteY113" fmla="*/ 2995069 h 3406776"/>
              <a:gd name="connsiteX114" fmla="*/ 4530154 w 6096000"/>
              <a:gd name="connsiteY114" fmla="*/ 2995069 h 3406776"/>
              <a:gd name="connsiteX115" fmla="*/ 4523677 w 6096000"/>
              <a:gd name="connsiteY115" fmla="*/ 3041085 h 3406776"/>
              <a:gd name="connsiteX116" fmla="*/ 4523307 w 6096000"/>
              <a:gd name="connsiteY116" fmla="*/ 3045897 h 3406776"/>
              <a:gd name="connsiteX117" fmla="*/ 4550756 w 6096000"/>
              <a:gd name="connsiteY117" fmla="*/ 3065759 h 3406776"/>
              <a:gd name="connsiteX118" fmla="*/ 4568151 w 6096000"/>
              <a:gd name="connsiteY118" fmla="*/ 3064094 h 3406776"/>
              <a:gd name="connsiteX119" fmla="*/ 4570125 w 6096000"/>
              <a:gd name="connsiteY119" fmla="*/ 3050523 h 3406776"/>
              <a:gd name="connsiteX120" fmla="*/ 4554889 w 6096000"/>
              <a:gd name="connsiteY120" fmla="*/ 3051880 h 3406776"/>
              <a:gd name="connsiteX121" fmla="*/ 4540949 w 6096000"/>
              <a:gd name="connsiteY121" fmla="*/ 3043738 h 3406776"/>
              <a:gd name="connsiteX122" fmla="*/ 4541072 w 6096000"/>
              <a:gd name="connsiteY122" fmla="*/ 3041764 h 3406776"/>
              <a:gd name="connsiteX123" fmla="*/ 4541874 w 6096000"/>
              <a:gd name="connsiteY123" fmla="*/ 3036212 h 3406776"/>
              <a:gd name="connsiteX124" fmla="*/ 4568583 w 6096000"/>
              <a:gd name="connsiteY124" fmla="*/ 3036212 h 3406776"/>
              <a:gd name="connsiteX125" fmla="*/ 4570619 w 6096000"/>
              <a:gd name="connsiteY125" fmla="*/ 3022457 h 3406776"/>
              <a:gd name="connsiteX126" fmla="*/ 4543848 w 6096000"/>
              <a:gd name="connsiteY126" fmla="*/ 3022457 h 3406776"/>
              <a:gd name="connsiteX127" fmla="*/ 4545698 w 6096000"/>
              <a:gd name="connsiteY127" fmla="*/ 3008948 h 3406776"/>
              <a:gd name="connsiteX128" fmla="*/ 4575985 w 6096000"/>
              <a:gd name="connsiteY128" fmla="*/ 3008948 h 3406776"/>
              <a:gd name="connsiteX129" fmla="*/ 4577836 w 6096000"/>
              <a:gd name="connsiteY129" fmla="*/ 2995069 h 3406776"/>
              <a:gd name="connsiteX130" fmla="*/ 5228728 w 6096000"/>
              <a:gd name="connsiteY130" fmla="*/ 2993835 h 3406776"/>
              <a:gd name="connsiteX131" fmla="*/ 5204425 w 6096000"/>
              <a:gd name="connsiteY131" fmla="*/ 2996364 h 3406776"/>
              <a:gd name="connsiteX132" fmla="*/ 5204363 w 6096000"/>
              <a:gd name="connsiteY132" fmla="*/ 2996364 h 3406776"/>
              <a:gd name="connsiteX133" fmla="*/ 5194987 w 6096000"/>
              <a:gd name="connsiteY133" fmla="*/ 3062983 h 3406776"/>
              <a:gd name="connsiteX134" fmla="*/ 5218612 w 6096000"/>
              <a:gd name="connsiteY134" fmla="*/ 3065697 h 3406776"/>
              <a:gd name="connsiteX135" fmla="*/ 5258398 w 6096000"/>
              <a:gd name="connsiteY135" fmla="*/ 3021655 h 3406776"/>
              <a:gd name="connsiteX136" fmla="*/ 5228728 w 6096000"/>
              <a:gd name="connsiteY136" fmla="*/ 2993835 h 3406776"/>
              <a:gd name="connsiteX137" fmla="*/ 4719093 w 6096000"/>
              <a:gd name="connsiteY137" fmla="*/ 2813841 h 3406776"/>
              <a:gd name="connsiteX138" fmla="*/ 4719084 w 6096000"/>
              <a:gd name="connsiteY138" fmla="*/ 2813902 h 3406776"/>
              <a:gd name="connsiteX139" fmla="*/ 4719031 w 6096000"/>
              <a:gd name="connsiteY139" fmla="*/ 2813902 h 3406776"/>
              <a:gd name="connsiteX140" fmla="*/ 4838760 w 6096000"/>
              <a:gd name="connsiteY140" fmla="*/ 2810510 h 3406776"/>
              <a:gd name="connsiteX141" fmla="*/ 4858622 w 6096000"/>
              <a:gd name="connsiteY141" fmla="*/ 2836972 h 3406776"/>
              <a:gd name="connsiteX142" fmla="*/ 4827472 w 6096000"/>
              <a:gd name="connsiteY142" fmla="*/ 2894585 h 3406776"/>
              <a:gd name="connsiteX143" fmla="*/ 4807610 w 6096000"/>
              <a:gd name="connsiteY143" fmla="*/ 2868123 h 3406776"/>
              <a:gd name="connsiteX144" fmla="*/ 4838760 w 6096000"/>
              <a:gd name="connsiteY144" fmla="*/ 2810510 h 3406776"/>
              <a:gd name="connsiteX145" fmla="*/ 4299146 w 6096000"/>
              <a:gd name="connsiteY145" fmla="*/ 2808844 h 3406776"/>
              <a:gd name="connsiteX146" fmla="*/ 4316541 w 6096000"/>
              <a:gd name="connsiteY146" fmla="*/ 2825129 h 3406776"/>
              <a:gd name="connsiteX147" fmla="*/ 4316480 w 6096000"/>
              <a:gd name="connsiteY147" fmla="*/ 2825129 h 3406776"/>
              <a:gd name="connsiteX148" fmla="*/ 4315123 w 6096000"/>
              <a:gd name="connsiteY148" fmla="*/ 2835615 h 3406776"/>
              <a:gd name="connsiteX149" fmla="*/ 4272931 w 6096000"/>
              <a:gd name="connsiteY149" fmla="*/ 2835615 h 3406776"/>
              <a:gd name="connsiteX150" fmla="*/ 4299146 w 6096000"/>
              <a:gd name="connsiteY150" fmla="*/ 2808844 h 3406776"/>
              <a:gd name="connsiteX151" fmla="*/ 4152461 w 6096000"/>
              <a:gd name="connsiteY151" fmla="*/ 2808844 h 3406776"/>
              <a:gd name="connsiteX152" fmla="*/ 4169856 w 6096000"/>
              <a:gd name="connsiteY152" fmla="*/ 2825129 h 3406776"/>
              <a:gd name="connsiteX153" fmla="*/ 4169795 w 6096000"/>
              <a:gd name="connsiteY153" fmla="*/ 2825129 h 3406776"/>
              <a:gd name="connsiteX154" fmla="*/ 4168438 w 6096000"/>
              <a:gd name="connsiteY154" fmla="*/ 2835615 h 3406776"/>
              <a:gd name="connsiteX155" fmla="*/ 4126246 w 6096000"/>
              <a:gd name="connsiteY155" fmla="*/ 2835615 h 3406776"/>
              <a:gd name="connsiteX156" fmla="*/ 4152461 w 6096000"/>
              <a:gd name="connsiteY156" fmla="*/ 2808844 h 3406776"/>
              <a:gd name="connsiteX157" fmla="*/ 4913151 w 6096000"/>
              <a:gd name="connsiteY157" fmla="*/ 2776337 h 3406776"/>
              <a:gd name="connsiteX158" fmla="*/ 4932705 w 6096000"/>
              <a:gd name="connsiteY158" fmla="*/ 2928820 h 3406776"/>
              <a:gd name="connsiteX159" fmla="*/ 4985692 w 6096000"/>
              <a:gd name="connsiteY159" fmla="*/ 2928820 h 3406776"/>
              <a:gd name="connsiteX160" fmla="*/ 5012154 w 6096000"/>
              <a:gd name="connsiteY160" fmla="*/ 2862633 h 3406776"/>
              <a:gd name="connsiteX161" fmla="*/ 5019310 w 6096000"/>
              <a:gd name="connsiteY161" fmla="*/ 2839995 h 3406776"/>
              <a:gd name="connsiteX162" fmla="*/ 5020112 w 6096000"/>
              <a:gd name="connsiteY162" fmla="*/ 2862633 h 3406776"/>
              <a:gd name="connsiteX163" fmla="*/ 5027575 w 6096000"/>
              <a:gd name="connsiteY163" fmla="*/ 2928820 h 3406776"/>
              <a:gd name="connsiteX164" fmla="*/ 5080500 w 6096000"/>
              <a:gd name="connsiteY164" fmla="*/ 2928820 h 3406776"/>
              <a:gd name="connsiteX165" fmla="*/ 5142863 w 6096000"/>
              <a:gd name="connsiteY165" fmla="*/ 2776337 h 3406776"/>
              <a:gd name="connsiteX166" fmla="*/ 5094318 w 6096000"/>
              <a:gd name="connsiteY166" fmla="*/ 2776337 h 3406776"/>
              <a:gd name="connsiteX167" fmla="*/ 5056505 w 6096000"/>
              <a:gd name="connsiteY167" fmla="*/ 2883051 h 3406776"/>
              <a:gd name="connsiteX168" fmla="*/ 5048548 w 6096000"/>
              <a:gd name="connsiteY168" fmla="*/ 2776337 h 3406776"/>
              <a:gd name="connsiteX169" fmla="*/ 5006911 w 6096000"/>
              <a:gd name="connsiteY169" fmla="*/ 2776337 h 3406776"/>
              <a:gd name="connsiteX170" fmla="*/ 4969407 w 6096000"/>
              <a:gd name="connsiteY170" fmla="*/ 2883051 h 3406776"/>
              <a:gd name="connsiteX171" fmla="*/ 4961141 w 6096000"/>
              <a:gd name="connsiteY171" fmla="*/ 2776337 h 3406776"/>
              <a:gd name="connsiteX172" fmla="*/ 3934099 w 6096000"/>
              <a:gd name="connsiteY172" fmla="*/ 2776213 h 3406776"/>
              <a:gd name="connsiteX173" fmla="*/ 3921392 w 6096000"/>
              <a:gd name="connsiteY173" fmla="*/ 2867752 h 3406776"/>
              <a:gd name="connsiteX174" fmla="*/ 3920282 w 6096000"/>
              <a:gd name="connsiteY174" fmla="*/ 2884037 h 3406776"/>
              <a:gd name="connsiteX175" fmla="*/ 3980362 w 6096000"/>
              <a:gd name="connsiteY175" fmla="*/ 2932274 h 3406776"/>
              <a:gd name="connsiteX176" fmla="*/ 4052595 w 6096000"/>
              <a:gd name="connsiteY176" fmla="*/ 2919074 h 3406776"/>
              <a:gd name="connsiteX177" fmla="*/ 4072457 w 6096000"/>
              <a:gd name="connsiteY177" fmla="*/ 2776275 h 3406776"/>
              <a:gd name="connsiteX178" fmla="*/ 4024775 w 6096000"/>
              <a:gd name="connsiteY178" fmla="*/ 2776275 h 3406776"/>
              <a:gd name="connsiteX179" fmla="*/ 4008799 w 6096000"/>
              <a:gd name="connsiteY179" fmla="*/ 2891809 h 3406776"/>
              <a:gd name="connsiteX180" fmla="*/ 3988381 w 6096000"/>
              <a:gd name="connsiteY180" fmla="*/ 2894585 h 3406776"/>
              <a:gd name="connsiteX181" fmla="*/ 3967717 w 6096000"/>
              <a:gd name="connsiteY181" fmla="*/ 2878609 h 3406776"/>
              <a:gd name="connsiteX182" fmla="*/ 3968272 w 6096000"/>
              <a:gd name="connsiteY182" fmla="*/ 2873119 h 3406776"/>
              <a:gd name="connsiteX183" fmla="*/ 3968272 w 6096000"/>
              <a:gd name="connsiteY183" fmla="*/ 2872995 h 3406776"/>
              <a:gd name="connsiteX184" fmla="*/ 3981781 w 6096000"/>
              <a:gd name="connsiteY184" fmla="*/ 2776213 h 3406776"/>
              <a:gd name="connsiteX185" fmla="*/ 4593750 w 6096000"/>
              <a:gd name="connsiteY185" fmla="*/ 2773006 h 3406776"/>
              <a:gd name="connsiteX186" fmla="*/ 4526453 w 6096000"/>
              <a:gd name="connsiteY186" fmla="*/ 2822662 h 3406776"/>
              <a:gd name="connsiteX187" fmla="*/ 4571112 w 6096000"/>
              <a:gd name="connsiteY187" fmla="*/ 2871762 h 3406776"/>
              <a:gd name="connsiteX188" fmla="*/ 4594244 w 6096000"/>
              <a:gd name="connsiteY188" fmla="*/ 2886073 h 3406776"/>
              <a:gd name="connsiteX189" fmla="*/ 4571112 w 6096000"/>
              <a:gd name="connsiteY189" fmla="*/ 2896004 h 3406776"/>
              <a:gd name="connsiteX190" fmla="*/ 4527254 w 6096000"/>
              <a:gd name="connsiteY190" fmla="*/ 2887739 h 3406776"/>
              <a:gd name="connsiteX191" fmla="*/ 4516213 w 6096000"/>
              <a:gd name="connsiteY191" fmla="*/ 2922775 h 3406776"/>
              <a:gd name="connsiteX192" fmla="*/ 4570248 w 6096000"/>
              <a:gd name="connsiteY192" fmla="*/ 2932151 h 3406776"/>
              <a:gd name="connsiteX193" fmla="*/ 4639705 w 6096000"/>
              <a:gd name="connsiteY193" fmla="*/ 2878918 h 3406776"/>
              <a:gd name="connsiteX194" fmla="*/ 4596958 w 6096000"/>
              <a:gd name="connsiteY194" fmla="*/ 2832593 h 3406776"/>
              <a:gd name="connsiteX195" fmla="*/ 4571605 w 6096000"/>
              <a:gd name="connsiteY195" fmla="*/ 2818776 h 3406776"/>
              <a:gd name="connsiteX196" fmla="*/ 4571667 w 6096000"/>
              <a:gd name="connsiteY196" fmla="*/ 2818776 h 3406776"/>
              <a:gd name="connsiteX197" fmla="*/ 4593750 w 6096000"/>
              <a:gd name="connsiteY197" fmla="*/ 2809153 h 3406776"/>
              <a:gd name="connsiteX198" fmla="*/ 4635942 w 6096000"/>
              <a:gd name="connsiteY198" fmla="*/ 2815753 h 3406776"/>
              <a:gd name="connsiteX199" fmla="*/ 4647539 w 6096000"/>
              <a:gd name="connsiteY199" fmla="*/ 2781272 h 3406776"/>
              <a:gd name="connsiteX200" fmla="*/ 4593750 w 6096000"/>
              <a:gd name="connsiteY200" fmla="*/ 2773006 h 3406776"/>
              <a:gd name="connsiteX201" fmla="*/ 5226322 w 6096000"/>
              <a:gd name="connsiteY201" fmla="*/ 2772821 h 3406776"/>
              <a:gd name="connsiteX202" fmla="*/ 5154090 w 6096000"/>
              <a:gd name="connsiteY202" fmla="*/ 2786083 h 3406776"/>
              <a:gd name="connsiteX203" fmla="*/ 5133981 w 6096000"/>
              <a:gd name="connsiteY203" fmla="*/ 2928882 h 3406776"/>
              <a:gd name="connsiteX204" fmla="*/ 5181663 w 6096000"/>
              <a:gd name="connsiteY204" fmla="*/ 2928882 h 3406776"/>
              <a:gd name="connsiteX205" fmla="*/ 5197639 w 6096000"/>
              <a:gd name="connsiteY205" fmla="*/ 2813347 h 3406776"/>
              <a:gd name="connsiteX206" fmla="*/ 5218057 w 6096000"/>
              <a:gd name="connsiteY206" fmla="*/ 2810572 h 3406776"/>
              <a:gd name="connsiteX207" fmla="*/ 5238721 w 6096000"/>
              <a:gd name="connsiteY207" fmla="*/ 2827103 h 3406776"/>
              <a:gd name="connsiteX208" fmla="*/ 5238474 w 6096000"/>
              <a:gd name="connsiteY208" fmla="*/ 2832038 h 3406776"/>
              <a:gd name="connsiteX209" fmla="*/ 5238412 w 6096000"/>
              <a:gd name="connsiteY209" fmla="*/ 2832100 h 3406776"/>
              <a:gd name="connsiteX210" fmla="*/ 5224904 w 6096000"/>
              <a:gd name="connsiteY210" fmla="*/ 2928882 h 3406776"/>
              <a:gd name="connsiteX211" fmla="*/ 5272585 w 6096000"/>
              <a:gd name="connsiteY211" fmla="*/ 2928882 h 3406776"/>
              <a:gd name="connsiteX212" fmla="*/ 5285292 w 6096000"/>
              <a:gd name="connsiteY212" fmla="*/ 2837343 h 3406776"/>
              <a:gd name="connsiteX213" fmla="*/ 5286403 w 6096000"/>
              <a:gd name="connsiteY213" fmla="*/ 2820811 h 3406776"/>
              <a:gd name="connsiteX214" fmla="*/ 5226322 w 6096000"/>
              <a:gd name="connsiteY214" fmla="*/ 2772821 h 3406776"/>
              <a:gd name="connsiteX215" fmla="*/ 4452678 w 6096000"/>
              <a:gd name="connsiteY215" fmla="*/ 2772821 h 3406776"/>
              <a:gd name="connsiteX216" fmla="*/ 4380446 w 6096000"/>
              <a:gd name="connsiteY216" fmla="*/ 2786083 h 3406776"/>
              <a:gd name="connsiteX217" fmla="*/ 4360337 w 6096000"/>
              <a:gd name="connsiteY217" fmla="*/ 2928882 h 3406776"/>
              <a:gd name="connsiteX218" fmla="*/ 4408019 w 6096000"/>
              <a:gd name="connsiteY218" fmla="*/ 2928882 h 3406776"/>
              <a:gd name="connsiteX219" fmla="*/ 4423995 w 6096000"/>
              <a:gd name="connsiteY219" fmla="*/ 2813347 h 3406776"/>
              <a:gd name="connsiteX220" fmla="*/ 4444413 w 6096000"/>
              <a:gd name="connsiteY220" fmla="*/ 2810572 h 3406776"/>
              <a:gd name="connsiteX221" fmla="*/ 4465077 w 6096000"/>
              <a:gd name="connsiteY221" fmla="*/ 2827103 h 3406776"/>
              <a:gd name="connsiteX222" fmla="*/ 4464830 w 6096000"/>
              <a:gd name="connsiteY222" fmla="*/ 2832038 h 3406776"/>
              <a:gd name="connsiteX223" fmla="*/ 4464830 w 6096000"/>
              <a:gd name="connsiteY223" fmla="*/ 2832100 h 3406776"/>
              <a:gd name="connsiteX224" fmla="*/ 4451321 w 6096000"/>
              <a:gd name="connsiteY224" fmla="*/ 2928882 h 3406776"/>
              <a:gd name="connsiteX225" fmla="*/ 4499003 w 6096000"/>
              <a:gd name="connsiteY225" fmla="*/ 2928882 h 3406776"/>
              <a:gd name="connsiteX226" fmla="*/ 4511710 w 6096000"/>
              <a:gd name="connsiteY226" fmla="*/ 2837343 h 3406776"/>
              <a:gd name="connsiteX227" fmla="*/ 4512820 w 6096000"/>
              <a:gd name="connsiteY227" fmla="*/ 2820811 h 3406776"/>
              <a:gd name="connsiteX228" fmla="*/ 4452678 w 6096000"/>
              <a:gd name="connsiteY228" fmla="*/ 2772821 h 3406776"/>
              <a:gd name="connsiteX229" fmla="*/ 4840672 w 6096000"/>
              <a:gd name="connsiteY229" fmla="*/ 2772759 h 3406776"/>
              <a:gd name="connsiteX230" fmla="*/ 4759866 w 6096000"/>
              <a:gd name="connsiteY230" fmla="*/ 2870343 h 3406776"/>
              <a:gd name="connsiteX231" fmla="*/ 4825190 w 6096000"/>
              <a:gd name="connsiteY231" fmla="*/ 2932398 h 3406776"/>
              <a:gd name="connsiteX232" fmla="*/ 4905996 w 6096000"/>
              <a:gd name="connsiteY232" fmla="*/ 2835615 h 3406776"/>
              <a:gd name="connsiteX233" fmla="*/ 4840672 w 6096000"/>
              <a:gd name="connsiteY233" fmla="*/ 2772759 h 3406776"/>
              <a:gd name="connsiteX234" fmla="*/ 4303279 w 6096000"/>
              <a:gd name="connsiteY234" fmla="*/ 2772759 h 3406776"/>
              <a:gd name="connsiteX235" fmla="*/ 4221671 w 6096000"/>
              <a:gd name="connsiteY235" fmla="*/ 2864298 h 3406776"/>
              <a:gd name="connsiteX236" fmla="*/ 4294458 w 6096000"/>
              <a:gd name="connsiteY236" fmla="*/ 2932398 h 3406776"/>
              <a:gd name="connsiteX237" fmla="*/ 4339673 w 6096000"/>
              <a:gd name="connsiteY237" fmla="*/ 2925489 h 3406776"/>
              <a:gd name="connsiteX238" fmla="*/ 4336897 w 6096000"/>
              <a:gd name="connsiteY238" fmla="*/ 2890206 h 3406776"/>
              <a:gd name="connsiteX239" fmla="*/ 4303279 w 6096000"/>
              <a:gd name="connsiteY239" fmla="*/ 2894894 h 3406776"/>
              <a:gd name="connsiteX240" fmla="*/ 4268243 w 6096000"/>
              <a:gd name="connsiteY240" fmla="*/ 2870652 h 3406776"/>
              <a:gd name="connsiteX241" fmla="*/ 4268798 w 6096000"/>
              <a:gd name="connsiteY241" fmla="*/ 2864298 h 3406776"/>
              <a:gd name="connsiteX242" fmla="*/ 4268859 w 6096000"/>
              <a:gd name="connsiteY242" fmla="*/ 2864298 h 3406776"/>
              <a:gd name="connsiteX243" fmla="*/ 4352380 w 6096000"/>
              <a:gd name="connsiteY243" fmla="*/ 2864298 h 3406776"/>
              <a:gd name="connsiteX244" fmla="*/ 4360646 w 6096000"/>
              <a:gd name="connsiteY244" fmla="*/ 2825129 h 3406776"/>
              <a:gd name="connsiteX245" fmla="*/ 4303279 w 6096000"/>
              <a:gd name="connsiteY245" fmla="*/ 2772759 h 3406776"/>
              <a:gd name="connsiteX246" fmla="*/ 4156594 w 6096000"/>
              <a:gd name="connsiteY246" fmla="*/ 2772759 h 3406776"/>
              <a:gd name="connsiteX247" fmla="*/ 4074986 w 6096000"/>
              <a:gd name="connsiteY247" fmla="*/ 2864298 h 3406776"/>
              <a:gd name="connsiteX248" fmla="*/ 4147773 w 6096000"/>
              <a:gd name="connsiteY248" fmla="*/ 2932398 h 3406776"/>
              <a:gd name="connsiteX249" fmla="*/ 4192988 w 6096000"/>
              <a:gd name="connsiteY249" fmla="*/ 2925489 h 3406776"/>
              <a:gd name="connsiteX250" fmla="*/ 4190212 w 6096000"/>
              <a:gd name="connsiteY250" fmla="*/ 2890206 h 3406776"/>
              <a:gd name="connsiteX251" fmla="*/ 4156594 w 6096000"/>
              <a:gd name="connsiteY251" fmla="*/ 2894894 h 3406776"/>
              <a:gd name="connsiteX252" fmla="*/ 4121558 w 6096000"/>
              <a:gd name="connsiteY252" fmla="*/ 2870652 h 3406776"/>
              <a:gd name="connsiteX253" fmla="*/ 4122113 w 6096000"/>
              <a:gd name="connsiteY253" fmla="*/ 2864298 h 3406776"/>
              <a:gd name="connsiteX254" fmla="*/ 4122174 w 6096000"/>
              <a:gd name="connsiteY254" fmla="*/ 2864298 h 3406776"/>
              <a:gd name="connsiteX255" fmla="*/ 4205695 w 6096000"/>
              <a:gd name="connsiteY255" fmla="*/ 2864298 h 3406776"/>
              <a:gd name="connsiteX256" fmla="*/ 4213961 w 6096000"/>
              <a:gd name="connsiteY256" fmla="*/ 2825129 h 3406776"/>
              <a:gd name="connsiteX257" fmla="*/ 4156594 w 6096000"/>
              <a:gd name="connsiteY257" fmla="*/ 2772759 h 3406776"/>
              <a:gd name="connsiteX258" fmla="*/ 3831827 w 6096000"/>
              <a:gd name="connsiteY258" fmla="*/ 2768318 h 3406776"/>
              <a:gd name="connsiteX259" fmla="*/ 3862176 w 6096000"/>
              <a:gd name="connsiteY259" fmla="*/ 2806068 h 3406776"/>
              <a:gd name="connsiteX260" fmla="*/ 3815296 w 6096000"/>
              <a:gd name="connsiteY260" fmla="*/ 2893475 h 3406776"/>
              <a:gd name="connsiteX261" fmla="*/ 3784701 w 6096000"/>
              <a:gd name="connsiteY261" fmla="*/ 2855724 h 3406776"/>
              <a:gd name="connsiteX262" fmla="*/ 3831827 w 6096000"/>
              <a:gd name="connsiteY262" fmla="*/ 2768318 h 3406776"/>
              <a:gd name="connsiteX263" fmla="*/ 4730627 w 6096000"/>
              <a:gd name="connsiteY263" fmla="*/ 2732541 h 3406776"/>
              <a:gd name="connsiteX264" fmla="*/ 4681835 w 6096000"/>
              <a:gd name="connsiteY264" fmla="*/ 2738894 h 3406776"/>
              <a:gd name="connsiteX265" fmla="*/ 4676592 w 6096000"/>
              <a:gd name="connsiteY265" fmla="*/ 2776398 h 3406776"/>
              <a:gd name="connsiteX266" fmla="*/ 4659197 w 6096000"/>
              <a:gd name="connsiteY266" fmla="*/ 2776398 h 3406776"/>
              <a:gd name="connsiteX267" fmla="*/ 4653954 w 6096000"/>
              <a:gd name="connsiteY267" fmla="*/ 2813902 h 3406776"/>
              <a:gd name="connsiteX268" fmla="*/ 4671349 w 6096000"/>
              <a:gd name="connsiteY268" fmla="*/ 2813902 h 3406776"/>
              <a:gd name="connsiteX269" fmla="*/ 4663330 w 6096000"/>
              <a:gd name="connsiteY269" fmla="*/ 2870960 h 3406776"/>
              <a:gd name="connsiteX270" fmla="*/ 4662220 w 6096000"/>
              <a:gd name="connsiteY270" fmla="*/ 2885826 h 3406776"/>
              <a:gd name="connsiteX271" fmla="*/ 4711320 w 6096000"/>
              <a:gd name="connsiteY271" fmla="*/ 2932398 h 3406776"/>
              <a:gd name="connsiteX272" fmla="*/ 4747159 w 6096000"/>
              <a:gd name="connsiteY272" fmla="*/ 2924687 h 3406776"/>
              <a:gd name="connsiteX273" fmla="*/ 4745802 w 6096000"/>
              <a:gd name="connsiteY273" fmla="*/ 2890761 h 3406776"/>
              <a:gd name="connsiteX274" fmla="*/ 4727358 w 6096000"/>
              <a:gd name="connsiteY274" fmla="*/ 2894647 h 3406776"/>
              <a:gd name="connsiteX275" fmla="*/ 4710518 w 6096000"/>
              <a:gd name="connsiteY275" fmla="*/ 2877807 h 3406776"/>
              <a:gd name="connsiteX276" fmla="*/ 4711074 w 6096000"/>
              <a:gd name="connsiteY276" fmla="*/ 2870652 h 3406776"/>
              <a:gd name="connsiteX277" fmla="*/ 4719084 w 6096000"/>
              <a:gd name="connsiteY277" fmla="*/ 2813902 h 3406776"/>
              <a:gd name="connsiteX278" fmla="*/ 4754869 w 6096000"/>
              <a:gd name="connsiteY278" fmla="*/ 2813902 h 3406776"/>
              <a:gd name="connsiteX279" fmla="*/ 4760112 w 6096000"/>
              <a:gd name="connsiteY279" fmla="*/ 2776398 h 3406776"/>
              <a:gd name="connsiteX280" fmla="*/ 4724274 w 6096000"/>
              <a:gd name="connsiteY280" fmla="*/ 2776398 h 3406776"/>
              <a:gd name="connsiteX281" fmla="*/ 3835405 w 6096000"/>
              <a:gd name="connsiteY281" fmla="*/ 2729395 h 3406776"/>
              <a:gd name="connsiteX282" fmla="*/ 3735600 w 6096000"/>
              <a:gd name="connsiteY282" fmla="*/ 2857081 h 3406776"/>
              <a:gd name="connsiteX283" fmla="*/ 3803823 w 6096000"/>
              <a:gd name="connsiteY283" fmla="*/ 2932089 h 3406776"/>
              <a:gd name="connsiteX284" fmla="*/ 3835282 w 6096000"/>
              <a:gd name="connsiteY284" fmla="*/ 2962685 h 3406776"/>
              <a:gd name="connsiteX285" fmla="*/ 3876795 w 6096000"/>
              <a:gd name="connsiteY285" fmla="*/ 2980573 h 3406776"/>
              <a:gd name="connsiteX286" fmla="*/ 3878831 w 6096000"/>
              <a:gd name="connsiteY286" fmla="*/ 2980882 h 3406776"/>
              <a:gd name="connsiteX287" fmla="*/ 3894807 w 6096000"/>
              <a:gd name="connsiteY287" fmla="*/ 2948867 h 3406776"/>
              <a:gd name="connsiteX288" fmla="*/ 3891846 w 6096000"/>
              <a:gd name="connsiteY288" fmla="*/ 2947819 h 3406776"/>
              <a:gd name="connsiteX289" fmla="*/ 3865754 w 6096000"/>
              <a:gd name="connsiteY289" fmla="*/ 2934125 h 3406776"/>
              <a:gd name="connsiteX290" fmla="*/ 3865815 w 6096000"/>
              <a:gd name="connsiteY290" fmla="*/ 2934125 h 3406776"/>
              <a:gd name="connsiteX291" fmla="*/ 3853108 w 6096000"/>
              <a:gd name="connsiteY291" fmla="*/ 2924009 h 3406776"/>
              <a:gd name="connsiteX292" fmla="*/ 3910968 w 6096000"/>
              <a:gd name="connsiteY292" fmla="*/ 2805205 h 3406776"/>
              <a:gd name="connsiteX293" fmla="*/ 3835405 w 6096000"/>
              <a:gd name="connsiteY293" fmla="*/ 2729395 h 3406776"/>
              <a:gd name="connsiteX294" fmla="*/ 0 w 6096000"/>
              <a:gd name="connsiteY294" fmla="*/ 0 h 3406776"/>
              <a:gd name="connsiteX295" fmla="*/ 6096000 w 6096000"/>
              <a:gd name="connsiteY295" fmla="*/ 0 h 3406776"/>
              <a:gd name="connsiteX296" fmla="*/ 6096000 w 6096000"/>
              <a:gd name="connsiteY296" fmla="*/ 3406776 h 3406776"/>
              <a:gd name="connsiteX297" fmla="*/ 0 w 6096000"/>
              <a:gd name="connsiteY297" fmla="*/ 3406776 h 340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6096000" h="3406776">
                <a:moveTo>
                  <a:pt x="5227556" y="3007714"/>
                </a:moveTo>
                <a:cubicBezTo>
                  <a:pt x="5236130" y="3007714"/>
                  <a:pt x="5240942" y="3012402"/>
                  <a:pt x="5240942" y="3021963"/>
                </a:cubicBezTo>
                <a:cubicBezTo>
                  <a:pt x="5240942" y="3041147"/>
                  <a:pt x="5233416" y="3051880"/>
                  <a:pt x="5220833" y="3051880"/>
                </a:cubicBezTo>
                <a:cubicBezTo>
                  <a:pt x="5218427" y="3051880"/>
                  <a:pt x="5216083" y="3051880"/>
                  <a:pt x="5213924" y="3051695"/>
                </a:cubicBezTo>
                <a:lnTo>
                  <a:pt x="5219969" y="3008022"/>
                </a:lnTo>
                <a:lnTo>
                  <a:pt x="5219907" y="3008022"/>
                </a:lnTo>
                <a:cubicBezTo>
                  <a:pt x="5222375" y="3007837"/>
                  <a:pt x="5225027" y="3007714"/>
                  <a:pt x="5227556" y="3007714"/>
                </a:cubicBezTo>
                <a:close/>
                <a:moveTo>
                  <a:pt x="4923588" y="3007714"/>
                </a:moveTo>
                <a:lnTo>
                  <a:pt x="4926536" y="3034731"/>
                </a:lnTo>
                <a:lnTo>
                  <a:pt x="4912966" y="3034731"/>
                </a:lnTo>
                <a:close/>
                <a:moveTo>
                  <a:pt x="5069843" y="3007712"/>
                </a:moveTo>
                <a:lnTo>
                  <a:pt x="5072790" y="3034731"/>
                </a:lnTo>
                <a:lnTo>
                  <a:pt x="5059220" y="3034731"/>
                </a:lnTo>
                <a:close/>
                <a:moveTo>
                  <a:pt x="5069830" y="3007590"/>
                </a:moveTo>
                <a:lnTo>
                  <a:pt x="5069891" y="3007590"/>
                </a:lnTo>
                <a:lnTo>
                  <a:pt x="5069843" y="3007712"/>
                </a:lnTo>
                <a:close/>
                <a:moveTo>
                  <a:pt x="4923575" y="3007590"/>
                </a:moveTo>
                <a:lnTo>
                  <a:pt x="4923637" y="3007590"/>
                </a:lnTo>
                <a:lnTo>
                  <a:pt x="4923588" y="3007714"/>
                </a:lnTo>
                <a:close/>
                <a:moveTo>
                  <a:pt x="5123248" y="2995130"/>
                </a:moveTo>
                <a:lnTo>
                  <a:pt x="5113440" y="3064463"/>
                </a:lnTo>
                <a:lnTo>
                  <a:pt x="5130280" y="3064463"/>
                </a:lnTo>
                <a:lnTo>
                  <a:pt x="5134968" y="3030969"/>
                </a:lnTo>
                <a:lnTo>
                  <a:pt x="5135461" y="3022579"/>
                </a:lnTo>
                <a:lnTo>
                  <a:pt x="5153905" y="3064463"/>
                </a:lnTo>
                <a:lnTo>
                  <a:pt x="5171423" y="3064463"/>
                </a:lnTo>
                <a:lnTo>
                  <a:pt x="5181046" y="2995130"/>
                </a:lnTo>
                <a:lnTo>
                  <a:pt x="5164391" y="2995130"/>
                </a:lnTo>
                <a:lnTo>
                  <a:pt x="5159888" y="3027144"/>
                </a:lnTo>
                <a:lnTo>
                  <a:pt x="5159271" y="3037014"/>
                </a:lnTo>
                <a:lnTo>
                  <a:pt x="5140828" y="2995130"/>
                </a:lnTo>
                <a:close/>
                <a:moveTo>
                  <a:pt x="5059590" y="2995130"/>
                </a:moveTo>
                <a:lnTo>
                  <a:pt x="5029303" y="3064463"/>
                </a:lnTo>
                <a:lnTo>
                  <a:pt x="5047562" y="3064463"/>
                </a:lnTo>
                <a:lnTo>
                  <a:pt x="5053730" y="3048610"/>
                </a:lnTo>
                <a:lnTo>
                  <a:pt x="5074333" y="3048610"/>
                </a:lnTo>
                <a:lnTo>
                  <a:pt x="5076121" y="3064463"/>
                </a:lnTo>
                <a:lnTo>
                  <a:pt x="5094071" y="3064463"/>
                </a:lnTo>
                <a:lnTo>
                  <a:pt x="5083400" y="2995130"/>
                </a:lnTo>
                <a:close/>
                <a:moveTo>
                  <a:pt x="4976748" y="2995130"/>
                </a:moveTo>
                <a:lnTo>
                  <a:pt x="4970209" y="3041517"/>
                </a:lnTo>
                <a:cubicBezTo>
                  <a:pt x="4969962" y="3043367"/>
                  <a:pt x="4969839" y="3045033"/>
                  <a:pt x="4969839" y="3046698"/>
                </a:cubicBezTo>
                <a:cubicBezTo>
                  <a:pt x="4969839" y="3058541"/>
                  <a:pt x="4976686" y="3065758"/>
                  <a:pt x="4995315" y="3065758"/>
                </a:cubicBezTo>
                <a:cubicBezTo>
                  <a:pt x="5004876" y="3065758"/>
                  <a:pt x="5009564" y="3064093"/>
                  <a:pt x="5009564" y="3064093"/>
                </a:cubicBezTo>
                <a:lnTo>
                  <a:pt x="5011538" y="3050399"/>
                </a:lnTo>
                <a:cubicBezTo>
                  <a:pt x="5011538" y="3050399"/>
                  <a:pt x="5007466" y="3051879"/>
                  <a:pt x="4999201" y="3051879"/>
                </a:cubicBezTo>
                <a:cubicBezTo>
                  <a:pt x="4990935" y="3051879"/>
                  <a:pt x="4987296" y="3049536"/>
                  <a:pt x="4987296" y="3043984"/>
                </a:cubicBezTo>
                <a:cubicBezTo>
                  <a:pt x="4987296" y="3043182"/>
                  <a:pt x="4987357" y="3042380"/>
                  <a:pt x="4987481" y="3041517"/>
                </a:cubicBezTo>
                <a:lnTo>
                  <a:pt x="4994019" y="2995130"/>
                </a:lnTo>
                <a:close/>
                <a:moveTo>
                  <a:pt x="4913336" y="2995130"/>
                </a:moveTo>
                <a:lnTo>
                  <a:pt x="4883049" y="3064463"/>
                </a:lnTo>
                <a:lnTo>
                  <a:pt x="4901307" y="3064463"/>
                </a:lnTo>
                <a:lnTo>
                  <a:pt x="4907476" y="3048610"/>
                </a:lnTo>
                <a:lnTo>
                  <a:pt x="4928079" y="3048610"/>
                </a:lnTo>
                <a:lnTo>
                  <a:pt x="4929867" y="3064463"/>
                </a:lnTo>
                <a:lnTo>
                  <a:pt x="4947817" y="3064463"/>
                </a:lnTo>
                <a:lnTo>
                  <a:pt x="4937146" y="2995130"/>
                </a:lnTo>
                <a:close/>
                <a:moveTo>
                  <a:pt x="4747961" y="2995130"/>
                </a:moveTo>
                <a:lnTo>
                  <a:pt x="4746049" y="3009071"/>
                </a:lnTo>
                <a:lnTo>
                  <a:pt x="4775719" y="3009071"/>
                </a:lnTo>
                <a:lnTo>
                  <a:pt x="4739325" y="3050399"/>
                </a:lnTo>
                <a:lnTo>
                  <a:pt x="4737228" y="3064463"/>
                </a:lnTo>
                <a:lnTo>
                  <a:pt x="4789598" y="3064463"/>
                </a:lnTo>
                <a:lnTo>
                  <a:pt x="4791633" y="3050522"/>
                </a:lnTo>
                <a:lnTo>
                  <a:pt x="4760606" y="3050522"/>
                </a:lnTo>
                <a:lnTo>
                  <a:pt x="4796753" y="3009256"/>
                </a:lnTo>
                <a:lnTo>
                  <a:pt x="4798665" y="2995130"/>
                </a:lnTo>
                <a:close/>
                <a:moveTo>
                  <a:pt x="4598130" y="2995130"/>
                </a:moveTo>
                <a:lnTo>
                  <a:pt x="4604113" y="3064463"/>
                </a:lnTo>
                <a:lnTo>
                  <a:pt x="4624592" y="3064463"/>
                </a:lnTo>
                <a:lnTo>
                  <a:pt x="4638286" y="3029118"/>
                </a:lnTo>
                <a:lnTo>
                  <a:pt x="4640260" y="3023073"/>
                </a:lnTo>
                <a:lnTo>
                  <a:pt x="4640445" y="3029118"/>
                </a:lnTo>
                <a:lnTo>
                  <a:pt x="4644455" y="3064463"/>
                </a:lnTo>
                <a:lnTo>
                  <a:pt x="4664996" y="3064463"/>
                </a:lnTo>
                <a:lnTo>
                  <a:pt x="4690286" y="2995130"/>
                </a:lnTo>
                <a:lnTo>
                  <a:pt x="4671904" y="2995130"/>
                </a:lnTo>
                <a:lnTo>
                  <a:pt x="4658025" y="3037322"/>
                </a:lnTo>
                <a:lnTo>
                  <a:pt x="4654818" y="3047685"/>
                </a:lnTo>
                <a:lnTo>
                  <a:pt x="4655003" y="3037322"/>
                </a:lnTo>
                <a:lnTo>
                  <a:pt x="4652289" y="2998831"/>
                </a:lnTo>
                <a:lnTo>
                  <a:pt x="4634894" y="2998831"/>
                </a:lnTo>
                <a:lnTo>
                  <a:pt x="4621570" y="3037322"/>
                </a:lnTo>
                <a:lnTo>
                  <a:pt x="4618486" y="3047932"/>
                </a:lnTo>
                <a:lnTo>
                  <a:pt x="4618671" y="3037322"/>
                </a:lnTo>
                <a:lnTo>
                  <a:pt x="4616203" y="2995130"/>
                </a:lnTo>
                <a:close/>
                <a:moveTo>
                  <a:pt x="4449471" y="2995130"/>
                </a:moveTo>
                <a:lnTo>
                  <a:pt x="4439725" y="3064463"/>
                </a:lnTo>
                <a:lnTo>
                  <a:pt x="4456565" y="3064463"/>
                </a:lnTo>
                <a:lnTo>
                  <a:pt x="4461253" y="3030969"/>
                </a:lnTo>
                <a:lnTo>
                  <a:pt x="4461685" y="3022579"/>
                </a:lnTo>
                <a:lnTo>
                  <a:pt x="4480190" y="3064463"/>
                </a:lnTo>
                <a:lnTo>
                  <a:pt x="4497646" y="3064463"/>
                </a:lnTo>
                <a:lnTo>
                  <a:pt x="4507331" y="2995130"/>
                </a:lnTo>
                <a:lnTo>
                  <a:pt x="4490614" y="2995130"/>
                </a:lnTo>
                <a:lnTo>
                  <a:pt x="4486112" y="3027144"/>
                </a:lnTo>
                <a:lnTo>
                  <a:pt x="4485556" y="3037014"/>
                </a:lnTo>
                <a:lnTo>
                  <a:pt x="4467113" y="2995130"/>
                </a:lnTo>
                <a:close/>
                <a:moveTo>
                  <a:pt x="4824635" y="2995069"/>
                </a:moveTo>
                <a:lnTo>
                  <a:pt x="4818158" y="3041085"/>
                </a:lnTo>
                <a:cubicBezTo>
                  <a:pt x="4817973" y="3042504"/>
                  <a:pt x="4817788" y="3044355"/>
                  <a:pt x="4817788" y="3045897"/>
                </a:cubicBezTo>
                <a:cubicBezTo>
                  <a:pt x="4817788" y="3058110"/>
                  <a:pt x="4825375" y="3065759"/>
                  <a:pt x="4845237" y="3065759"/>
                </a:cubicBezTo>
                <a:cubicBezTo>
                  <a:pt x="4854984" y="3065759"/>
                  <a:pt x="4862632" y="3064094"/>
                  <a:pt x="4862632" y="3064094"/>
                </a:cubicBezTo>
                <a:lnTo>
                  <a:pt x="4864606" y="3050523"/>
                </a:lnTo>
                <a:cubicBezTo>
                  <a:pt x="4864421" y="3050585"/>
                  <a:pt x="4858068" y="3051880"/>
                  <a:pt x="4849370" y="3051880"/>
                </a:cubicBezTo>
                <a:cubicBezTo>
                  <a:pt x="4839624" y="3051880"/>
                  <a:pt x="4835430" y="3049721"/>
                  <a:pt x="4835430" y="3043738"/>
                </a:cubicBezTo>
                <a:cubicBezTo>
                  <a:pt x="4835430" y="3043121"/>
                  <a:pt x="4835430" y="3042442"/>
                  <a:pt x="4835553" y="3041764"/>
                </a:cubicBezTo>
                <a:lnTo>
                  <a:pt x="4836355" y="3036212"/>
                </a:lnTo>
                <a:lnTo>
                  <a:pt x="4863064" y="3036212"/>
                </a:lnTo>
                <a:lnTo>
                  <a:pt x="4865100" y="3022457"/>
                </a:lnTo>
                <a:lnTo>
                  <a:pt x="4838329" y="3022457"/>
                </a:lnTo>
                <a:lnTo>
                  <a:pt x="4840179" y="3008948"/>
                </a:lnTo>
                <a:lnTo>
                  <a:pt x="4870466" y="3008948"/>
                </a:lnTo>
                <a:lnTo>
                  <a:pt x="4872317" y="2995069"/>
                </a:lnTo>
                <a:close/>
                <a:moveTo>
                  <a:pt x="4530154" y="2995069"/>
                </a:moveTo>
                <a:lnTo>
                  <a:pt x="4523677" y="3041085"/>
                </a:lnTo>
                <a:cubicBezTo>
                  <a:pt x="4523492" y="3042504"/>
                  <a:pt x="4523307" y="3044355"/>
                  <a:pt x="4523307" y="3045897"/>
                </a:cubicBezTo>
                <a:cubicBezTo>
                  <a:pt x="4523307" y="3058110"/>
                  <a:pt x="4530894" y="3065759"/>
                  <a:pt x="4550756" y="3065759"/>
                </a:cubicBezTo>
                <a:cubicBezTo>
                  <a:pt x="4560503" y="3065759"/>
                  <a:pt x="4568151" y="3064094"/>
                  <a:pt x="4568151" y="3064094"/>
                </a:cubicBezTo>
                <a:lnTo>
                  <a:pt x="4570125" y="3050523"/>
                </a:lnTo>
                <a:cubicBezTo>
                  <a:pt x="4569940" y="3050585"/>
                  <a:pt x="4563587" y="3051880"/>
                  <a:pt x="4554889" y="3051880"/>
                </a:cubicBezTo>
                <a:cubicBezTo>
                  <a:pt x="4545143" y="3051880"/>
                  <a:pt x="4540949" y="3049721"/>
                  <a:pt x="4540949" y="3043738"/>
                </a:cubicBezTo>
                <a:cubicBezTo>
                  <a:pt x="4540949" y="3043121"/>
                  <a:pt x="4540949" y="3042442"/>
                  <a:pt x="4541072" y="3041764"/>
                </a:cubicBezTo>
                <a:lnTo>
                  <a:pt x="4541874" y="3036212"/>
                </a:lnTo>
                <a:lnTo>
                  <a:pt x="4568583" y="3036212"/>
                </a:lnTo>
                <a:lnTo>
                  <a:pt x="4570619" y="3022457"/>
                </a:lnTo>
                <a:lnTo>
                  <a:pt x="4543848" y="3022457"/>
                </a:lnTo>
                <a:lnTo>
                  <a:pt x="4545698" y="3008948"/>
                </a:lnTo>
                <a:lnTo>
                  <a:pt x="4575985" y="3008948"/>
                </a:lnTo>
                <a:lnTo>
                  <a:pt x="4577836" y="2995069"/>
                </a:lnTo>
                <a:close/>
                <a:moveTo>
                  <a:pt x="5228728" y="2993835"/>
                </a:moveTo>
                <a:cubicBezTo>
                  <a:pt x="5216268" y="2993835"/>
                  <a:pt x="5204425" y="2996364"/>
                  <a:pt x="5204425" y="2996364"/>
                </a:cubicBezTo>
                <a:lnTo>
                  <a:pt x="5204363" y="2996364"/>
                </a:lnTo>
                <a:lnTo>
                  <a:pt x="5194987" y="3062983"/>
                </a:lnTo>
                <a:cubicBezTo>
                  <a:pt x="5194987" y="3062983"/>
                  <a:pt x="5204548" y="3065697"/>
                  <a:pt x="5218612" y="3065697"/>
                </a:cubicBezTo>
                <a:cubicBezTo>
                  <a:pt x="5249701" y="3065697"/>
                  <a:pt x="5258398" y="3044601"/>
                  <a:pt x="5258398" y="3021655"/>
                </a:cubicBezTo>
                <a:cubicBezTo>
                  <a:pt x="5258398" y="3005247"/>
                  <a:pt x="5250996" y="2993835"/>
                  <a:pt x="5228728" y="2993835"/>
                </a:cubicBezTo>
                <a:close/>
                <a:moveTo>
                  <a:pt x="4719093" y="2813841"/>
                </a:moveTo>
                <a:lnTo>
                  <a:pt x="4719084" y="2813902"/>
                </a:lnTo>
                <a:lnTo>
                  <a:pt x="4719031" y="2813902"/>
                </a:lnTo>
                <a:close/>
                <a:moveTo>
                  <a:pt x="4838760" y="2810510"/>
                </a:moveTo>
                <a:cubicBezTo>
                  <a:pt x="4854736" y="2810510"/>
                  <a:pt x="4858622" y="2822662"/>
                  <a:pt x="4858622" y="2836972"/>
                </a:cubicBezTo>
                <a:cubicBezTo>
                  <a:pt x="4858622" y="2856835"/>
                  <a:pt x="4853133" y="2894585"/>
                  <a:pt x="4827472" y="2894585"/>
                </a:cubicBezTo>
                <a:cubicBezTo>
                  <a:pt x="4810941" y="2894585"/>
                  <a:pt x="4807610" y="2882434"/>
                  <a:pt x="4807610" y="2868123"/>
                </a:cubicBezTo>
                <a:cubicBezTo>
                  <a:pt x="4807610" y="2849926"/>
                  <a:pt x="4811742" y="2810510"/>
                  <a:pt x="4838760" y="2810510"/>
                </a:cubicBezTo>
                <a:close/>
                <a:moveTo>
                  <a:pt x="4299146" y="2808844"/>
                </a:moveTo>
                <a:cubicBezTo>
                  <a:pt x="4311051" y="2808844"/>
                  <a:pt x="4316541" y="2814951"/>
                  <a:pt x="4316541" y="2825129"/>
                </a:cubicBezTo>
                <a:lnTo>
                  <a:pt x="4316480" y="2825129"/>
                </a:lnTo>
                <a:cubicBezTo>
                  <a:pt x="4316480" y="2829015"/>
                  <a:pt x="4315678" y="2833950"/>
                  <a:pt x="4315123" y="2835615"/>
                </a:cubicBezTo>
                <a:lnTo>
                  <a:pt x="4272931" y="2835615"/>
                </a:lnTo>
                <a:cubicBezTo>
                  <a:pt x="4275706" y="2821798"/>
                  <a:pt x="4282307" y="2808844"/>
                  <a:pt x="4299146" y="2808844"/>
                </a:cubicBezTo>
                <a:close/>
                <a:moveTo>
                  <a:pt x="4152461" y="2808844"/>
                </a:moveTo>
                <a:cubicBezTo>
                  <a:pt x="4164366" y="2808844"/>
                  <a:pt x="4169856" y="2814951"/>
                  <a:pt x="4169856" y="2825129"/>
                </a:cubicBezTo>
                <a:lnTo>
                  <a:pt x="4169795" y="2825129"/>
                </a:lnTo>
                <a:cubicBezTo>
                  <a:pt x="4169795" y="2829015"/>
                  <a:pt x="4168993" y="2833950"/>
                  <a:pt x="4168438" y="2835615"/>
                </a:cubicBezTo>
                <a:lnTo>
                  <a:pt x="4126246" y="2835615"/>
                </a:lnTo>
                <a:cubicBezTo>
                  <a:pt x="4129021" y="2821798"/>
                  <a:pt x="4135622" y="2808844"/>
                  <a:pt x="4152461" y="2808844"/>
                </a:cubicBezTo>
                <a:close/>
                <a:moveTo>
                  <a:pt x="4913151" y="2776337"/>
                </a:moveTo>
                <a:lnTo>
                  <a:pt x="4932705" y="2928820"/>
                </a:lnTo>
                <a:lnTo>
                  <a:pt x="4985692" y="2928820"/>
                </a:lnTo>
                <a:lnTo>
                  <a:pt x="5012154" y="2862633"/>
                </a:lnTo>
                <a:lnTo>
                  <a:pt x="5019310" y="2839995"/>
                </a:lnTo>
                <a:lnTo>
                  <a:pt x="5020112" y="2862633"/>
                </a:lnTo>
                <a:lnTo>
                  <a:pt x="5027575" y="2928820"/>
                </a:lnTo>
                <a:lnTo>
                  <a:pt x="5080500" y="2928820"/>
                </a:lnTo>
                <a:lnTo>
                  <a:pt x="5142863" y="2776337"/>
                </a:lnTo>
                <a:lnTo>
                  <a:pt x="5094318" y="2776337"/>
                </a:lnTo>
                <a:lnTo>
                  <a:pt x="5056505" y="2883051"/>
                </a:lnTo>
                <a:lnTo>
                  <a:pt x="5048548" y="2776337"/>
                </a:lnTo>
                <a:lnTo>
                  <a:pt x="5006911" y="2776337"/>
                </a:lnTo>
                <a:lnTo>
                  <a:pt x="4969407" y="2883051"/>
                </a:lnTo>
                <a:lnTo>
                  <a:pt x="4961141" y="2776337"/>
                </a:lnTo>
                <a:close/>
                <a:moveTo>
                  <a:pt x="3934099" y="2776213"/>
                </a:moveTo>
                <a:lnTo>
                  <a:pt x="3921392" y="2867752"/>
                </a:lnTo>
                <a:cubicBezTo>
                  <a:pt x="3920590" y="2873859"/>
                  <a:pt x="3920282" y="2879102"/>
                  <a:pt x="3920282" y="2884037"/>
                </a:cubicBezTo>
                <a:cubicBezTo>
                  <a:pt x="3920282" y="2920986"/>
                  <a:pt x="3942303" y="2932274"/>
                  <a:pt x="3980362" y="2932274"/>
                </a:cubicBezTo>
                <a:cubicBezTo>
                  <a:pt x="4020889" y="2932274"/>
                  <a:pt x="4052595" y="2919074"/>
                  <a:pt x="4052595" y="2919074"/>
                </a:cubicBezTo>
                <a:lnTo>
                  <a:pt x="4072457" y="2776275"/>
                </a:lnTo>
                <a:lnTo>
                  <a:pt x="4024775" y="2776275"/>
                </a:lnTo>
                <a:lnTo>
                  <a:pt x="4008799" y="2891809"/>
                </a:lnTo>
                <a:cubicBezTo>
                  <a:pt x="4008799" y="2891809"/>
                  <a:pt x="3999670" y="2894585"/>
                  <a:pt x="3988381" y="2894585"/>
                </a:cubicBezTo>
                <a:cubicBezTo>
                  <a:pt x="3977648" y="2894585"/>
                  <a:pt x="3967717" y="2892426"/>
                  <a:pt x="3967717" y="2878609"/>
                </a:cubicBezTo>
                <a:cubicBezTo>
                  <a:pt x="3967717" y="2877005"/>
                  <a:pt x="3968026" y="2875031"/>
                  <a:pt x="3968272" y="2873119"/>
                </a:cubicBezTo>
                <a:lnTo>
                  <a:pt x="3968272" y="2872995"/>
                </a:lnTo>
                <a:lnTo>
                  <a:pt x="3981781" y="2776213"/>
                </a:lnTo>
                <a:close/>
                <a:moveTo>
                  <a:pt x="4593750" y="2773006"/>
                </a:moveTo>
                <a:cubicBezTo>
                  <a:pt x="4557356" y="2773006"/>
                  <a:pt x="4526453" y="2784911"/>
                  <a:pt x="4526453" y="2822662"/>
                </a:cubicBezTo>
                <a:cubicBezTo>
                  <a:pt x="4526453" y="2850543"/>
                  <a:pt x="4543292" y="2862140"/>
                  <a:pt x="4571112" y="2871762"/>
                </a:cubicBezTo>
                <a:cubicBezTo>
                  <a:pt x="4583511" y="2876142"/>
                  <a:pt x="4594244" y="2878054"/>
                  <a:pt x="4594244" y="2886073"/>
                </a:cubicBezTo>
                <a:cubicBezTo>
                  <a:pt x="4594244" y="2892982"/>
                  <a:pt x="4585731" y="2896004"/>
                  <a:pt x="4571112" y="2896004"/>
                </a:cubicBezTo>
                <a:cubicBezTo>
                  <a:pt x="4546808" y="2896004"/>
                  <a:pt x="4527254" y="2887739"/>
                  <a:pt x="4527254" y="2887739"/>
                </a:cubicBezTo>
                <a:lnTo>
                  <a:pt x="4516213" y="2922775"/>
                </a:lnTo>
                <a:cubicBezTo>
                  <a:pt x="4516213" y="2922775"/>
                  <a:pt x="4537432" y="2932151"/>
                  <a:pt x="4570248" y="2932151"/>
                </a:cubicBezTo>
                <a:cubicBezTo>
                  <a:pt x="4612132" y="2932151"/>
                  <a:pt x="4639705" y="2916977"/>
                  <a:pt x="4639705" y="2878918"/>
                </a:cubicBezTo>
                <a:cubicBezTo>
                  <a:pt x="4639705" y="2850235"/>
                  <a:pt x="4623975" y="2840859"/>
                  <a:pt x="4596958" y="2832593"/>
                </a:cubicBezTo>
                <a:cubicBezTo>
                  <a:pt x="4582647" y="2828152"/>
                  <a:pt x="4571605" y="2826240"/>
                  <a:pt x="4571605" y="2818776"/>
                </a:cubicBezTo>
                <a:lnTo>
                  <a:pt x="4571667" y="2818776"/>
                </a:lnTo>
                <a:cubicBezTo>
                  <a:pt x="4571667" y="2809153"/>
                  <a:pt x="4589370" y="2809153"/>
                  <a:pt x="4593750" y="2809153"/>
                </a:cubicBezTo>
                <a:cubicBezTo>
                  <a:pt x="4619411" y="2809153"/>
                  <a:pt x="4635942" y="2815753"/>
                  <a:pt x="4635942" y="2815753"/>
                </a:cubicBezTo>
                <a:lnTo>
                  <a:pt x="4647539" y="2781272"/>
                </a:lnTo>
                <a:cubicBezTo>
                  <a:pt x="4640877" y="2778249"/>
                  <a:pt x="4617992" y="2773006"/>
                  <a:pt x="4593750" y="2773006"/>
                </a:cubicBezTo>
                <a:close/>
                <a:moveTo>
                  <a:pt x="5226322" y="2772821"/>
                </a:moveTo>
                <a:cubicBezTo>
                  <a:pt x="5185796" y="2772821"/>
                  <a:pt x="5154090" y="2786083"/>
                  <a:pt x="5154090" y="2786083"/>
                </a:cubicBezTo>
                <a:lnTo>
                  <a:pt x="5133981" y="2928882"/>
                </a:lnTo>
                <a:lnTo>
                  <a:pt x="5181663" y="2928882"/>
                </a:lnTo>
                <a:lnTo>
                  <a:pt x="5197639" y="2813347"/>
                </a:lnTo>
                <a:cubicBezTo>
                  <a:pt x="5197639" y="2813347"/>
                  <a:pt x="5207077" y="2810572"/>
                  <a:pt x="5218057" y="2810572"/>
                </a:cubicBezTo>
                <a:cubicBezTo>
                  <a:pt x="5229036" y="2810572"/>
                  <a:pt x="5238721" y="2813039"/>
                  <a:pt x="5238721" y="2827103"/>
                </a:cubicBezTo>
                <a:cubicBezTo>
                  <a:pt x="5238721" y="2828707"/>
                  <a:pt x="5238474" y="2832038"/>
                  <a:pt x="5238474" y="2832038"/>
                </a:cubicBezTo>
                <a:lnTo>
                  <a:pt x="5238412" y="2832100"/>
                </a:lnTo>
                <a:lnTo>
                  <a:pt x="5224904" y="2928882"/>
                </a:lnTo>
                <a:lnTo>
                  <a:pt x="5272585" y="2928882"/>
                </a:lnTo>
                <a:lnTo>
                  <a:pt x="5285292" y="2837343"/>
                </a:lnTo>
                <a:cubicBezTo>
                  <a:pt x="5286156" y="2831298"/>
                  <a:pt x="5286403" y="2825746"/>
                  <a:pt x="5286403" y="2820811"/>
                </a:cubicBezTo>
                <a:cubicBezTo>
                  <a:pt x="5286403" y="2784109"/>
                  <a:pt x="5264628" y="2772821"/>
                  <a:pt x="5226322" y="2772821"/>
                </a:cubicBezTo>
                <a:close/>
                <a:moveTo>
                  <a:pt x="4452678" y="2772821"/>
                </a:moveTo>
                <a:cubicBezTo>
                  <a:pt x="4412152" y="2772821"/>
                  <a:pt x="4380446" y="2786083"/>
                  <a:pt x="4380446" y="2786083"/>
                </a:cubicBezTo>
                <a:lnTo>
                  <a:pt x="4360337" y="2928882"/>
                </a:lnTo>
                <a:lnTo>
                  <a:pt x="4408019" y="2928882"/>
                </a:lnTo>
                <a:lnTo>
                  <a:pt x="4423995" y="2813347"/>
                </a:lnTo>
                <a:cubicBezTo>
                  <a:pt x="4423995" y="2813347"/>
                  <a:pt x="4433371" y="2810572"/>
                  <a:pt x="4444413" y="2810572"/>
                </a:cubicBezTo>
                <a:cubicBezTo>
                  <a:pt x="4455454" y="2810572"/>
                  <a:pt x="4465077" y="2813039"/>
                  <a:pt x="4465077" y="2827103"/>
                </a:cubicBezTo>
                <a:cubicBezTo>
                  <a:pt x="4465077" y="2828707"/>
                  <a:pt x="4464830" y="2832038"/>
                  <a:pt x="4464830" y="2832038"/>
                </a:cubicBezTo>
                <a:lnTo>
                  <a:pt x="4464830" y="2832100"/>
                </a:lnTo>
                <a:lnTo>
                  <a:pt x="4451321" y="2928882"/>
                </a:lnTo>
                <a:lnTo>
                  <a:pt x="4499003" y="2928882"/>
                </a:lnTo>
                <a:lnTo>
                  <a:pt x="4511710" y="2837343"/>
                </a:lnTo>
                <a:cubicBezTo>
                  <a:pt x="4512574" y="2831298"/>
                  <a:pt x="4512820" y="2825746"/>
                  <a:pt x="4512820" y="2820811"/>
                </a:cubicBezTo>
                <a:cubicBezTo>
                  <a:pt x="4512820" y="2784109"/>
                  <a:pt x="4490984" y="2772821"/>
                  <a:pt x="4452678" y="2772821"/>
                </a:cubicBezTo>
                <a:close/>
                <a:moveTo>
                  <a:pt x="4840672" y="2772759"/>
                </a:moveTo>
                <a:cubicBezTo>
                  <a:pt x="4785218" y="2772759"/>
                  <a:pt x="4759866" y="2816863"/>
                  <a:pt x="4759866" y="2870343"/>
                </a:cubicBezTo>
                <a:cubicBezTo>
                  <a:pt x="4759866" y="2906490"/>
                  <a:pt x="4776644" y="2932398"/>
                  <a:pt x="4825190" y="2932398"/>
                </a:cubicBezTo>
                <a:cubicBezTo>
                  <a:pt x="4882309" y="2932398"/>
                  <a:pt x="4905996" y="2882742"/>
                  <a:pt x="4905996" y="2835615"/>
                </a:cubicBezTo>
                <a:cubicBezTo>
                  <a:pt x="4905996" y="2798975"/>
                  <a:pt x="4889465" y="2772759"/>
                  <a:pt x="4840672" y="2772759"/>
                </a:cubicBezTo>
                <a:close/>
                <a:moveTo>
                  <a:pt x="4303279" y="2772759"/>
                </a:moveTo>
                <a:cubicBezTo>
                  <a:pt x="4247578" y="2772759"/>
                  <a:pt x="4221671" y="2816061"/>
                  <a:pt x="4221671" y="2864298"/>
                </a:cubicBezTo>
                <a:cubicBezTo>
                  <a:pt x="4221671" y="2912535"/>
                  <a:pt x="4248689" y="2932398"/>
                  <a:pt x="4294458" y="2932398"/>
                </a:cubicBezTo>
                <a:cubicBezTo>
                  <a:pt x="4321168" y="2932398"/>
                  <a:pt x="4339673" y="2925489"/>
                  <a:pt x="4339673" y="2925489"/>
                </a:cubicBezTo>
                <a:lnTo>
                  <a:pt x="4336897" y="2890206"/>
                </a:lnTo>
                <a:cubicBezTo>
                  <a:pt x="4336897" y="2890206"/>
                  <a:pt x="4322031" y="2894894"/>
                  <a:pt x="4303279" y="2894894"/>
                </a:cubicBezTo>
                <a:cubicBezTo>
                  <a:pt x="4279839" y="2894894"/>
                  <a:pt x="4268243" y="2886936"/>
                  <a:pt x="4268243" y="2870652"/>
                </a:cubicBezTo>
                <a:cubicBezTo>
                  <a:pt x="4268243" y="2868986"/>
                  <a:pt x="4268243" y="2866519"/>
                  <a:pt x="4268798" y="2864298"/>
                </a:cubicBezTo>
                <a:lnTo>
                  <a:pt x="4268859" y="2864298"/>
                </a:lnTo>
                <a:lnTo>
                  <a:pt x="4352380" y="2864298"/>
                </a:lnTo>
                <a:cubicBezTo>
                  <a:pt x="4355958" y="2854367"/>
                  <a:pt x="4360646" y="2839995"/>
                  <a:pt x="4360646" y="2825129"/>
                </a:cubicBezTo>
                <a:cubicBezTo>
                  <a:pt x="4360646" y="2795397"/>
                  <a:pt x="4343559" y="2772759"/>
                  <a:pt x="4303279" y="2772759"/>
                </a:cubicBezTo>
                <a:close/>
                <a:moveTo>
                  <a:pt x="4156594" y="2772759"/>
                </a:moveTo>
                <a:cubicBezTo>
                  <a:pt x="4100893" y="2772759"/>
                  <a:pt x="4074986" y="2816061"/>
                  <a:pt x="4074986" y="2864298"/>
                </a:cubicBezTo>
                <a:cubicBezTo>
                  <a:pt x="4074986" y="2912535"/>
                  <a:pt x="4102004" y="2932398"/>
                  <a:pt x="4147773" y="2932398"/>
                </a:cubicBezTo>
                <a:cubicBezTo>
                  <a:pt x="4174544" y="2932398"/>
                  <a:pt x="4192988" y="2925489"/>
                  <a:pt x="4192988" y="2925489"/>
                </a:cubicBezTo>
                <a:lnTo>
                  <a:pt x="4190212" y="2890206"/>
                </a:lnTo>
                <a:cubicBezTo>
                  <a:pt x="4190212" y="2890206"/>
                  <a:pt x="4175346" y="2894894"/>
                  <a:pt x="4156594" y="2894894"/>
                </a:cubicBezTo>
                <a:cubicBezTo>
                  <a:pt x="4133154" y="2894894"/>
                  <a:pt x="4121558" y="2886936"/>
                  <a:pt x="4121558" y="2870652"/>
                </a:cubicBezTo>
                <a:cubicBezTo>
                  <a:pt x="4121558" y="2868986"/>
                  <a:pt x="4121558" y="2866519"/>
                  <a:pt x="4122113" y="2864298"/>
                </a:cubicBezTo>
                <a:lnTo>
                  <a:pt x="4122174" y="2864298"/>
                </a:lnTo>
                <a:lnTo>
                  <a:pt x="4205695" y="2864298"/>
                </a:lnTo>
                <a:cubicBezTo>
                  <a:pt x="4209273" y="2854367"/>
                  <a:pt x="4213961" y="2839995"/>
                  <a:pt x="4213961" y="2825129"/>
                </a:cubicBezTo>
                <a:cubicBezTo>
                  <a:pt x="4213961" y="2795397"/>
                  <a:pt x="4196874" y="2772759"/>
                  <a:pt x="4156594" y="2772759"/>
                </a:cubicBezTo>
                <a:close/>
                <a:moveTo>
                  <a:pt x="3831827" y="2768318"/>
                </a:moveTo>
                <a:cubicBezTo>
                  <a:pt x="3855823" y="2768318"/>
                  <a:pt x="3862176" y="2785959"/>
                  <a:pt x="3862176" y="2806068"/>
                </a:cubicBezTo>
                <a:cubicBezTo>
                  <a:pt x="3862176" y="2834196"/>
                  <a:pt x="3855823" y="2893475"/>
                  <a:pt x="3815296" y="2893475"/>
                </a:cubicBezTo>
                <a:cubicBezTo>
                  <a:pt x="3790499" y="2893475"/>
                  <a:pt x="3784701" y="2875278"/>
                  <a:pt x="3784701" y="2855724"/>
                </a:cubicBezTo>
                <a:cubicBezTo>
                  <a:pt x="3784701" y="2827596"/>
                  <a:pt x="3789944" y="2768626"/>
                  <a:pt x="3831827" y="2768318"/>
                </a:cubicBezTo>
                <a:close/>
                <a:moveTo>
                  <a:pt x="4730627" y="2732541"/>
                </a:moveTo>
                <a:lnTo>
                  <a:pt x="4681835" y="2738894"/>
                </a:lnTo>
                <a:lnTo>
                  <a:pt x="4676592" y="2776398"/>
                </a:lnTo>
                <a:lnTo>
                  <a:pt x="4659197" y="2776398"/>
                </a:lnTo>
                <a:lnTo>
                  <a:pt x="4653954" y="2813902"/>
                </a:lnTo>
                <a:lnTo>
                  <a:pt x="4671349" y="2813902"/>
                </a:lnTo>
                <a:lnTo>
                  <a:pt x="4663330" y="2870960"/>
                </a:lnTo>
                <a:cubicBezTo>
                  <a:pt x="4662466" y="2876450"/>
                  <a:pt x="4662220" y="2881138"/>
                  <a:pt x="4662220" y="2885826"/>
                </a:cubicBezTo>
                <a:cubicBezTo>
                  <a:pt x="4662220" y="2921665"/>
                  <a:pt x="4684303" y="2932398"/>
                  <a:pt x="4711320" y="2932398"/>
                </a:cubicBezTo>
                <a:cubicBezTo>
                  <a:pt x="4734760" y="2932398"/>
                  <a:pt x="4747159" y="2924687"/>
                  <a:pt x="4747159" y="2924687"/>
                </a:cubicBezTo>
                <a:lnTo>
                  <a:pt x="4745802" y="2890761"/>
                </a:lnTo>
                <a:cubicBezTo>
                  <a:pt x="4745802" y="2890761"/>
                  <a:pt x="4737536" y="2894647"/>
                  <a:pt x="4727358" y="2894647"/>
                </a:cubicBezTo>
                <a:cubicBezTo>
                  <a:pt x="4715515" y="2894647"/>
                  <a:pt x="4710518" y="2888849"/>
                  <a:pt x="4710518" y="2877807"/>
                </a:cubicBezTo>
                <a:cubicBezTo>
                  <a:pt x="4710518" y="2875648"/>
                  <a:pt x="4710827" y="2873119"/>
                  <a:pt x="4711074" y="2870652"/>
                </a:cubicBezTo>
                <a:lnTo>
                  <a:pt x="4719084" y="2813902"/>
                </a:lnTo>
                <a:lnTo>
                  <a:pt x="4754869" y="2813902"/>
                </a:lnTo>
                <a:lnTo>
                  <a:pt x="4760112" y="2776398"/>
                </a:lnTo>
                <a:lnTo>
                  <a:pt x="4724274" y="2776398"/>
                </a:lnTo>
                <a:close/>
                <a:moveTo>
                  <a:pt x="3835405" y="2729395"/>
                </a:moveTo>
                <a:cubicBezTo>
                  <a:pt x="3760397" y="2729395"/>
                  <a:pt x="3735600" y="2796384"/>
                  <a:pt x="3735600" y="2857081"/>
                </a:cubicBezTo>
                <a:cubicBezTo>
                  <a:pt x="3735600" y="2899767"/>
                  <a:pt x="3753797" y="2929190"/>
                  <a:pt x="3803823" y="2932089"/>
                </a:cubicBezTo>
                <a:cubicBezTo>
                  <a:pt x="3811718" y="2943192"/>
                  <a:pt x="3821896" y="2953679"/>
                  <a:pt x="3835282" y="2962685"/>
                </a:cubicBezTo>
                <a:cubicBezTo>
                  <a:pt x="3854959" y="2975947"/>
                  <a:pt x="3870874" y="2979586"/>
                  <a:pt x="3876795" y="2980573"/>
                </a:cubicBezTo>
                <a:lnTo>
                  <a:pt x="3878831" y="2980882"/>
                </a:lnTo>
                <a:lnTo>
                  <a:pt x="3894807" y="2948867"/>
                </a:lnTo>
                <a:lnTo>
                  <a:pt x="3891846" y="2947819"/>
                </a:lnTo>
                <a:cubicBezTo>
                  <a:pt x="3887096" y="2946092"/>
                  <a:pt x="3877412" y="2942020"/>
                  <a:pt x="3865754" y="2934125"/>
                </a:cubicBezTo>
                <a:lnTo>
                  <a:pt x="3865815" y="2934125"/>
                </a:lnTo>
                <a:cubicBezTo>
                  <a:pt x="3861127" y="2930979"/>
                  <a:pt x="3856933" y="2927586"/>
                  <a:pt x="3853108" y="2924009"/>
                </a:cubicBezTo>
                <a:cubicBezTo>
                  <a:pt x="3896349" y="2904208"/>
                  <a:pt x="3910968" y="2852393"/>
                  <a:pt x="3910968" y="2805205"/>
                </a:cubicBezTo>
                <a:cubicBezTo>
                  <a:pt x="3910968" y="2758016"/>
                  <a:pt x="3888083" y="2729395"/>
                  <a:pt x="3835405" y="2729395"/>
                </a:cubicBezTo>
                <a:close/>
                <a:moveTo>
                  <a:pt x="0" y="0"/>
                </a:moveTo>
                <a:lnTo>
                  <a:pt x="6096000" y="0"/>
                </a:lnTo>
                <a:lnTo>
                  <a:pt x="6096000" y="3406776"/>
                </a:lnTo>
                <a:lnTo>
                  <a:pt x="0" y="3406776"/>
                </a:lnTo>
                <a:close/>
              </a:path>
            </a:pathLst>
          </a:custGeom>
          <a:solidFill>
            <a:schemeClr val="tx1"/>
          </a:solidFill>
        </p:spPr>
        <p:txBody>
          <a:bodyPr wrap="square" tIns="360000">
            <a:noAutofit/>
          </a:bodyPr>
          <a:lstStyle>
            <a:lvl1pPr marL="0" indent="0" algn="ctr">
              <a:buNone/>
              <a:defRPr sz="1000">
                <a:solidFill>
                  <a:schemeClr val="bg1"/>
                </a:solidFill>
              </a:defRPr>
            </a:lvl1pPr>
          </a:lstStyle>
          <a:p>
            <a:r>
              <a:rPr lang="en-US"/>
              <a:t>Click icon to add picture</a:t>
            </a:r>
          </a:p>
        </p:txBody>
      </p:sp>
      <p:sp>
        <p:nvSpPr>
          <p:cNvPr id="12" name="Title 11">
            <a:extLst>
              <a:ext uri="{FF2B5EF4-FFF2-40B4-BE49-F238E27FC236}">
                <a16:creationId xmlns:a16="http://schemas.microsoft.com/office/drawing/2014/main" id="{BBA7F138-5BFA-CC08-D395-47AB963846D8}"/>
              </a:ext>
            </a:extLst>
          </p:cNvPr>
          <p:cNvSpPr>
            <a:spLocks noGrp="1"/>
          </p:cNvSpPr>
          <p:nvPr>
            <p:ph type="title" hasCustomPrompt="1"/>
          </p:nvPr>
        </p:nvSpPr>
        <p:spPr>
          <a:xfrm>
            <a:off x="825500" y="776288"/>
            <a:ext cx="4614862" cy="574507"/>
          </a:xfrm>
        </p:spPr>
        <p:txBody>
          <a:bodyPr>
            <a:spAutoFit/>
          </a:bodyPr>
          <a:lstStyle>
            <a:lvl1pPr>
              <a:defRPr lang="en-GB" sz="3600" b="1" i="0" kern="1200" cap="all" spc="500" baseline="0" dirty="0">
                <a:solidFill>
                  <a:schemeClr val="tx1"/>
                </a:solidFill>
                <a:latin typeface="+mj-lt"/>
                <a:ea typeface="+mj-ea"/>
                <a:cs typeface="+mj-cs"/>
              </a:defRPr>
            </a:lvl1pPr>
          </a:lstStyle>
          <a:p>
            <a:r>
              <a:rPr lang="en-GB" dirty="0"/>
              <a:t>Slide title</a:t>
            </a:r>
            <a:endParaRPr lang="en-US" dirty="0"/>
          </a:p>
        </p:txBody>
      </p:sp>
    </p:spTree>
    <p:extLst>
      <p:ext uri="{BB962C8B-B14F-4D97-AF65-F5344CB8AC3E}">
        <p14:creationId xmlns:p14="http://schemas.microsoft.com/office/powerpoint/2010/main" val="30062984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Image and Text A">
    <p:bg>
      <p:bgPr>
        <a:solidFill>
          <a:srgbClr val="F9F4E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5114BDB-B90B-A65A-55CD-89B4B141274C}"/>
              </a:ext>
            </a:extLst>
          </p:cNvPr>
          <p:cNvSpPr>
            <a:spLocks noGrp="1"/>
          </p:cNvSpPr>
          <p:nvPr>
            <p:ph type="body" sz="quarter" idx="13"/>
          </p:nvPr>
        </p:nvSpPr>
        <p:spPr>
          <a:xfrm>
            <a:off x="6751638" y="2211388"/>
            <a:ext cx="4614862" cy="4303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11">
            <a:extLst>
              <a:ext uri="{FF2B5EF4-FFF2-40B4-BE49-F238E27FC236}">
                <a16:creationId xmlns:a16="http://schemas.microsoft.com/office/drawing/2014/main" id="{4EB0EF41-07BC-9993-475F-50B17ECC06D1}"/>
              </a:ext>
            </a:extLst>
          </p:cNvPr>
          <p:cNvSpPr>
            <a:spLocks noGrp="1"/>
          </p:cNvSpPr>
          <p:nvPr>
            <p:ph type="pic" sz="quarter" idx="10"/>
          </p:nvPr>
        </p:nvSpPr>
        <p:spPr>
          <a:xfrm>
            <a:off x="0" y="-2"/>
            <a:ext cx="6096000" cy="6858001"/>
          </a:xfrm>
          <a:solidFill>
            <a:schemeClr val="bg1"/>
          </a:solidFill>
        </p:spPr>
        <p:txBody>
          <a:bodyPr tIns="360000"/>
          <a:lstStyle>
            <a:lvl1pPr marL="0" indent="0" algn="ctr">
              <a:buNone/>
              <a:defRPr sz="1000">
                <a:solidFill>
                  <a:schemeClr val="tx1"/>
                </a:solidFill>
              </a:defRPr>
            </a:lvl1pPr>
          </a:lstStyle>
          <a:p>
            <a:r>
              <a:rPr lang="en-US"/>
              <a:t>Click icon to add picture</a:t>
            </a:r>
          </a:p>
        </p:txBody>
      </p:sp>
      <p:sp>
        <p:nvSpPr>
          <p:cNvPr id="12" name="Title 11">
            <a:extLst>
              <a:ext uri="{FF2B5EF4-FFF2-40B4-BE49-F238E27FC236}">
                <a16:creationId xmlns:a16="http://schemas.microsoft.com/office/drawing/2014/main" id="{BBA7F138-5BFA-CC08-D395-47AB963846D8}"/>
              </a:ext>
            </a:extLst>
          </p:cNvPr>
          <p:cNvSpPr>
            <a:spLocks noGrp="1"/>
          </p:cNvSpPr>
          <p:nvPr>
            <p:ph type="title" hasCustomPrompt="1"/>
          </p:nvPr>
        </p:nvSpPr>
        <p:spPr>
          <a:xfrm>
            <a:off x="825500" y="776288"/>
            <a:ext cx="4614862" cy="574507"/>
          </a:xfrm>
        </p:spPr>
        <p:txBody>
          <a:bodyPr>
            <a:spAutoFit/>
          </a:bodyPr>
          <a:lstStyle>
            <a:lvl1pPr>
              <a:defRPr lang="en-GB" sz="3600" b="1" i="0" kern="1200" cap="all" spc="500" baseline="0" dirty="0">
                <a:solidFill>
                  <a:schemeClr val="tx1"/>
                </a:solidFill>
                <a:latin typeface="+mj-lt"/>
                <a:ea typeface="+mj-ea"/>
                <a:cs typeface="+mj-cs"/>
              </a:defRPr>
            </a:lvl1pPr>
          </a:lstStyle>
          <a:p>
            <a:r>
              <a:rPr lang="en-GB" dirty="0"/>
              <a:t>Slide title</a:t>
            </a:r>
            <a:endParaRPr lang="en-US" dirty="0"/>
          </a:p>
        </p:txBody>
      </p:sp>
      <p:sp>
        <p:nvSpPr>
          <p:cNvPr id="6" name="Text Placeholder 5">
            <a:extLst>
              <a:ext uri="{FF2B5EF4-FFF2-40B4-BE49-F238E27FC236}">
                <a16:creationId xmlns:a16="http://schemas.microsoft.com/office/drawing/2014/main" id="{510E0650-215C-A9F4-C2B6-698F6935980B}"/>
              </a:ext>
            </a:extLst>
          </p:cNvPr>
          <p:cNvSpPr>
            <a:spLocks noGrp="1"/>
          </p:cNvSpPr>
          <p:nvPr>
            <p:ph type="body" sz="quarter" idx="14" hasCustomPrompt="1"/>
          </p:nvPr>
        </p:nvSpPr>
        <p:spPr>
          <a:xfrm>
            <a:off x="6751638" y="776290"/>
            <a:ext cx="4614862" cy="1266520"/>
          </a:xfrm>
          <a:noFill/>
        </p:spPr>
        <p:txBody>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p>
          <a:p>
            <a:pPr lvl="1"/>
            <a:endParaRPr lang="en-US" dirty="0"/>
          </a:p>
        </p:txBody>
      </p:sp>
    </p:spTree>
    <p:extLst>
      <p:ext uri="{BB962C8B-B14F-4D97-AF65-F5344CB8AC3E}">
        <p14:creationId xmlns:p14="http://schemas.microsoft.com/office/powerpoint/2010/main" val="1996371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840" userDrawn="1">
          <p15:clr>
            <a:srgbClr val="FBAE40"/>
          </p15:clr>
        </p15:guide>
        <p15:guide id="7" pos="425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arge Image and Text B">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5114BDB-B90B-A65A-55CD-89B4B141274C}"/>
              </a:ext>
            </a:extLst>
          </p:cNvPr>
          <p:cNvSpPr>
            <a:spLocks noGrp="1"/>
          </p:cNvSpPr>
          <p:nvPr>
            <p:ph type="body" sz="quarter" idx="13"/>
          </p:nvPr>
        </p:nvSpPr>
        <p:spPr>
          <a:xfrm>
            <a:off x="825500" y="2444884"/>
            <a:ext cx="4614862" cy="40702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Picture Placeholder 1">
            <a:extLst>
              <a:ext uri="{FF2B5EF4-FFF2-40B4-BE49-F238E27FC236}">
                <a16:creationId xmlns:a16="http://schemas.microsoft.com/office/drawing/2014/main" id="{2F56723B-AB72-8CF8-DA28-2C66CB6FE858}"/>
              </a:ext>
            </a:extLst>
          </p:cNvPr>
          <p:cNvSpPr>
            <a:spLocks noGrp="1"/>
          </p:cNvSpPr>
          <p:nvPr>
            <p:ph type="pic" sz="quarter" idx="14"/>
          </p:nvPr>
        </p:nvSpPr>
        <p:spPr>
          <a:xfrm>
            <a:off x="6096000" y="-1"/>
            <a:ext cx="6096000" cy="6858002"/>
          </a:xfrm>
          <a:custGeom>
            <a:avLst/>
            <a:gdLst>
              <a:gd name="connsiteX0" fmla="*/ 5227556 w 6096000"/>
              <a:gd name="connsiteY0" fmla="*/ 6458940 h 6858002"/>
              <a:gd name="connsiteX1" fmla="*/ 5240942 w 6096000"/>
              <a:gd name="connsiteY1" fmla="*/ 6473189 h 6858002"/>
              <a:gd name="connsiteX2" fmla="*/ 5220833 w 6096000"/>
              <a:gd name="connsiteY2" fmla="*/ 6503106 h 6858002"/>
              <a:gd name="connsiteX3" fmla="*/ 5213924 w 6096000"/>
              <a:gd name="connsiteY3" fmla="*/ 6502921 h 6858002"/>
              <a:gd name="connsiteX4" fmla="*/ 5219969 w 6096000"/>
              <a:gd name="connsiteY4" fmla="*/ 6459248 h 6858002"/>
              <a:gd name="connsiteX5" fmla="*/ 5219907 w 6096000"/>
              <a:gd name="connsiteY5" fmla="*/ 6459248 h 6858002"/>
              <a:gd name="connsiteX6" fmla="*/ 5227556 w 6096000"/>
              <a:gd name="connsiteY6" fmla="*/ 6458940 h 6858002"/>
              <a:gd name="connsiteX7" fmla="*/ 4923588 w 6096000"/>
              <a:gd name="connsiteY7" fmla="*/ 6458940 h 6858002"/>
              <a:gd name="connsiteX8" fmla="*/ 4926536 w 6096000"/>
              <a:gd name="connsiteY8" fmla="*/ 6485957 h 6858002"/>
              <a:gd name="connsiteX9" fmla="*/ 4912966 w 6096000"/>
              <a:gd name="connsiteY9" fmla="*/ 6485957 h 6858002"/>
              <a:gd name="connsiteX10" fmla="*/ 5069843 w 6096000"/>
              <a:gd name="connsiteY10" fmla="*/ 6458938 h 6858002"/>
              <a:gd name="connsiteX11" fmla="*/ 5072790 w 6096000"/>
              <a:gd name="connsiteY11" fmla="*/ 6485957 h 6858002"/>
              <a:gd name="connsiteX12" fmla="*/ 5059220 w 6096000"/>
              <a:gd name="connsiteY12" fmla="*/ 6485957 h 6858002"/>
              <a:gd name="connsiteX13" fmla="*/ 5069830 w 6096000"/>
              <a:gd name="connsiteY13" fmla="*/ 6458816 h 6858002"/>
              <a:gd name="connsiteX14" fmla="*/ 5069891 w 6096000"/>
              <a:gd name="connsiteY14" fmla="*/ 6458816 h 6858002"/>
              <a:gd name="connsiteX15" fmla="*/ 5069843 w 6096000"/>
              <a:gd name="connsiteY15" fmla="*/ 6458938 h 6858002"/>
              <a:gd name="connsiteX16" fmla="*/ 4923575 w 6096000"/>
              <a:gd name="connsiteY16" fmla="*/ 6458816 h 6858002"/>
              <a:gd name="connsiteX17" fmla="*/ 4923637 w 6096000"/>
              <a:gd name="connsiteY17" fmla="*/ 6458816 h 6858002"/>
              <a:gd name="connsiteX18" fmla="*/ 4923588 w 6096000"/>
              <a:gd name="connsiteY18" fmla="*/ 6458940 h 6858002"/>
              <a:gd name="connsiteX19" fmla="*/ 5123248 w 6096000"/>
              <a:gd name="connsiteY19" fmla="*/ 6446356 h 6858002"/>
              <a:gd name="connsiteX20" fmla="*/ 5113440 w 6096000"/>
              <a:gd name="connsiteY20" fmla="*/ 6515689 h 6858002"/>
              <a:gd name="connsiteX21" fmla="*/ 5130280 w 6096000"/>
              <a:gd name="connsiteY21" fmla="*/ 6515689 h 6858002"/>
              <a:gd name="connsiteX22" fmla="*/ 5134968 w 6096000"/>
              <a:gd name="connsiteY22" fmla="*/ 6482195 h 6858002"/>
              <a:gd name="connsiteX23" fmla="*/ 5135461 w 6096000"/>
              <a:gd name="connsiteY23" fmla="*/ 6473805 h 6858002"/>
              <a:gd name="connsiteX24" fmla="*/ 5153905 w 6096000"/>
              <a:gd name="connsiteY24" fmla="*/ 6515689 h 6858002"/>
              <a:gd name="connsiteX25" fmla="*/ 5171423 w 6096000"/>
              <a:gd name="connsiteY25" fmla="*/ 6515689 h 6858002"/>
              <a:gd name="connsiteX26" fmla="*/ 5181046 w 6096000"/>
              <a:gd name="connsiteY26" fmla="*/ 6446356 h 6858002"/>
              <a:gd name="connsiteX27" fmla="*/ 5164391 w 6096000"/>
              <a:gd name="connsiteY27" fmla="*/ 6446356 h 6858002"/>
              <a:gd name="connsiteX28" fmla="*/ 5159888 w 6096000"/>
              <a:gd name="connsiteY28" fmla="*/ 6478370 h 6858002"/>
              <a:gd name="connsiteX29" fmla="*/ 5159271 w 6096000"/>
              <a:gd name="connsiteY29" fmla="*/ 6488240 h 6858002"/>
              <a:gd name="connsiteX30" fmla="*/ 5140828 w 6096000"/>
              <a:gd name="connsiteY30" fmla="*/ 6446356 h 6858002"/>
              <a:gd name="connsiteX31" fmla="*/ 5059590 w 6096000"/>
              <a:gd name="connsiteY31" fmla="*/ 6446356 h 6858002"/>
              <a:gd name="connsiteX32" fmla="*/ 5029303 w 6096000"/>
              <a:gd name="connsiteY32" fmla="*/ 6515689 h 6858002"/>
              <a:gd name="connsiteX33" fmla="*/ 5047562 w 6096000"/>
              <a:gd name="connsiteY33" fmla="*/ 6515689 h 6858002"/>
              <a:gd name="connsiteX34" fmla="*/ 5053730 w 6096000"/>
              <a:gd name="connsiteY34" fmla="*/ 6499836 h 6858002"/>
              <a:gd name="connsiteX35" fmla="*/ 5074333 w 6096000"/>
              <a:gd name="connsiteY35" fmla="*/ 6499836 h 6858002"/>
              <a:gd name="connsiteX36" fmla="*/ 5076121 w 6096000"/>
              <a:gd name="connsiteY36" fmla="*/ 6515689 h 6858002"/>
              <a:gd name="connsiteX37" fmla="*/ 5094071 w 6096000"/>
              <a:gd name="connsiteY37" fmla="*/ 6515689 h 6858002"/>
              <a:gd name="connsiteX38" fmla="*/ 5083400 w 6096000"/>
              <a:gd name="connsiteY38" fmla="*/ 6446356 h 6858002"/>
              <a:gd name="connsiteX39" fmla="*/ 4976748 w 6096000"/>
              <a:gd name="connsiteY39" fmla="*/ 6446356 h 6858002"/>
              <a:gd name="connsiteX40" fmla="*/ 4970209 w 6096000"/>
              <a:gd name="connsiteY40" fmla="*/ 6492743 h 6858002"/>
              <a:gd name="connsiteX41" fmla="*/ 4969839 w 6096000"/>
              <a:gd name="connsiteY41" fmla="*/ 6497924 h 6858002"/>
              <a:gd name="connsiteX42" fmla="*/ 4995315 w 6096000"/>
              <a:gd name="connsiteY42" fmla="*/ 6516984 h 6858002"/>
              <a:gd name="connsiteX43" fmla="*/ 5009564 w 6096000"/>
              <a:gd name="connsiteY43" fmla="*/ 6515319 h 6858002"/>
              <a:gd name="connsiteX44" fmla="*/ 5011538 w 6096000"/>
              <a:gd name="connsiteY44" fmla="*/ 6501625 h 6858002"/>
              <a:gd name="connsiteX45" fmla="*/ 4999201 w 6096000"/>
              <a:gd name="connsiteY45" fmla="*/ 6503105 h 6858002"/>
              <a:gd name="connsiteX46" fmla="*/ 4987296 w 6096000"/>
              <a:gd name="connsiteY46" fmla="*/ 6495210 h 6858002"/>
              <a:gd name="connsiteX47" fmla="*/ 4987481 w 6096000"/>
              <a:gd name="connsiteY47" fmla="*/ 6492743 h 6858002"/>
              <a:gd name="connsiteX48" fmla="*/ 4994019 w 6096000"/>
              <a:gd name="connsiteY48" fmla="*/ 6446356 h 6858002"/>
              <a:gd name="connsiteX49" fmla="*/ 4913336 w 6096000"/>
              <a:gd name="connsiteY49" fmla="*/ 6446356 h 6858002"/>
              <a:gd name="connsiteX50" fmla="*/ 4883049 w 6096000"/>
              <a:gd name="connsiteY50" fmla="*/ 6515689 h 6858002"/>
              <a:gd name="connsiteX51" fmla="*/ 4901307 w 6096000"/>
              <a:gd name="connsiteY51" fmla="*/ 6515689 h 6858002"/>
              <a:gd name="connsiteX52" fmla="*/ 4907476 w 6096000"/>
              <a:gd name="connsiteY52" fmla="*/ 6499836 h 6858002"/>
              <a:gd name="connsiteX53" fmla="*/ 4928079 w 6096000"/>
              <a:gd name="connsiteY53" fmla="*/ 6499836 h 6858002"/>
              <a:gd name="connsiteX54" fmla="*/ 4929867 w 6096000"/>
              <a:gd name="connsiteY54" fmla="*/ 6515689 h 6858002"/>
              <a:gd name="connsiteX55" fmla="*/ 4947817 w 6096000"/>
              <a:gd name="connsiteY55" fmla="*/ 6515689 h 6858002"/>
              <a:gd name="connsiteX56" fmla="*/ 4937146 w 6096000"/>
              <a:gd name="connsiteY56" fmla="*/ 6446356 h 6858002"/>
              <a:gd name="connsiteX57" fmla="*/ 4747961 w 6096000"/>
              <a:gd name="connsiteY57" fmla="*/ 6446356 h 6858002"/>
              <a:gd name="connsiteX58" fmla="*/ 4746049 w 6096000"/>
              <a:gd name="connsiteY58" fmla="*/ 6460297 h 6858002"/>
              <a:gd name="connsiteX59" fmla="*/ 4775719 w 6096000"/>
              <a:gd name="connsiteY59" fmla="*/ 6460297 h 6858002"/>
              <a:gd name="connsiteX60" fmla="*/ 4739325 w 6096000"/>
              <a:gd name="connsiteY60" fmla="*/ 6501625 h 6858002"/>
              <a:gd name="connsiteX61" fmla="*/ 4737228 w 6096000"/>
              <a:gd name="connsiteY61" fmla="*/ 6515689 h 6858002"/>
              <a:gd name="connsiteX62" fmla="*/ 4789598 w 6096000"/>
              <a:gd name="connsiteY62" fmla="*/ 6515689 h 6858002"/>
              <a:gd name="connsiteX63" fmla="*/ 4791633 w 6096000"/>
              <a:gd name="connsiteY63" fmla="*/ 6501748 h 6858002"/>
              <a:gd name="connsiteX64" fmla="*/ 4760606 w 6096000"/>
              <a:gd name="connsiteY64" fmla="*/ 6501748 h 6858002"/>
              <a:gd name="connsiteX65" fmla="*/ 4796753 w 6096000"/>
              <a:gd name="connsiteY65" fmla="*/ 6460482 h 6858002"/>
              <a:gd name="connsiteX66" fmla="*/ 4798665 w 6096000"/>
              <a:gd name="connsiteY66" fmla="*/ 6446356 h 6858002"/>
              <a:gd name="connsiteX67" fmla="*/ 4598130 w 6096000"/>
              <a:gd name="connsiteY67" fmla="*/ 6446356 h 6858002"/>
              <a:gd name="connsiteX68" fmla="*/ 4604113 w 6096000"/>
              <a:gd name="connsiteY68" fmla="*/ 6515689 h 6858002"/>
              <a:gd name="connsiteX69" fmla="*/ 4624592 w 6096000"/>
              <a:gd name="connsiteY69" fmla="*/ 6515689 h 6858002"/>
              <a:gd name="connsiteX70" fmla="*/ 4638286 w 6096000"/>
              <a:gd name="connsiteY70" fmla="*/ 6480344 h 6858002"/>
              <a:gd name="connsiteX71" fmla="*/ 4640260 w 6096000"/>
              <a:gd name="connsiteY71" fmla="*/ 6474299 h 6858002"/>
              <a:gd name="connsiteX72" fmla="*/ 4640445 w 6096000"/>
              <a:gd name="connsiteY72" fmla="*/ 6480344 h 6858002"/>
              <a:gd name="connsiteX73" fmla="*/ 4644455 w 6096000"/>
              <a:gd name="connsiteY73" fmla="*/ 6515689 h 6858002"/>
              <a:gd name="connsiteX74" fmla="*/ 4664996 w 6096000"/>
              <a:gd name="connsiteY74" fmla="*/ 6515689 h 6858002"/>
              <a:gd name="connsiteX75" fmla="*/ 4690286 w 6096000"/>
              <a:gd name="connsiteY75" fmla="*/ 6446356 h 6858002"/>
              <a:gd name="connsiteX76" fmla="*/ 4671904 w 6096000"/>
              <a:gd name="connsiteY76" fmla="*/ 6446356 h 6858002"/>
              <a:gd name="connsiteX77" fmla="*/ 4658025 w 6096000"/>
              <a:gd name="connsiteY77" fmla="*/ 6488548 h 6858002"/>
              <a:gd name="connsiteX78" fmla="*/ 4654818 w 6096000"/>
              <a:gd name="connsiteY78" fmla="*/ 6498911 h 6858002"/>
              <a:gd name="connsiteX79" fmla="*/ 4655003 w 6096000"/>
              <a:gd name="connsiteY79" fmla="*/ 6488548 h 6858002"/>
              <a:gd name="connsiteX80" fmla="*/ 4652289 w 6096000"/>
              <a:gd name="connsiteY80" fmla="*/ 6450057 h 6858002"/>
              <a:gd name="connsiteX81" fmla="*/ 4634894 w 6096000"/>
              <a:gd name="connsiteY81" fmla="*/ 6450057 h 6858002"/>
              <a:gd name="connsiteX82" fmla="*/ 4621570 w 6096000"/>
              <a:gd name="connsiteY82" fmla="*/ 6488548 h 6858002"/>
              <a:gd name="connsiteX83" fmla="*/ 4618486 w 6096000"/>
              <a:gd name="connsiteY83" fmla="*/ 6499158 h 6858002"/>
              <a:gd name="connsiteX84" fmla="*/ 4618671 w 6096000"/>
              <a:gd name="connsiteY84" fmla="*/ 6488548 h 6858002"/>
              <a:gd name="connsiteX85" fmla="*/ 4616203 w 6096000"/>
              <a:gd name="connsiteY85" fmla="*/ 6446356 h 6858002"/>
              <a:gd name="connsiteX86" fmla="*/ 4449471 w 6096000"/>
              <a:gd name="connsiteY86" fmla="*/ 6446356 h 6858002"/>
              <a:gd name="connsiteX87" fmla="*/ 4439725 w 6096000"/>
              <a:gd name="connsiteY87" fmla="*/ 6515689 h 6858002"/>
              <a:gd name="connsiteX88" fmla="*/ 4456565 w 6096000"/>
              <a:gd name="connsiteY88" fmla="*/ 6515689 h 6858002"/>
              <a:gd name="connsiteX89" fmla="*/ 4461253 w 6096000"/>
              <a:gd name="connsiteY89" fmla="*/ 6482195 h 6858002"/>
              <a:gd name="connsiteX90" fmla="*/ 4461685 w 6096000"/>
              <a:gd name="connsiteY90" fmla="*/ 6473805 h 6858002"/>
              <a:gd name="connsiteX91" fmla="*/ 4480190 w 6096000"/>
              <a:gd name="connsiteY91" fmla="*/ 6515689 h 6858002"/>
              <a:gd name="connsiteX92" fmla="*/ 4497646 w 6096000"/>
              <a:gd name="connsiteY92" fmla="*/ 6515689 h 6858002"/>
              <a:gd name="connsiteX93" fmla="*/ 4507331 w 6096000"/>
              <a:gd name="connsiteY93" fmla="*/ 6446356 h 6858002"/>
              <a:gd name="connsiteX94" fmla="*/ 4490614 w 6096000"/>
              <a:gd name="connsiteY94" fmla="*/ 6446356 h 6858002"/>
              <a:gd name="connsiteX95" fmla="*/ 4486112 w 6096000"/>
              <a:gd name="connsiteY95" fmla="*/ 6478370 h 6858002"/>
              <a:gd name="connsiteX96" fmla="*/ 4485556 w 6096000"/>
              <a:gd name="connsiteY96" fmla="*/ 6488240 h 6858002"/>
              <a:gd name="connsiteX97" fmla="*/ 4467113 w 6096000"/>
              <a:gd name="connsiteY97" fmla="*/ 6446356 h 6858002"/>
              <a:gd name="connsiteX98" fmla="*/ 4824635 w 6096000"/>
              <a:gd name="connsiteY98" fmla="*/ 6446295 h 6858002"/>
              <a:gd name="connsiteX99" fmla="*/ 4818158 w 6096000"/>
              <a:gd name="connsiteY99" fmla="*/ 6492311 h 6858002"/>
              <a:gd name="connsiteX100" fmla="*/ 4817788 w 6096000"/>
              <a:gd name="connsiteY100" fmla="*/ 6497123 h 6858002"/>
              <a:gd name="connsiteX101" fmla="*/ 4845237 w 6096000"/>
              <a:gd name="connsiteY101" fmla="*/ 6516985 h 6858002"/>
              <a:gd name="connsiteX102" fmla="*/ 4862632 w 6096000"/>
              <a:gd name="connsiteY102" fmla="*/ 6515320 h 6858002"/>
              <a:gd name="connsiteX103" fmla="*/ 4864606 w 6096000"/>
              <a:gd name="connsiteY103" fmla="*/ 6501749 h 6858002"/>
              <a:gd name="connsiteX104" fmla="*/ 4849370 w 6096000"/>
              <a:gd name="connsiteY104" fmla="*/ 6503106 h 6858002"/>
              <a:gd name="connsiteX105" fmla="*/ 4835430 w 6096000"/>
              <a:gd name="connsiteY105" fmla="*/ 6494964 h 6858002"/>
              <a:gd name="connsiteX106" fmla="*/ 4835553 w 6096000"/>
              <a:gd name="connsiteY106" fmla="*/ 6492990 h 6858002"/>
              <a:gd name="connsiteX107" fmla="*/ 4836355 w 6096000"/>
              <a:gd name="connsiteY107" fmla="*/ 6487438 h 6858002"/>
              <a:gd name="connsiteX108" fmla="*/ 4863064 w 6096000"/>
              <a:gd name="connsiteY108" fmla="*/ 6487438 h 6858002"/>
              <a:gd name="connsiteX109" fmla="*/ 4865100 w 6096000"/>
              <a:gd name="connsiteY109" fmla="*/ 6473683 h 6858002"/>
              <a:gd name="connsiteX110" fmla="*/ 4838329 w 6096000"/>
              <a:gd name="connsiteY110" fmla="*/ 6473683 h 6858002"/>
              <a:gd name="connsiteX111" fmla="*/ 4840179 w 6096000"/>
              <a:gd name="connsiteY111" fmla="*/ 6460174 h 6858002"/>
              <a:gd name="connsiteX112" fmla="*/ 4870466 w 6096000"/>
              <a:gd name="connsiteY112" fmla="*/ 6460174 h 6858002"/>
              <a:gd name="connsiteX113" fmla="*/ 4872317 w 6096000"/>
              <a:gd name="connsiteY113" fmla="*/ 6446295 h 6858002"/>
              <a:gd name="connsiteX114" fmla="*/ 4530154 w 6096000"/>
              <a:gd name="connsiteY114" fmla="*/ 6446295 h 6858002"/>
              <a:gd name="connsiteX115" fmla="*/ 4523677 w 6096000"/>
              <a:gd name="connsiteY115" fmla="*/ 6492311 h 6858002"/>
              <a:gd name="connsiteX116" fmla="*/ 4523307 w 6096000"/>
              <a:gd name="connsiteY116" fmla="*/ 6497123 h 6858002"/>
              <a:gd name="connsiteX117" fmla="*/ 4550756 w 6096000"/>
              <a:gd name="connsiteY117" fmla="*/ 6516985 h 6858002"/>
              <a:gd name="connsiteX118" fmla="*/ 4568151 w 6096000"/>
              <a:gd name="connsiteY118" fmla="*/ 6515320 h 6858002"/>
              <a:gd name="connsiteX119" fmla="*/ 4570125 w 6096000"/>
              <a:gd name="connsiteY119" fmla="*/ 6501749 h 6858002"/>
              <a:gd name="connsiteX120" fmla="*/ 4554889 w 6096000"/>
              <a:gd name="connsiteY120" fmla="*/ 6503106 h 6858002"/>
              <a:gd name="connsiteX121" fmla="*/ 4540949 w 6096000"/>
              <a:gd name="connsiteY121" fmla="*/ 6494964 h 6858002"/>
              <a:gd name="connsiteX122" fmla="*/ 4541072 w 6096000"/>
              <a:gd name="connsiteY122" fmla="*/ 6492990 h 6858002"/>
              <a:gd name="connsiteX123" fmla="*/ 4541874 w 6096000"/>
              <a:gd name="connsiteY123" fmla="*/ 6487438 h 6858002"/>
              <a:gd name="connsiteX124" fmla="*/ 4568583 w 6096000"/>
              <a:gd name="connsiteY124" fmla="*/ 6487438 h 6858002"/>
              <a:gd name="connsiteX125" fmla="*/ 4570619 w 6096000"/>
              <a:gd name="connsiteY125" fmla="*/ 6473683 h 6858002"/>
              <a:gd name="connsiteX126" fmla="*/ 4543848 w 6096000"/>
              <a:gd name="connsiteY126" fmla="*/ 6473683 h 6858002"/>
              <a:gd name="connsiteX127" fmla="*/ 4545698 w 6096000"/>
              <a:gd name="connsiteY127" fmla="*/ 6460174 h 6858002"/>
              <a:gd name="connsiteX128" fmla="*/ 4575985 w 6096000"/>
              <a:gd name="connsiteY128" fmla="*/ 6460174 h 6858002"/>
              <a:gd name="connsiteX129" fmla="*/ 4577836 w 6096000"/>
              <a:gd name="connsiteY129" fmla="*/ 6446295 h 6858002"/>
              <a:gd name="connsiteX130" fmla="*/ 5228728 w 6096000"/>
              <a:gd name="connsiteY130" fmla="*/ 6445061 h 6858002"/>
              <a:gd name="connsiteX131" fmla="*/ 5204425 w 6096000"/>
              <a:gd name="connsiteY131" fmla="*/ 6447590 h 6858002"/>
              <a:gd name="connsiteX132" fmla="*/ 5204363 w 6096000"/>
              <a:gd name="connsiteY132" fmla="*/ 6447590 h 6858002"/>
              <a:gd name="connsiteX133" fmla="*/ 5194987 w 6096000"/>
              <a:gd name="connsiteY133" fmla="*/ 6514209 h 6858002"/>
              <a:gd name="connsiteX134" fmla="*/ 5218612 w 6096000"/>
              <a:gd name="connsiteY134" fmla="*/ 6516923 h 6858002"/>
              <a:gd name="connsiteX135" fmla="*/ 5258398 w 6096000"/>
              <a:gd name="connsiteY135" fmla="*/ 6472881 h 6858002"/>
              <a:gd name="connsiteX136" fmla="*/ 5228728 w 6096000"/>
              <a:gd name="connsiteY136" fmla="*/ 6445061 h 6858002"/>
              <a:gd name="connsiteX137" fmla="*/ 4719093 w 6096000"/>
              <a:gd name="connsiteY137" fmla="*/ 6265067 h 6858002"/>
              <a:gd name="connsiteX138" fmla="*/ 4719084 w 6096000"/>
              <a:gd name="connsiteY138" fmla="*/ 6265128 h 6858002"/>
              <a:gd name="connsiteX139" fmla="*/ 4719031 w 6096000"/>
              <a:gd name="connsiteY139" fmla="*/ 6265128 h 6858002"/>
              <a:gd name="connsiteX140" fmla="*/ 4838760 w 6096000"/>
              <a:gd name="connsiteY140" fmla="*/ 6261736 h 6858002"/>
              <a:gd name="connsiteX141" fmla="*/ 4858622 w 6096000"/>
              <a:gd name="connsiteY141" fmla="*/ 6288198 h 6858002"/>
              <a:gd name="connsiteX142" fmla="*/ 4827472 w 6096000"/>
              <a:gd name="connsiteY142" fmla="*/ 6345811 h 6858002"/>
              <a:gd name="connsiteX143" fmla="*/ 4807610 w 6096000"/>
              <a:gd name="connsiteY143" fmla="*/ 6319349 h 6858002"/>
              <a:gd name="connsiteX144" fmla="*/ 4838760 w 6096000"/>
              <a:gd name="connsiteY144" fmla="*/ 6261736 h 6858002"/>
              <a:gd name="connsiteX145" fmla="*/ 4299146 w 6096000"/>
              <a:gd name="connsiteY145" fmla="*/ 6260070 h 6858002"/>
              <a:gd name="connsiteX146" fmla="*/ 4316541 w 6096000"/>
              <a:gd name="connsiteY146" fmla="*/ 6276355 h 6858002"/>
              <a:gd name="connsiteX147" fmla="*/ 4316480 w 6096000"/>
              <a:gd name="connsiteY147" fmla="*/ 6276355 h 6858002"/>
              <a:gd name="connsiteX148" fmla="*/ 4315123 w 6096000"/>
              <a:gd name="connsiteY148" fmla="*/ 6286841 h 6858002"/>
              <a:gd name="connsiteX149" fmla="*/ 4272931 w 6096000"/>
              <a:gd name="connsiteY149" fmla="*/ 6286841 h 6858002"/>
              <a:gd name="connsiteX150" fmla="*/ 4299146 w 6096000"/>
              <a:gd name="connsiteY150" fmla="*/ 6260070 h 6858002"/>
              <a:gd name="connsiteX151" fmla="*/ 4152461 w 6096000"/>
              <a:gd name="connsiteY151" fmla="*/ 6260070 h 6858002"/>
              <a:gd name="connsiteX152" fmla="*/ 4169856 w 6096000"/>
              <a:gd name="connsiteY152" fmla="*/ 6276355 h 6858002"/>
              <a:gd name="connsiteX153" fmla="*/ 4169795 w 6096000"/>
              <a:gd name="connsiteY153" fmla="*/ 6276355 h 6858002"/>
              <a:gd name="connsiteX154" fmla="*/ 4168438 w 6096000"/>
              <a:gd name="connsiteY154" fmla="*/ 6286841 h 6858002"/>
              <a:gd name="connsiteX155" fmla="*/ 4126246 w 6096000"/>
              <a:gd name="connsiteY155" fmla="*/ 6286841 h 6858002"/>
              <a:gd name="connsiteX156" fmla="*/ 4152461 w 6096000"/>
              <a:gd name="connsiteY156" fmla="*/ 6260070 h 6858002"/>
              <a:gd name="connsiteX157" fmla="*/ 4913151 w 6096000"/>
              <a:gd name="connsiteY157" fmla="*/ 6227563 h 6858002"/>
              <a:gd name="connsiteX158" fmla="*/ 4932705 w 6096000"/>
              <a:gd name="connsiteY158" fmla="*/ 6380046 h 6858002"/>
              <a:gd name="connsiteX159" fmla="*/ 4985692 w 6096000"/>
              <a:gd name="connsiteY159" fmla="*/ 6380046 h 6858002"/>
              <a:gd name="connsiteX160" fmla="*/ 5012154 w 6096000"/>
              <a:gd name="connsiteY160" fmla="*/ 6313859 h 6858002"/>
              <a:gd name="connsiteX161" fmla="*/ 5019310 w 6096000"/>
              <a:gd name="connsiteY161" fmla="*/ 6291221 h 6858002"/>
              <a:gd name="connsiteX162" fmla="*/ 5020112 w 6096000"/>
              <a:gd name="connsiteY162" fmla="*/ 6313859 h 6858002"/>
              <a:gd name="connsiteX163" fmla="*/ 5027575 w 6096000"/>
              <a:gd name="connsiteY163" fmla="*/ 6380046 h 6858002"/>
              <a:gd name="connsiteX164" fmla="*/ 5080500 w 6096000"/>
              <a:gd name="connsiteY164" fmla="*/ 6380046 h 6858002"/>
              <a:gd name="connsiteX165" fmla="*/ 5142863 w 6096000"/>
              <a:gd name="connsiteY165" fmla="*/ 6227563 h 6858002"/>
              <a:gd name="connsiteX166" fmla="*/ 5094318 w 6096000"/>
              <a:gd name="connsiteY166" fmla="*/ 6227563 h 6858002"/>
              <a:gd name="connsiteX167" fmla="*/ 5056505 w 6096000"/>
              <a:gd name="connsiteY167" fmla="*/ 6334277 h 6858002"/>
              <a:gd name="connsiteX168" fmla="*/ 5048548 w 6096000"/>
              <a:gd name="connsiteY168" fmla="*/ 6227563 h 6858002"/>
              <a:gd name="connsiteX169" fmla="*/ 5006911 w 6096000"/>
              <a:gd name="connsiteY169" fmla="*/ 6227563 h 6858002"/>
              <a:gd name="connsiteX170" fmla="*/ 4969407 w 6096000"/>
              <a:gd name="connsiteY170" fmla="*/ 6334277 h 6858002"/>
              <a:gd name="connsiteX171" fmla="*/ 4961141 w 6096000"/>
              <a:gd name="connsiteY171" fmla="*/ 6227563 h 6858002"/>
              <a:gd name="connsiteX172" fmla="*/ 3934099 w 6096000"/>
              <a:gd name="connsiteY172" fmla="*/ 6227439 h 6858002"/>
              <a:gd name="connsiteX173" fmla="*/ 3921392 w 6096000"/>
              <a:gd name="connsiteY173" fmla="*/ 6318978 h 6858002"/>
              <a:gd name="connsiteX174" fmla="*/ 3920282 w 6096000"/>
              <a:gd name="connsiteY174" fmla="*/ 6335263 h 6858002"/>
              <a:gd name="connsiteX175" fmla="*/ 3980362 w 6096000"/>
              <a:gd name="connsiteY175" fmla="*/ 6383500 h 6858002"/>
              <a:gd name="connsiteX176" fmla="*/ 4052595 w 6096000"/>
              <a:gd name="connsiteY176" fmla="*/ 6370300 h 6858002"/>
              <a:gd name="connsiteX177" fmla="*/ 4072457 w 6096000"/>
              <a:gd name="connsiteY177" fmla="*/ 6227501 h 6858002"/>
              <a:gd name="connsiteX178" fmla="*/ 4024775 w 6096000"/>
              <a:gd name="connsiteY178" fmla="*/ 6227501 h 6858002"/>
              <a:gd name="connsiteX179" fmla="*/ 4008799 w 6096000"/>
              <a:gd name="connsiteY179" fmla="*/ 6343035 h 6858002"/>
              <a:gd name="connsiteX180" fmla="*/ 3988381 w 6096000"/>
              <a:gd name="connsiteY180" fmla="*/ 6345811 h 6858002"/>
              <a:gd name="connsiteX181" fmla="*/ 3967717 w 6096000"/>
              <a:gd name="connsiteY181" fmla="*/ 6329835 h 6858002"/>
              <a:gd name="connsiteX182" fmla="*/ 3968272 w 6096000"/>
              <a:gd name="connsiteY182" fmla="*/ 6324345 h 6858002"/>
              <a:gd name="connsiteX183" fmla="*/ 3968272 w 6096000"/>
              <a:gd name="connsiteY183" fmla="*/ 6324221 h 6858002"/>
              <a:gd name="connsiteX184" fmla="*/ 3981781 w 6096000"/>
              <a:gd name="connsiteY184" fmla="*/ 6227439 h 6858002"/>
              <a:gd name="connsiteX185" fmla="*/ 4593750 w 6096000"/>
              <a:gd name="connsiteY185" fmla="*/ 6224232 h 6858002"/>
              <a:gd name="connsiteX186" fmla="*/ 4526453 w 6096000"/>
              <a:gd name="connsiteY186" fmla="*/ 6273888 h 6858002"/>
              <a:gd name="connsiteX187" fmla="*/ 4571112 w 6096000"/>
              <a:gd name="connsiteY187" fmla="*/ 6322988 h 6858002"/>
              <a:gd name="connsiteX188" fmla="*/ 4594244 w 6096000"/>
              <a:gd name="connsiteY188" fmla="*/ 6337299 h 6858002"/>
              <a:gd name="connsiteX189" fmla="*/ 4571112 w 6096000"/>
              <a:gd name="connsiteY189" fmla="*/ 6347230 h 6858002"/>
              <a:gd name="connsiteX190" fmla="*/ 4527254 w 6096000"/>
              <a:gd name="connsiteY190" fmla="*/ 6338965 h 6858002"/>
              <a:gd name="connsiteX191" fmla="*/ 4516213 w 6096000"/>
              <a:gd name="connsiteY191" fmla="*/ 6374001 h 6858002"/>
              <a:gd name="connsiteX192" fmla="*/ 4570248 w 6096000"/>
              <a:gd name="connsiteY192" fmla="*/ 6383377 h 6858002"/>
              <a:gd name="connsiteX193" fmla="*/ 4639705 w 6096000"/>
              <a:gd name="connsiteY193" fmla="*/ 6330144 h 6858002"/>
              <a:gd name="connsiteX194" fmla="*/ 4596958 w 6096000"/>
              <a:gd name="connsiteY194" fmla="*/ 6283819 h 6858002"/>
              <a:gd name="connsiteX195" fmla="*/ 4571605 w 6096000"/>
              <a:gd name="connsiteY195" fmla="*/ 6270002 h 6858002"/>
              <a:gd name="connsiteX196" fmla="*/ 4571667 w 6096000"/>
              <a:gd name="connsiteY196" fmla="*/ 6270002 h 6858002"/>
              <a:gd name="connsiteX197" fmla="*/ 4593750 w 6096000"/>
              <a:gd name="connsiteY197" fmla="*/ 6260379 h 6858002"/>
              <a:gd name="connsiteX198" fmla="*/ 4635942 w 6096000"/>
              <a:gd name="connsiteY198" fmla="*/ 6266979 h 6858002"/>
              <a:gd name="connsiteX199" fmla="*/ 4647539 w 6096000"/>
              <a:gd name="connsiteY199" fmla="*/ 6232498 h 6858002"/>
              <a:gd name="connsiteX200" fmla="*/ 4593750 w 6096000"/>
              <a:gd name="connsiteY200" fmla="*/ 6224232 h 6858002"/>
              <a:gd name="connsiteX201" fmla="*/ 5226322 w 6096000"/>
              <a:gd name="connsiteY201" fmla="*/ 6224047 h 6858002"/>
              <a:gd name="connsiteX202" fmla="*/ 5154090 w 6096000"/>
              <a:gd name="connsiteY202" fmla="*/ 6237309 h 6858002"/>
              <a:gd name="connsiteX203" fmla="*/ 5133981 w 6096000"/>
              <a:gd name="connsiteY203" fmla="*/ 6380108 h 6858002"/>
              <a:gd name="connsiteX204" fmla="*/ 5181663 w 6096000"/>
              <a:gd name="connsiteY204" fmla="*/ 6380108 h 6858002"/>
              <a:gd name="connsiteX205" fmla="*/ 5197639 w 6096000"/>
              <a:gd name="connsiteY205" fmla="*/ 6264573 h 6858002"/>
              <a:gd name="connsiteX206" fmla="*/ 5218057 w 6096000"/>
              <a:gd name="connsiteY206" fmla="*/ 6261798 h 6858002"/>
              <a:gd name="connsiteX207" fmla="*/ 5238721 w 6096000"/>
              <a:gd name="connsiteY207" fmla="*/ 6278329 h 6858002"/>
              <a:gd name="connsiteX208" fmla="*/ 5238474 w 6096000"/>
              <a:gd name="connsiteY208" fmla="*/ 6283264 h 6858002"/>
              <a:gd name="connsiteX209" fmla="*/ 5238412 w 6096000"/>
              <a:gd name="connsiteY209" fmla="*/ 6283326 h 6858002"/>
              <a:gd name="connsiteX210" fmla="*/ 5224904 w 6096000"/>
              <a:gd name="connsiteY210" fmla="*/ 6380108 h 6858002"/>
              <a:gd name="connsiteX211" fmla="*/ 5272585 w 6096000"/>
              <a:gd name="connsiteY211" fmla="*/ 6380108 h 6858002"/>
              <a:gd name="connsiteX212" fmla="*/ 5285292 w 6096000"/>
              <a:gd name="connsiteY212" fmla="*/ 6288569 h 6858002"/>
              <a:gd name="connsiteX213" fmla="*/ 5286403 w 6096000"/>
              <a:gd name="connsiteY213" fmla="*/ 6272037 h 6858002"/>
              <a:gd name="connsiteX214" fmla="*/ 5226322 w 6096000"/>
              <a:gd name="connsiteY214" fmla="*/ 6224047 h 6858002"/>
              <a:gd name="connsiteX215" fmla="*/ 4452678 w 6096000"/>
              <a:gd name="connsiteY215" fmla="*/ 6224047 h 6858002"/>
              <a:gd name="connsiteX216" fmla="*/ 4380446 w 6096000"/>
              <a:gd name="connsiteY216" fmla="*/ 6237309 h 6858002"/>
              <a:gd name="connsiteX217" fmla="*/ 4360337 w 6096000"/>
              <a:gd name="connsiteY217" fmla="*/ 6380108 h 6858002"/>
              <a:gd name="connsiteX218" fmla="*/ 4408019 w 6096000"/>
              <a:gd name="connsiteY218" fmla="*/ 6380108 h 6858002"/>
              <a:gd name="connsiteX219" fmla="*/ 4423995 w 6096000"/>
              <a:gd name="connsiteY219" fmla="*/ 6264573 h 6858002"/>
              <a:gd name="connsiteX220" fmla="*/ 4444413 w 6096000"/>
              <a:gd name="connsiteY220" fmla="*/ 6261798 h 6858002"/>
              <a:gd name="connsiteX221" fmla="*/ 4465077 w 6096000"/>
              <a:gd name="connsiteY221" fmla="*/ 6278329 h 6858002"/>
              <a:gd name="connsiteX222" fmla="*/ 4464830 w 6096000"/>
              <a:gd name="connsiteY222" fmla="*/ 6283264 h 6858002"/>
              <a:gd name="connsiteX223" fmla="*/ 4464830 w 6096000"/>
              <a:gd name="connsiteY223" fmla="*/ 6283326 h 6858002"/>
              <a:gd name="connsiteX224" fmla="*/ 4451321 w 6096000"/>
              <a:gd name="connsiteY224" fmla="*/ 6380108 h 6858002"/>
              <a:gd name="connsiteX225" fmla="*/ 4499003 w 6096000"/>
              <a:gd name="connsiteY225" fmla="*/ 6380108 h 6858002"/>
              <a:gd name="connsiteX226" fmla="*/ 4511710 w 6096000"/>
              <a:gd name="connsiteY226" fmla="*/ 6288569 h 6858002"/>
              <a:gd name="connsiteX227" fmla="*/ 4512820 w 6096000"/>
              <a:gd name="connsiteY227" fmla="*/ 6272037 h 6858002"/>
              <a:gd name="connsiteX228" fmla="*/ 4452678 w 6096000"/>
              <a:gd name="connsiteY228" fmla="*/ 6224047 h 6858002"/>
              <a:gd name="connsiteX229" fmla="*/ 4840672 w 6096000"/>
              <a:gd name="connsiteY229" fmla="*/ 6223985 h 6858002"/>
              <a:gd name="connsiteX230" fmla="*/ 4759866 w 6096000"/>
              <a:gd name="connsiteY230" fmla="*/ 6321569 h 6858002"/>
              <a:gd name="connsiteX231" fmla="*/ 4825190 w 6096000"/>
              <a:gd name="connsiteY231" fmla="*/ 6383624 h 6858002"/>
              <a:gd name="connsiteX232" fmla="*/ 4905996 w 6096000"/>
              <a:gd name="connsiteY232" fmla="*/ 6286841 h 6858002"/>
              <a:gd name="connsiteX233" fmla="*/ 4840672 w 6096000"/>
              <a:gd name="connsiteY233" fmla="*/ 6223985 h 6858002"/>
              <a:gd name="connsiteX234" fmla="*/ 4303279 w 6096000"/>
              <a:gd name="connsiteY234" fmla="*/ 6223985 h 6858002"/>
              <a:gd name="connsiteX235" fmla="*/ 4221671 w 6096000"/>
              <a:gd name="connsiteY235" fmla="*/ 6315524 h 6858002"/>
              <a:gd name="connsiteX236" fmla="*/ 4294458 w 6096000"/>
              <a:gd name="connsiteY236" fmla="*/ 6383624 h 6858002"/>
              <a:gd name="connsiteX237" fmla="*/ 4339673 w 6096000"/>
              <a:gd name="connsiteY237" fmla="*/ 6376715 h 6858002"/>
              <a:gd name="connsiteX238" fmla="*/ 4336897 w 6096000"/>
              <a:gd name="connsiteY238" fmla="*/ 6341432 h 6858002"/>
              <a:gd name="connsiteX239" fmla="*/ 4303279 w 6096000"/>
              <a:gd name="connsiteY239" fmla="*/ 6346120 h 6858002"/>
              <a:gd name="connsiteX240" fmla="*/ 4268243 w 6096000"/>
              <a:gd name="connsiteY240" fmla="*/ 6321878 h 6858002"/>
              <a:gd name="connsiteX241" fmla="*/ 4268798 w 6096000"/>
              <a:gd name="connsiteY241" fmla="*/ 6315524 h 6858002"/>
              <a:gd name="connsiteX242" fmla="*/ 4268859 w 6096000"/>
              <a:gd name="connsiteY242" fmla="*/ 6315524 h 6858002"/>
              <a:gd name="connsiteX243" fmla="*/ 4352380 w 6096000"/>
              <a:gd name="connsiteY243" fmla="*/ 6315524 h 6858002"/>
              <a:gd name="connsiteX244" fmla="*/ 4360646 w 6096000"/>
              <a:gd name="connsiteY244" fmla="*/ 6276355 h 6858002"/>
              <a:gd name="connsiteX245" fmla="*/ 4303279 w 6096000"/>
              <a:gd name="connsiteY245" fmla="*/ 6223985 h 6858002"/>
              <a:gd name="connsiteX246" fmla="*/ 4156594 w 6096000"/>
              <a:gd name="connsiteY246" fmla="*/ 6223985 h 6858002"/>
              <a:gd name="connsiteX247" fmla="*/ 4074986 w 6096000"/>
              <a:gd name="connsiteY247" fmla="*/ 6315524 h 6858002"/>
              <a:gd name="connsiteX248" fmla="*/ 4147773 w 6096000"/>
              <a:gd name="connsiteY248" fmla="*/ 6383624 h 6858002"/>
              <a:gd name="connsiteX249" fmla="*/ 4192988 w 6096000"/>
              <a:gd name="connsiteY249" fmla="*/ 6376715 h 6858002"/>
              <a:gd name="connsiteX250" fmla="*/ 4190212 w 6096000"/>
              <a:gd name="connsiteY250" fmla="*/ 6341432 h 6858002"/>
              <a:gd name="connsiteX251" fmla="*/ 4156594 w 6096000"/>
              <a:gd name="connsiteY251" fmla="*/ 6346120 h 6858002"/>
              <a:gd name="connsiteX252" fmla="*/ 4121558 w 6096000"/>
              <a:gd name="connsiteY252" fmla="*/ 6321878 h 6858002"/>
              <a:gd name="connsiteX253" fmla="*/ 4122113 w 6096000"/>
              <a:gd name="connsiteY253" fmla="*/ 6315524 h 6858002"/>
              <a:gd name="connsiteX254" fmla="*/ 4122174 w 6096000"/>
              <a:gd name="connsiteY254" fmla="*/ 6315524 h 6858002"/>
              <a:gd name="connsiteX255" fmla="*/ 4205695 w 6096000"/>
              <a:gd name="connsiteY255" fmla="*/ 6315524 h 6858002"/>
              <a:gd name="connsiteX256" fmla="*/ 4213961 w 6096000"/>
              <a:gd name="connsiteY256" fmla="*/ 6276355 h 6858002"/>
              <a:gd name="connsiteX257" fmla="*/ 4156594 w 6096000"/>
              <a:gd name="connsiteY257" fmla="*/ 6223985 h 6858002"/>
              <a:gd name="connsiteX258" fmla="*/ 3831827 w 6096000"/>
              <a:gd name="connsiteY258" fmla="*/ 6219544 h 6858002"/>
              <a:gd name="connsiteX259" fmla="*/ 3862176 w 6096000"/>
              <a:gd name="connsiteY259" fmla="*/ 6257294 h 6858002"/>
              <a:gd name="connsiteX260" fmla="*/ 3815296 w 6096000"/>
              <a:gd name="connsiteY260" fmla="*/ 6344701 h 6858002"/>
              <a:gd name="connsiteX261" fmla="*/ 3784701 w 6096000"/>
              <a:gd name="connsiteY261" fmla="*/ 6306950 h 6858002"/>
              <a:gd name="connsiteX262" fmla="*/ 3831827 w 6096000"/>
              <a:gd name="connsiteY262" fmla="*/ 6219544 h 6858002"/>
              <a:gd name="connsiteX263" fmla="*/ 4730627 w 6096000"/>
              <a:gd name="connsiteY263" fmla="*/ 6183767 h 6858002"/>
              <a:gd name="connsiteX264" fmla="*/ 4681835 w 6096000"/>
              <a:gd name="connsiteY264" fmla="*/ 6190120 h 6858002"/>
              <a:gd name="connsiteX265" fmla="*/ 4676592 w 6096000"/>
              <a:gd name="connsiteY265" fmla="*/ 6227624 h 6858002"/>
              <a:gd name="connsiteX266" fmla="*/ 4659197 w 6096000"/>
              <a:gd name="connsiteY266" fmla="*/ 6227624 h 6858002"/>
              <a:gd name="connsiteX267" fmla="*/ 4653954 w 6096000"/>
              <a:gd name="connsiteY267" fmla="*/ 6265128 h 6858002"/>
              <a:gd name="connsiteX268" fmla="*/ 4671349 w 6096000"/>
              <a:gd name="connsiteY268" fmla="*/ 6265128 h 6858002"/>
              <a:gd name="connsiteX269" fmla="*/ 4663330 w 6096000"/>
              <a:gd name="connsiteY269" fmla="*/ 6322186 h 6858002"/>
              <a:gd name="connsiteX270" fmla="*/ 4662220 w 6096000"/>
              <a:gd name="connsiteY270" fmla="*/ 6337052 h 6858002"/>
              <a:gd name="connsiteX271" fmla="*/ 4711320 w 6096000"/>
              <a:gd name="connsiteY271" fmla="*/ 6383624 h 6858002"/>
              <a:gd name="connsiteX272" fmla="*/ 4747159 w 6096000"/>
              <a:gd name="connsiteY272" fmla="*/ 6375913 h 6858002"/>
              <a:gd name="connsiteX273" fmla="*/ 4745802 w 6096000"/>
              <a:gd name="connsiteY273" fmla="*/ 6341987 h 6858002"/>
              <a:gd name="connsiteX274" fmla="*/ 4727358 w 6096000"/>
              <a:gd name="connsiteY274" fmla="*/ 6345873 h 6858002"/>
              <a:gd name="connsiteX275" fmla="*/ 4710518 w 6096000"/>
              <a:gd name="connsiteY275" fmla="*/ 6329033 h 6858002"/>
              <a:gd name="connsiteX276" fmla="*/ 4711074 w 6096000"/>
              <a:gd name="connsiteY276" fmla="*/ 6321878 h 6858002"/>
              <a:gd name="connsiteX277" fmla="*/ 4719084 w 6096000"/>
              <a:gd name="connsiteY277" fmla="*/ 6265128 h 6858002"/>
              <a:gd name="connsiteX278" fmla="*/ 4754869 w 6096000"/>
              <a:gd name="connsiteY278" fmla="*/ 6265128 h 6858002"/>
              <a:gd name="connsiteX279" fmla="*/ 4760112 w 6096000"/>
              <a:gd name="connsiteY279" fmla="*/ 6227624 h 6858002"/>
              <a:gd name="connsiteX280" fmla="*/ 4724274 w 6096000"/>
              <a:gd name="connsiteY280" fmla="*/ 6227624 h 6858002"/>
              <a:gd name="connsiteX281" fmla="*/ 3835405 w 6096000"/>
              <a:gd name="connsiteY281" fmla="*/ 6180621 h 6858002"/>
              <a:gd name="connsiteX282" fmla="*/ 3735600 w 6096000"/>
              <a:gd name="connsiteY282" fmla="*/ 6308307 h 6858002"/>
              <a:gd name="connsiteX283" fmla="*/ 3803823 w 6096000"/>
              <a:gd name="connsiteY283" fmla="*/ 6383315 h 6858002"/>
              <a:gd name="connsiteX284" fmla="*/ 3835282 w 6096000"/>
              <a:gd name="connsiteY284" fmla="*/ 6413911 h 6858002"/>
              <a:gd name="connsiteX285" fmla="*/ 3876795 w 6096000"/>
              <a:gd name="connsiteY285" fmla="*/ 6431799 h 6858002"/>
              <a:gd name="connsiteX286" fmla="*/ 3878831 w 6096000"/>
              <a:gd name="connsiteY286" fmla="*/ 6432108 h 6858002"/>
              <a:gd name="connsiteX287" fmla="*/ 3894807 w 6096000"/>
              <a:gd name="connsiteY287" fmla="*/ 6400093 h 6858002"/>
              <a:gd name="connsiteX288" fmla="*/ 3891846 w 6096000"/>
              <a:gd name="connsiteY288" fmla="*/ 6399045 h 6858002"/>
              <a:gd name="connsiteX289" fmla="*/ 3865754 w 6096000"/>
              <a:gd name="connsiteY289" fmla="*/ 6385351 h 6858002"/>
              <a:gd name="connsiteX290" fmla="*/ 3865815 w 6096000"/>
              <a:gd name="connsiteY290" fmla="*/ 6385351 h 6858002"/>
              <a:gd name="connsiteX291" fmla="*/ 3853108 w 6096000"/>
              <a:gd name="connsiteY291" fmla="*/ 6375235 h 6858002"/>
              <a:gd name="connsiteX292" fmla="*/ 3910968 w 6096000"/>
              <a:gd name="connsiteY292" fmla="*/ 6256431 h 6858002"/>
              <a:gd name="connsiteX293" fmla="*/ 3835405 w 6096000"/>
              <a:gd name="connsiteY293" fmla="*/ 6180621 h 6858002"/>
              <a:gd name="connsiteX294" fmla="*/ 0 w 6096000"/>
              <a:gd name="connsiteY294" fmla="*/ 0 h 6858002"/>
              <a:gd name="connsiteX295" fmla="*/ 6096000 w 6096000"/>
              <a:gd name="connsiteY295" fmla="*/ 0 h 6858002"/>
              <a:gd name="connsiteX296" fmla="*/ 6096000 w 6096000"/>
              <a:gd name="connsiteY296" fmla="*/ 3451226 h 6858002"/>
              <a:gd name="connsiteX297" fmla="*/ 6096000 w 6096000"/>
              <a:gd name="connsiteY297" fmla="*/ 3677056 h 6858002"/>
              <a:gd name="connsiteX298" fmla="*/ 6096000 w 6096000"/>
              <a:gd name="connsiteY298" fmla="*/ 6858002 h 6858002"/>
              <a:gd name="connsiteX299" fmla="*/ 0 w 6096000"/>
              <a:gd name="connsiteY299" fmla="*/ 6858002 h 6858002"/>
              <a:gd name="connsiteX300" fmla="*/ 0 w 6096000"/>
              <a:gd name="connsiteY300" fmla="*/ 3677056 h 6858002"/>
              <a:gd name="connsiteX301" fmla="*/ 0 w 6096000"/>
              <a:gd name="connsiteY301" fmla="*/ 345122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6096000" h="6858002">
                <a:moveTo>
                  <a:pt x="5227556" y="6458940"/>
                </a:moveTo>
                <a:cubicBezTo>
                  <a:pt x="5236130" y="6458940"/>
                  <a:pt x="5240942" y="6463628"/>
                  <a:pt x="5240942" y="6473189"/>
                </a:cubicBezTo>
                <a:cubicBezTo>
                  <a:pt x="5240942" y="6492373"/>
                  <a:pt x="5233416" y="6503106"/>
                  <a:pt x="5220833" y="6503106"/>
                </a:cubicBezTo>
                <a:cubicBezTo>
                  <a:pt x="5218427" y="6503106"/>
                  <a:pt x="5216083" y="6503106"/>
                  <a:pt x="5213924" y="6502921"/>
                </a:cubicBezTo>
                <a:lnTo>
                  <a:pt x="5219969" y="6459248"/>
                </a:lnTo>
                <a:lnTo>
                  <a:pt x="5219907" y="6459248"/>
                </a:lnTo>
                <a:cubicBezTo>
                  <a:pt x="5222375" y="6459063"/>
                  <a:pt x="5225027" y="6458940"/>
                  <a:pt x="5227556" y="6458940"/>
                </a:cubicBezTo>
                <a:close/>
                <a:moveTo>
                  <a:pt x="4923588" y="6458940"/>
                </a:moveTo>
                <a:lnTo>
                  <a:pt x="4926536" y="6485957"/>
                </a:lnTo>
                <a:lnTo>
                  <a:pt x="4912966" y="6485957"/>
                </a:lnTo>
                <a:close/>
                <a:moveTo>
                  <a:pt x="5069843" y="6458938"/>
                </a:moveTo>
                <a:lnTo>
                  <a:pt x="5072790" y="6485957"/>
                </a:lnTo>
                <a:lnTo>
                  <a:pt x="5059220" y="6485957"/>
                </a:lnTo>
                <a:close/>
                <a:moveTo>
                  <a:pt x="5069830" y="6458816"/>
                </a:moveTo>
                <a:lnTo>
                  <a:pt x="5069891" y="6458816"/>
                </a:lnTo>
                <a:lnTo>
                  <a:pt x="5069843" y="6458938"/>
                </a:lnTo>
                <a:close/>
                <a:moveTo>
                  <a:pt x="4923575" y="6458816"/>
                </a:moveTo>
                <a:lnTo>
                  <a:pt x="4923637" y="6458816"/>
                </a:lnTo>
                <a:lnTo>
                  <a:pt x="4923588" y="6458940"/>
                </a:lnTo>
                <a:close/>
                <a:moveTo>
                  <a:pt x="5123248" y="6446356"/>
                </a:moveTo>
                <a:lnTo>
                  <a:pt x="5113440" y="6515689"/>
                </a:lnTo>
                <a:lnTo>
                  <a:pt x="5130280" y="6515689"/>
                </a:lnTo>
                <a:lnTo>
                  <a:pt x="5134968" y="6482195"/>
                </a:lnTo>
                <a:lnTo>
                  <a:pt x="5135461" y="6473805"/>
                </a:lnTo>
                <a:lnTo>
                  <a:pt x="5153905" y="6515689"/>
                </a:lnTo>
                <a:lnTo>
                  <a:pt x="5171423" y="6515689"/>
                </a:lnTo>
                <a:lnTo>
                  <a:pt x="5181046" y="6446356"/>
                </a:lnTo>
                <a:lnTo>
                  <a:pt x="5164391" y="6446356"/>
                </a:lnTo>
                <a:lnTo>
                  <a:pt x="5159888" y="6478370"/>
                </a:lnTo>
                <a:lnTo>
                  <a:pt x="5159271" y="6488240"/>
                </a:lnTo>
                <a:lnTo>
                  <a:pt x="5140828" y="6446356"/>
                </a:lnTo>
                <a:close/>
                <a:moveTo>
                  <a:pt x="5059590" y="6446356"/>
                </a:moveTo>
                <a:lnTo>
                  <a:pt x="5029303" y="6515689"/>
                </a:lnTo>
                <a:lnTo>
                  <a:pt x="5047562" y="6515689"/>
                </a:lnTo>
                <a:lnTo>
                  <a:pt x="5053730" y="6499836"/>
                </a:lnTo>
                <a:lnTo>
                  <a:pt x="5074333" y="6499836"/>
                </a:lnTo>
                <a:lnTo>
                  <a:pt x="5076121" y="6515689"/>
                </a:lnTo>
                <a:lnTo>
                  <a:pt x="5094071" y="6515689"/>
                </a:lnTo>
                <a:lnTo>
                  <a:pt x="5083400" y="6446356"/>
                </a:lnTo>
                <a:close/>
                <a:moveTo>
                  <a:pt x="4976748" y="6446356"/>
                </a:moveTo>
                <a:lnTo>
                  <a:pt x="4970209" y="6492743"/>
                </a:lnTo>
                <a:cubicBezTo>
                  <a:pt x="4969962" y="6494593"/>
                  <a:pt x="4969839" y="6496259"/>
                  <a:pt x="4969839" y="6497924"/>
                </a:cubicBezTo>
                <a:cubicBezTo>
                  <a:pt x="4969839" y="6509767"/>
                  <a:pt x="4976686" y="6516984"/>
                  <a:pt x="4995315" y="6516984"/>
                </a:cubicBezTo>
                <a:cubicBezTo>
                  <a:pt x="5004876" y="6516984"/>
                  <a:pt x="5009564" y="6515319"/>
                  <a:pt x="5009564" y="6515319"/>
                </a:cubicBezTo>
                <a:lnTo>
                  <a:pt x="5011538" y="6501625"/>
                </a:lnTo>
                <a:cubicBezTo>
                  <a:pt x="5011538" y="6501625"/>
                  <a:pt x="5007466" y="6503105"/>
                  <a:pt x="4999201" y="6503105"/>
                </a:cubicBezTo>
                <a:cubicBezTo>
                  <a:pt x="4990935" y="6503105"/>
                  <a:pt x="4987296" y="6500762"/>
                  <a:pt x="4987296" y="6495210"/>
                </a:cubicBezTo>
                <a:cubicBezTo>
                  <a:pt x="4987296" y="6494408"/>
                  <a:pt x="4987357" y="6493606"/>
                  <a:pt x="4987481" y="6492743"/>
                </a:cubicBezTo>
                <a:lnTo>
                  <a:pt x="4994019" y="6446356"/>
                </a:lnTo>
                <a:close/>
                <a:moveTo>
                  <a:pt x="4913336" y="6446356"/>
                </a:moveTo>
                <a:lnTo>
                  <a:pt x="4883049" y="6515689"/>
                </a:lnTo>
                <a:lnTo>
                  <a:pt x="4901307" y="6515689"/>
                </a:lnTo>
                <a:lnTo>
                  <a:pt x="4907476" y="6499836"/>
                </a:lnTo>
                <a:lnTo>
                  <a:pt x="4928079" y="6499836"/>
                </a:lnTo>
                <a:lnTo>
                  <a:pt x="4929867" y="6515689"/>
                </a:lnTo>
                <a:lnTo>
                  <a:pt x="4947817" y="6515689"/>
                </a:lnTo>
                <a:lnTo>
                  <a:pt x="4937146" y="6446356"/>
                </a:lnTo>
                <a:close/>
                <a:moveTo>
                  <a:pt x="4747961" y="6446356"/>
                </a:moveTo>
                <a:lnTo>
                  <a:pt x="4746049" y="6460297"/>
                </a:lnTo>
                <a:lnTo>
                  <a:pt x="4775719" y="6460297"/>
                </a:lnTo>
                <a:lnTo>
                  <a:pt x="4739325" y="6501625"/>
                </a:lnTo>
                <a:lnTo>
                  <a:pt x="4737228" y="6515689"/>
                </a:lnTo>
                <a:lnTo>
                  <a:pt x="4789598" y="6515689"/>
                </a:lnTo>
                <a:lnTo>
                  <a:pt x="4791633" y="6501748"/>
                </a:lnTo>
                <a:lnTo>
                  <a:pt x="4760606" y="6501748"/>
                </a:lnTo>
                <a:lnTo>
                  <a:pt x="4796753" y="6460482"/>
                </a:lnTo>
                <a:lnTo>
                  <a:pt x="4798665" y="6446356"/>
                </a:lnTo>
                <a:close/>
                <a:moveTo>
                  <a:pt x="4598130" y="6446356"/>
                </a:moveTo>
                <a:lnTo>
                  <a:pt x="4604113" y="6515689"/>
                </a:lnTo>
                <a:lnTo>
                  <a:pt x="4624592" y="6515689"/>
                </a:lnTo>
                <a:lnTo>
                  <a:pt x="4638286" y="6480344"/>
                </a:lnTo>
                <a:lnTo>
                  <a:pt x="4640260" y="6474299"/>
                </a:lnTo>
                <a:lnTo>
                  <a:pt x="4640445" y="6480344"/>
                </a:lnTo>
                <a:lnTo>
                  <a:pt x="4644455" y="6515689"/>
                </a:lnTo>
                <a:lnTo>
                  <a:pt x="4664996" y="6515689"/>
                </a:lnTo>
                <a:lnTo>
                  <a:pt x="4690286" y="6446356"/>
                </a:lnTo>
                <a:lnTo>
                  <a:pt x="4671904" y="6446356"/>
                </a:lnTo>
                <a:lnTo>
                  <a:pt x="4658025" y="6488548"/>
                </a:lnTo>
                <a:lnTo>
                  <a:pt x="4654818" y="6498911"/>
                </a:lnTo>
                <a:lnTo>
                  <a:pt x="4655003" y="6488548"/>
                </a:lnTo>
                <a:lnTo>
                  <a:pt x="4652289" y="6450057"/>
                </a:lnTo>
                <a:lnTo>
                  <a:pt x="4634894" y="6450057"/>
                </a:lnTo>
                <a:lnTo>
                  <a:pt x="4621570" y="6488548"/>
                </a:lnTo>
                <a:lnTo>
                  <a:pt x="4618486" y="6499158"/>
                </a:lnTo>
                <a:lnTo>
                  <a:pt x="4618671" y="6488548"/>
                </a:lnTo>
                <a:lnTo>
                  <a:pt x="4616203" y="6446356"/>
                </a:lnTo>
                <a:close/>
                <a:moveTo>
                  <a:pt x="4449471" y="6446356"/>
                </a:moveTo>
                <a:lnTo>
                  <a:pt x="4439725" y="6515689"/>
                </a:lnTo>
                <a:lnTo>
                  <a:pt x="4456565" y="6515689"/>
                </a:lnTo>
                <a:lnTo>
                  <a:pt x="4461253" y="6482195"/>
                </a:lnTo>
                <a:lnTo>
                  <a:pt x="4461685" y="6473805"/>
                </a:lnTo>
                <a:lnTo>
                  <a:pt x="4480190" y="6515689"/>
                </a:lnTo>
                <a:lnTo>
                  <a:pt x="4497646" y="6515689"/>
                </a:lnTo>
                <a:lnTo>
                  <a:pt x="4507331" y="6446356"/>
                </a:lnTo>
                <a:lnTo>
                  <a:pt x="4490614" y="6446356"/>
                </a:lnTo>
                <a:lnTo>
                  <a:pt x="4486112" y="6478370"/>
                </a:lnTo>
                <a:lnTo>
                  <a:pt x="4485556" y="6488240"/>
                </a:lnTo>
                <a:lnTo>
                  <a:pt x="4467113" y="6446356"/>
                </a:lnTo>
                <a:close/>
                <a:moveTo>
                  <a:pt x="4824635" y="6446295"/>
                </a:moveTo>
                <a:lnTo>
                  <a:pt x="4818158" y="6492311"/>
                </a:lnTo>
                <a:cubicBezTo>
                  <a:pt x="4817973" y="6493730"/>
                  <a:pt x="4817788" y="6495581"/>
                  <a:pt x="4817788" y="6497123"/>
                </a:cubicBezTo>
                <a:cubicBezTo>
                  <a:pt x="4817788" y="6509336"/>
                  <a:pt x="4825375" y="6516985"/>
                  <a:pt x="4845237" y="6516985"/>
                </a:cubicBezTo>
                <a:cubicBezTo>
                  <a:pt x="4854984" y="6516985"/>
                  <a:pt x="4862632" y="6515320"/>
                  <a:pt x="4862632" y="6515320"/>
                </a:cubicBezTo>
                <a:lnTo>
                  <a:pt x="4864606" y="6501749"/>
                </a:lnTo>
                <a:cubicBezTo>
                  <a:pt x="4864421" y="6501811"/>
                  <a:pt x="4858068" y="6503106"/>
                  <a:pt x="4849370" y="6503106"/>
                </a:cubicBezTo>
                <a:cubicBezTo>
                  <a:pt x="4839624" y="6503106"/>
                  <a:pt x="4835430" y="6500947"/>
                  <a:pt x="4835430" y="6494964"/>
                </a:cubicBezTo>
                <a:cubicBezTo>
                  <a:pt x="4835430" y="6494347"/>
                  <a:pt x="4835430" y="6493668"/>
                  <a:pt x="4835553" y="6492990"/>
                </a:cubicBezTo>
                <a:lnTo>
                  <a:pt x="4836355" y="6487438"/>
                </a:lnTo>
                <a:lnTo>
                  <a:pt x="4863064" y="6487438"/>
                </a:lnTo>
                <a:lnTo>
                  <a:pt x="4865100" y="6473683"/>
                </a:lnTo>
                <a:lnTo>
                  <a:pt x="4838329" y="6473683"/>
                </a:lnTo>
                <a:lnTo>
                  <a:pt x="4840179" y="6460174"/>
                </a:lnTo>
                <a:lnTo>
                  <a:pt x="4870466" y="6460174"/>
                </a:lnTo>
                <a:lnTo>
                  <a:pt x="4872317" y="6446295"/>
                </a:lnTo>
                <a:close/>
                <a:moveTo>
                  <a:pt x="4530154" y="6446295"/>
                </a:moveTo>
                <a:lnTo>
                  <a:pt x="4523677" y="6492311"/>
                </a:lnTo>
                <a:cubicBezTo>
                  <a:pt x="4523492" y="6493730"/>
                  <a:pt x="4523307" y="6495581"/>
                  <a:pt x="4523307" y="6497123"/>
                </a:cubicBezTo>
                <a:cubicBezTo>
                  <a:pt x="4523307" y="6509336"/>
                  <a:pt x="4530894" y="6516985"/>
                  <a:pt x="4550756" y="6516985"/>
                </a:cubicBezTo>
                <a:cubicBezTo>
                  <a:pt x="4560503" y="6516985"/>
                  <a:pt x="4568151" y="6515320"/>
                  <a:pt x="4568151" y="6515320"/>
                </a:cubicBezTo>
                <a:lnTo>
                  <a:pt x="4570125" y="6501749"/>
                </a:lnTo>
                <a:cubicBezTo>
                  <a:pt x="4569940" y="6501811"/>
                  <a:pt x="4563587" y="6503106"/>
                  <a:pt x="4554889" y="6503106"/>
                </a:cubicBezTo>
                <a:cubicBezTo>
                  <a:pt x="4545143" y="6503106"/>
                  <a:pt x="4540949" y="6500947"/>
                  <a:pt x="4540949" y="6494964"/>
                </a:cubicBezTo>
                <a:cubicBezTo>
                  <a:pt x="4540949" y="6494347"/>
                  <a:pt x="4540949" y="6493668"/>
                  <a:pt x="4541072" y="6492990"/>
                </a:cubicBezTo>
                <a:lnTo>
                  <a:pt x="4541874" y="6487438"/>
                </a:lnTo>
                <a:lnTo>
                  <a:pt x="4568583" y="6487438"/>
                </a:lnTo>
                <a:lnTo>
                  <a:pt x="4570619" y="6473683"/>
                </a:lnTo>
                <a:lnTo>
                  <a:pt x="4543848" y="6473683"/>
                </a:lnTo>
                <a:lnTo>
                  <a:pt x="4545698" y="6460174"/>
                </a:lnTo>
                <a:lnTo>
                  <a:pt x="4575985" y="6460174"/>
                </a:lnTo>
                <a:lnTo>
                  <a:pt x="4577836" y="6446295"/>
                </a:lnTo>
                <a:close/>
                <a:moveTo>
                  <a:pt x="5228728" y="6445061"/>
                </a:moveTo>
                <a:cubicBezTo>
                  <a:pt x="5216268" y="6445061"/>
                  <a:pt x="5204425" y="6447590"/>
                  <a:pt x="5204425" y="6447590"/>
                </a:cubicBezTo>
                <a:lnTo>
                  <a:pt x="5204363" y="6447590"/>
                </a:lnTo>
                <a:lnTo>
                  <a:pt x="5194987" y="6514209"/>
                </a:lnTo>
                <a:cubicBezTo>
                  <a:pt x="5194987" y="6514209"/>
                  <a:pt x="5204548" y="6516923"/>
                  <a:pt x="5218612" y="6516923"/>
                </a:cubicBezTo>
                <a:cubicBezTo>
                  <a:pt x="5249701" y="6516923"/>
                  <a:pt x="5258398" y="6495827"/>
                  <a:pt x="5258398" y="6472881"/>
                </a:cubicBezTo>
                <a:cubicBezTo>
                  <a:pt x="5258398" y="6456473"/>
                  <a:pt x="5250996" y="6445061"/>
                  <a:pt x="5228728" y="6445061"/>
                </a:cubicBezTo>
                <a:close/>
                <a:moveTo>
                  <a:pt x="4719093" y="6265067"/>
                </a:moveTo>
                <a:lnTo>
                  <a:pt x="4719084" y="6265128"/>
                </a:lnTo>
                <a:lnTo>
                  <a:pt x="4719031" y="6265128"/>
                </a:lnTo>
                <a:close/>
                <a:moveTo>
                  <a:pt x="4838760" y="6261736"/>
                </a:moveTo>
                <a:cubicBezTo>
                  <a:pt x="4854736" y="6261736"/>
                  <a:pt x="4858622" y="6273888"/>
                  <a:pt x="4858622" y="6288198"/>
                </a:cubicBezTo>
                <a:cubicBezTo>
                  <a:pt x="4858622" y="6308061"/>
                  <a:pt x="4853133" y="6345811"/>
                  <a:pt x="4827472" y="6345811"/>
                </a:cubicBezTo>
                <a:cubicBezTo>
                  <a:pt x="4810941" y="6345811"/>
                  <a:pt x="4807610" y="6333660"/>
                  <a:pt x="4807610" y="6319349"/>
                </a:cubicBezTo>
                <a:cubicBezTo>
                  <a:pt x="4807610" y="6301152"/>
                  <a:pt x="4811742" y="6261736"/>
                  <a:pt x="4838760" y="6261736"/>
                </a:cubicBezTo>
                <a:close/>
                <a:moveTo>
                  <a:pt x="4299146" y="6260070"/>
                </a:moveTo>
                <a:cubicBezTo>
                  <a:pt x="4311051" y="6260070"/>
                  <a:pt x="4316541" y="6266177"/>
                  <a:pt x="4316541" y="6276355"/>
                </a:cubicBezTo>
                <a:lnTo>
                  <a:pt x="4316480" y="6276355"/>
                </a:lnTo>
                <a:cubicBezTo>
                  <a:pt x="4316480" y="6280241"/>
                  <a:pt x="4315678" y="6285176"/>
                  <a:pt x="4315123" y="6286841"/>
                </a:cubicBezTo>
                <a:lnTo>
                  <a:pt x="4272931" y="6286841"/>
                </a:lnTo>
                <a:cubicBezTo>
                  <a:pt x="4275706" y="6273024"/>
                  <a:pt x="4282307" y="6260070"/>
                  <a:pt x="4299146" y="6260070"/>
                </a:cubicBezTo>
                <a:close/>
                <a:moveTo>
                  <a:pt x="4152461" y="6260070"/>
                </a:moveTo>
                <a:cubicBezTo>
                  <a:pt x="4164366" y="6260070"/>
                  <a:pt x="4169856" y="6266177"/>
                  <a:pt x="4169856" y="6276355"/>
                </a:cubicBezTo>
                <a:lnTo>
                  <a:pt x="4169795" y="6276355"/>
                </a:lnTo>
                <a:cubicBezTo>
                  <a:pt x="4169795" y="6280241"/>
                  <a:pt x="4168993" y="6285176"/>
                  <a:pt x="4168438" y="6286841"/>
                </a:cubicBezTo>
                <a:lnTo>
                  <a:pt x="4126246" y="6286841"/>
                </a:lnTo>
                <a:cubicBezTo>
                  <a:pt x="4129021" y="6273024"/>
                  <a:pt x="4135622" y="6260070"/>
                  <a:pt x="4152461" y="6260070"/>
                </a:cubicBezTo>
                <a:close/>
                <a:moveTo>
                  <a:pt x="4913151" y="6227563"/>
                </a:moveTo>
                <a:lnTo>
                  <a:pt x="4932705" y="6380046"/>
                </a:lnTo>
                <a:lnTo>
                  <a:pt x="4985692" y="6380046"/>
                </a:lnTo>
                <a:lnTo>
                  <a:pt x="5012154" y="6313859"/>
                </a:lnTo>
                <a:lnTo>
                  <a:pt x="5019310" y="6291221"/>
                </a:lnTo>
                <a:lnTo>
                  <a:pt x="5020112" y="6313859"/>
                </a:lnTo>
                <a:lnTo>
                  <a:pt x="5027575" y="6380046"/>
                </a:lnTo>
                <a:lnTo>
                  <a:pt x="5080500" y="6380046"/>
                </a:lnTo>
                <a:lnTo>
                  <a:pt x="5142863" y="6227563"/>
                </a:lnTo>
                <a:lnTo>
                  <a:pt x="5094318" y="6227563"/>
                </a:lnTo>
                <a:lnTo>
                  <a:pt x="5056505" y="6334277"/>
                </a:lnTo>
                <a:lnTo>
                  <a:pt x="5048548" y="6227563"/>
                </a:lnTo>
                <a:lnTo>
                  <a:pt x="5006911" y="6227563"/>
                </a:lnTo>
                <a:lnTo>
                  <a:pt x="4969407" y="6334277"/>
                </a:lnTo>
                <a:lnTo>
                  <a:pt x="4961141" y="6227563"/>
                </a:lnTo>
                <a:close/>
                <a:moveTo>
                  <a:pt x="3934099" y="6227439"/>
                </a:moveTo>
                <a:lnTo>
                  <a:pt x="3921392" y="6318978"/>
                </a:lnTo>
                <a:cubicBezTo>
                  <a:pt x="3920590" y="6325085"/>
                  <a:pt x="3920282" y="6330328"/>
                  <a:pt x="3920282" y="6335263"/>
                </a:cubicBezTo>
                <a:cubicBezTo>
                  <a:pt x="3920282" y="6372212"/>
                  <a:pt x="3942303" y="6383500"/>
                  <a:pt x="3980362" y="6383500"/>
                </a:cubicBezTo>
                <a:cubicBezTo>
                  <a:pt x="4020889" y="6383500"/>
                  <a:pt x="4052595" y="6370300"/>
                  <a:pt x="4052595" y="6370300"/>
                </a:cubicBezTo>
                <a:lnTo>
                  <a:pt x="4072457" y="6227501"/>
                </a:lnTo>
                <a:lnTo>
                  <a:pt x="4024775" y="6227501"/>
                </a:lnTo>
                <a:lnTo>
                  <a:pt x="4008799" y="6343035"/>
                </a:lnTo>
                <a:cubicBezTo>
                  <a:pt x="4008799" y="6343035"/>
                  <a:pt x="3999670" y="6345811"/>
                  <a:pt x="3988381" y="6345811"/>
                </a:cubicBezTo>
                <a:cubicBezTo>
                  <a:pt x="3977648" y="6345811"/>
                  <a:pt x="3967717" y="6343652"/>
                  <a:pt x="3967717" y="6329835"/>
                </a:cubicBezTo>
                <a:cubicBezTo>
                  <a:pt x="3967717" y="6328231"/>
                  <a:pt x="3968026" y="6326257"/>
                  <a:pt x="3968272" y="6324345"/>
                </a:cubicBezTo>
                <a:lnTo>
                  <a:pt x="3968272" y="6324221"/>
                </a:lnTo>
                <a:lnTo>
                  <a:pt x="3981781" y="6227439"/>
                </a:lnTo>
                <a:close/>
                <a:moveTo>
                  <a:pt x="4593750" y="6224232"/>
                </a:moveTo>
                <a:cubicBezTo>
                  <a:pt x="4557356" y="6224232"/>
                  <a:pt x="4526453" y="6236137"/>
                  <a:pt x="4526453" y="6273888"/>
                </a:cubicBezTo>
                <a:cubicBezTo>
                  <a:pt x="4526453" y="6301769"/>
                  <a:pt x="4543292" y="6313366"/>
                  <a:pt x="4571112" y="6322988"/>
                </a:cubicBezTo>
                <a:cubicBezTo>
                  <a:pt x="4583511" y="6327368"/>
                  <a:pt x="4594244" y="6329280"/>
                  <a:pt x="4594244" y="6337299"/>
                </a:cubicBezTo>
                <a:cubicBezTo>
                  <a:pt x="4594244" y="6344208"/>
                  <a:pt x="4585731" y="6347230"/>
                  <a:pt x="4571112" y="6347230"/>
                </a:cubicBezTo>
                <a:cubicBezTo>
                  <a:pt x="4546808" y="6347230"/>
                  <a:pt x="4527254" y="6338965"/>
                  <a:pt x="4527254" y="6338965"/>
                </a:cubicBezTo>
                <a:lnTo>
                  <a:pt x="4516213" y="6374001"/>
                </a:lnTo>
                <a:cubicBezTo>
                  <a:pt x="4516213" y="6374001"/>
                  <a:pt x="4537432" y="6383377"/>
                  <a:pt x="4570248" y="6383377"/>
                </a:cubicBezTo>
                <a:cubicBezTo>
                  <a:pt x="4612132" y="6383377"/>
                  <a:pt x="4639705" y="6368203"/>
                  <a:pt x="4639705" y="6330144"/>
                </a:cubicBezTo>
                <a:cubicBezTo>
                  <a:pt x="4639705" y="6301461"/>
                  <a:pt x="4623975" y="6292085"/>
                  <a:pt x="4596958" y="6283819"/>
                </a:cubicBezTo>
                <a:cubicBezTo>
                  <a:pt x="4582647" y="6279378"/>
                  <a:pt x="4571605" y="6277466"/>
                  <a:pt x="4571605" y="6270002"/>
                </a:cubicBezTo>
                <a:lnTo>
                  <a:pt x="4571667" y="6270002"/>
                </a:lnTo>
                <a:cubicBezTo>
                  <a:pt x="4571667" y="6260379"/>
                  <a:pt x="4589370" y="6260379"/>
                  <a:pt x="4593750" y="6260379"/>
                </a:cubicBezTo>
                <a:cubicBezTo>
                  <a:pt x="4619411" y="6260379"/>
                  <a:pt x="4635942" y="6266979"/>
                  <a:pt x="4635942" y="6266979"/>
                </a:cubicBezTo>
                <a:lnTo>
                  <a:pt x="4647539" y="6232498"/>
                </a:lnTo>
                <a:cubicBezTo>
                  <a:pt x="4640877" y="6229475"/>
                  <a:pt x="4617992" y="6224232"/>
                  <a:pt x="4593750" y="6224232"/>
                </a:cubicBezTo>
                <a:close/>
                <a:moveTo>
                  <a:pt x="5226322" y="6224047"/>
                </a:moveTo>
                <a:cubicBezTo>
                  <a:pt x="5185796" y="6224047"/>
                  <a:pt x="5154090" y="6237309"/>
                  <a:pt x="5154090" y="6237309"/>
                </a:cubicBezTo>
                <a:lnTo>
                  <a:pt x="5133981" y="6380108"/>
                </a:lnTo>
                <a:lnTo>
                  <a:pt x="5181663" y="6380108"/>
                </a:lnTo>
                <a:lnTo>
                  <a:pt x="5197639" y="6264573"/>
                </a:lnTo>
                <a:cubicBezTo>
                  <a:pt x="5197639" y="6264573"/>
                  <a:pt x="5207077" y="6261798"/>
                  <a:pt x="5218057" y="6261798"/>
                </a:cubicBezTo>
                <a:cubicBezTo>
                  <a:pt x="5229036" y="6261798"/>
                  <a:pt x="5238721" y="6264265"/>
                  <a:pt x="5238721" y="6278329"/>
                </a:cubicBezTo>
                <a:cubicBezTo>
                  <a:pt x="5238721" y="6279933"/>
                  <a:pt x="5238474" y="6283264"/>
                  <a:pt x="5238474" y="6283264"/>
                </a:cubicBezTo>
                <a:lnTo>
                  <a:pt x="5238412" y="6283326"/>
                </a:lnTo>
                <a:lnTo>
                  <a:pt x="5224904" y="6380108"/>
                </a:lnTo>
                <a:lnTo>
                  <a:pt x="5272585" y="6380108"/>
                </a:lnTo>
                <a:lnTo>
                  <a:pt x="5285292" y="6288569"/>
                </a:lnTo>
                <a:cubicBezTo>
                  <a:pt x="5286156" y="6282524"/>
                  <a:pt x="5286403" y="6276972"/>
                  <a:pt x="5286403" y="6272037"/>
                </a:cubicBezTo>
                <a:cubicBezTo>
                  <a:pt x="5286403" y="6235335"/>
                  <a:pt x="5264628" y="6224047"/>
                  <a:pt x="5226322" y="6224047"/>
                </a:cubicBezTo>
                <a:close/>
                <a:moveTo>
                  <a:pt x="4452678" y="6224047"/>
                </a:moveTo>
                <a:cubicBezTo>
                  <a:pt x="4412152" y="6224047"/>
                  <a:pt x="4380446" y="6237309"/>
                  <a:pt x="4380446" y="6237309"/>
                </a:cubicBezTo>
                <a:lnTo>
                  <a:pt x="4360337" y="6380108"/>
                </a:lnTo>
                <a:lnTo>
                  <a:pt x="4408019" y="6380108"/>
                </a:lnTo>
                <a:lnTo>
                  <a:pt x="4423995" y="6264573"/>
                </a:lnTo>
                <a:cubicBezTo>
                  <a:pt x="4423995" y="6264573"/>
                  <a:pt x="4433371" y="6261798"/>
                  <a:pt x="4444413" y="6261798"/>
                </a:cubicBezTo>
                <a:cubicBezTo>
                  <a:pt x="4455454" y="6261798"/>
                  <a:pt x="4465077" y="6264265"/>
                  <a:pt x="4465077" y="6278329"/>
                </a:cubicBezTo>
                <a:cubicBezTo>
                  <a:pt x="4465077" y="6279933"/>
                  <a:pt x="4464830" y="6283264"/>
                  <a:pt x="4464830" y="6283264"/>
                </a:cubicBezTo>
                <a:lnTo>
                  <a:pt x="4464830" y="6283326"/>
                </a:lnTo>
                <a:lnTo>
                  <a:pt x="4451321" y="6380108"/>
                </a:lnTo>
                <a:lnTo>
                  <a:pt x="4499003" y="6380108"/>
                </a:lnTo>
                <a:lnTo>
                  <a:pt x="4511710" y="6288569"/>
                </a:lnTo>
                <a:cubicBezTo>
                  <a:pt x="4512574" y="6282524"/>
                  <a:pt x="4512820" y="6276972"/>
                  <a:pt x="4512820" y="6272037"/>
                </a:cubicBezTo>
                <a:cubicBezTo>
                  <a:pt x="4512820" y="6235335"/>
                  <a:pt x="4490984" y="6224047"/>
                  <a:pt x="4452678" y="6224047"/>
                </a:cubicBezTo>
                <a:close/>
                <a:moveTo>
                  <a:pt x="4840672" y="6223985"/>
                </a:moveTo>
                <a:cubicBezTo>
                  <a:pt x="4785218" y="6223985"/>
                  <a:pt x="4759866" y="6268089"/>
                  <a:pt x="4759866" y="6321569"/>
                </a:cubicBezTo>
                <a:cubicBezTo>
                  <a:pt x="4759866" y="6357716"/>
                  <a:pt x="4776644" y="6383624"/>
                  <a:pt x="4825190" y="6383624"/>
                </a:cubicBezTo>
                <a:cubicBezTo>
                  <a:pt x="4882309" y="6383624"/>
                  <a:pt x="4905996" y="6333968"/>
                  <a:pt x="4905996" y="6286841"/>
                </a:cubicBezTo>
                <a:cubicBezTo>
                  <a:pt x="4905996" y="6250201"/>
                  <a:pt x="4889465" y="6223985"/>
                  <a:pt x="4840672" y="6223985"/>
                </a:cubicBezTo>
                <a:close/>
                <a:moveTo>
                  <a:pt x="4303279" y="6223985"/>
                </a:moveTo>
                <a:cubicBezTo>
                  <a:pt x="4247578" y="6223985"/>
                  <a:pt x="4221671" y="6267287"/>
                  <a:pt x="4221671" y="6315524"/>
                </a:cubicBezTo>
                <a:cubicBezTo>
                  <a:pt x="4221671" y="6363761"/>
                  <a:pt x="4248689" y="6383624"/>
                  <a:pt x="4294458" y="6383624"/>
                </a:cubicBezTo>
                <a:cubicBezTo>
                  <a:pt x="4321168" y="6383624"/>
                  <a:pt x="4339673" y="6376715"/>
                  <a:pt x="4339673" y="6376715"/>
                </a:cubicBezTo>
                <a:lnTo>
                  <a:pt x="4336897" y="6341432"/>
                </a:lnTo>
                <a:cubicBezTo>
                  <a:pt x="4336897" y="6341432"/>
                  <a:pt x="4322031" y="6346120"/>
                  <a:pt x="4303279" y="6346120"/>
                </a:cubicBezTo>
                <a:cubicBezTo>
                  <a:pt x="4279839" y="6346120"/>
                  <a:pt x="4268243" y="6338162"/>
                  <a:pt x="4268243" y="6321878"/>
                </a:cubicBezTo>
                <a:cubicBezTo>
                  <a:pt x="4268243" y="6320212"/>
                  <a:pt x="4268243" y="6317745"/>
                  <a:pt x="4268798" y="6315524"/>
                </a:cubicBezTo>
                <a:lnTo>
                  <a:pt x="4268859" y="6315524"/>
                </a:lnTo>
                <a:lnTo>
                  <a:pt x="4352380" y="6315524"/>
                </a:lnTo>
                <a:cubicBezTo>
                  <a:pt x="4355958" y="6305593"/>
                  <a:pt x="4360646" y="6291221"/>
                  <a:pt x="4360646" y="6276355"/>
                </a:cubicBezTo>
                <a:cubicBezTo>
                  <a:pt x="4360646" y="6246623"/>
                  <a:pt x="4343559" y="6223985"/>
                  <a:pt x="4303279" y="6223985"/>
                </a:cubicBezTo>
                <a:close/>
                <a:moveTo>
                  <a:pt x="4156594" y="6223985"/>
                </a:moveTo>
                <a:cubicBezTo>
                  <a:pt x="4100893" y="6223985"/>
                  <a:pt x="4074986" y="6267287"/>
                  <a:pt x="4074986" y="6315524"/>
                </a:cubicBezTo>
                <a:cubicBezTo>
                  <a:pt x="4074986" y="6363761"/>
                  <a:pt x="4102004" y="6383624"/>
                  <a:pt x="4147773" y="6383624"/>
                </a:cubicBezTo>
                <a:cubicBezTo>
                  <a:pt x="4174544" y="6383624"/>
                  <a:pt x="4192988" y="6376715"/>
                  <a:pt x="4192988" y="6376715"/>
                </a:cubicBezTo>
                <a:lnTo>
                  <a:pt x="4190212" y="6341432"/>
                </a:lnTo>
                <a:cubicBezTo>
                  <a:pt x="4190212" y="6341432"/>
                  <a:pt x="4175346" y="6346120"/>
                  <a:pt x="4156594" y="6346120"/>
                </a:cubicBezTo>
                <a:cubicBezTo>
                  <a:pt x="4133154" y="6346120"/>
                  <a:pt x="4121558" y="6338162"/>
                  <a:pt x="4121558" y="6321878"/>
                </a:cubicBezTo>
                <a:cubicBezTo>
                  <a:pt x="4121558" y="6320212"/>
                  <a:pt x="4121558" y="6317745"/>
                  <a:pt x="4122113" y="6315524"/>
                </a:cubicBezTo>
                <a:lnTo>
                  <a:pt x="4122174" y="6315524"/>
                </a:lnTo>
                <a:lnTo>
                  <a:pt x="4205695" y="6315524"/>
                </a:lnTo>
                <a:cubicBezTo>
                  <a:pt x="4209273" y="6305593"/>
                  <a:pt x="4213961" y="6291221"/>
                  <a:pt x="4213961" y="6276355"/>
                </a:cubicBezTo>
                <a:cubicBezTo>
                  <a:pt x="4213961" y="6246623"/>
                  <a:pt x="4196874" y="6223985"/>
                  <a:pt x="4156594" y="6223985"/>
                </a:cubicBezTo>
                <a:close/>
                <a:moveTo>
                  <a:pt x="3831827" y="6219544"/>
                </a:moveTo>
                <a:cubicBezTo>
                  <a:pt x="3855823" y="6219544"/>
                  <a:pt x="3862176" y="6237185"/>
                  <a:pt x="3862176" y="6257294"/>
                </a:cubicBezTo>
                <a:cubicBezTo>
                  <a:pt x="3862176" y="6285422"/>
                  <a:pt x="3855823" y="6344701"/>
                  <a:pt x="3815296" y="6344701"/>
                </a:cubicBezTo>
                <a:cubicBezTo>
                  <a:pt x="3790499" y="6344701"/>
                  <a:pt x="3784701" y="6326504"/>
                  <a:pt x="3784701" y="6306950"/>
                </a:cubicBezTo>
                <a:cubicBezTo>
                  <a:pt x="3784701" y="6278822"/>
                  <a:pt x="3789944" y="6219852"/>
                  <a:pt x="3831827" y="6219544"/>
                </a:cubicBezTo>
                <a:close/>
                <a:moveTo>
                  <a:pt x="4730627" y="6183767"/>
                </a:moveTo>
                <a:lnTo>
                  <a:pt x="4681835" y="6190120"/>
                </a:lnTo>
                <a:lnTo>
                  <a:pt x="4676592" y="6227624"/>
                </a:lnTo>
                <a:lnTo>
                  <a:pt x="4659197" y="6227624"/>
                </a:lnTo>
                <a:lnTo>
                  <a:pt x="4653954" y="6265128"/>
                </a:lnTo>
                <a:lnTo>
                  <a:pt x="4671349" y="6265128"/>
                </a:lnTo>
                <a:lnTo>
                  <a:pt x="4663330" y="6322186"/>
                </a:lnTo>
                <a:cubicBezTo>
                  <a:pt x="4662466" y="6327676"/>
                  <a:pt x="4662220" y="6332364"/>
                  <a:pt x="4662220" y="6337052"/>
                </a:cubicBezTo>
                <a:cubicBezTo>
                  <a:pt x="4662220" y="6372891"/>
                  <a:pt x="4684303" y="6383624"/>
                  <a:pt x="4711320" y="6383624"/>
                </a:cubicBezTo>
                <a:cubicBezTo>
                  <a:pt x="4734760" y="6383624"/>
                  <a:pt x="4747159" y="6375913"/>
                  <a:pt x="4747159" y="6375913"/>
                </a:cubicBezTo>
                <a:lnTo>
                  <a:pt x="4745802" y="6341987"/>
                </a:lnTo>
                <a:cubicBezTo>
                  <a:pt x="4745802" y="6341987"/>
                  <a:pt x="4737536" y="6345873"/>
                  <a:pt x="4727358" y="6345873"/>
                </a:cubicBezTo>
                <a:cubicBezTo>
                  <a:pt x="4715515" y="6345873"/>
                  <a:pt x="4710518" y="6340075"/>
                  <a:pt x="4710518" y="6329033"/>
                </a:cubicBezTo>
                <a:cubicBezTo>
                  <a:pt x="4710518" y="6326874"/>
                  <a:pt x="4710827" y="6324345"/>
                  <a:pt x="4711074" y="6321878"/>
                </a:cubicBezTo>
                <a:lnTo>
                  <a:pt x="4719084" y="6265128"/>
                </a:lnTo>
                <a:lnTo>
                  <a:pt x="4754869" y="6265128"/>
                </a:lnTo>
                <a:lnTo>
                  <a:pt x="4760112" y="6227624"/>
                </a:lnTo>
                <a:lnTo>
                  <a:pt x="4724274" y="6227624"/>
                </a:lnTo>
                <a:close/>
                <a:moveTo>
                  <a:pt x="3835405" y="6180621"/>
                </a:moveTo>
                <a:cubicBezTo>
                  <a:pt x="3760397" y="6180621"/>
                  <a:pt x="3735600" y="6247610"/>
                  <a:pt x="3735600" y="6308307"/>
                </a:cubicBezTo>
                <a:cubicBezTo>
                  <a:pt x="3735600" y="6350993"/>
                  <a:pt x="3753797" y="6380416"/>
                  <a:pt x="3803823" y="6383315"/>
                </a:cubicBezTo>
                <a:cubicBezTo>
                  <a:pt x="3811718" y="6394418"/>
                  <a:pt x="3821896" y="6404905"/>
                  <a:pt x="3835282" y="6413911"/>
                </a:cubicBezTo>
                <a:cubicBezTo>
                  <a:pt x="3854959" y="6427173"/>
                  <a:pt x="3870874" y="6430812"/>
                  <a:pt x="3876795" y="6431799"/>
                </a:cubicBezTo>
                <a:lnTo>
                  <a:pt x="3878831" y="6432108"/>
                </a:lnTo>
                <a:lnTo>
                  <a:pt x="3894807" y="6400093"/>
                </a:lnTo>
                <a:lnTo>
                  <a:pt x="3891846" y="6399045"/>
                </a:lnTo>
                <a:cubicBezTo>
                  <a:pt x="3887096" y="6397318"/>
                  <a:pt x="3877412" y="6393246"/>
                  <a:pt x="3865754" y="6385351"/>
                </a:cubicBezTo>
                <a:lnTo>
                  <a:pt x="3865815" y="6385351"/>
                </a:lnTo>
                <a:cubicBezTo>
                  <a:pt x="3861127" y="6382205"/>
                  <a:pt x="3856933" y="6378812"/>
                  <a:pt x="3853108" y="6375235"/>
                </a:cubicBezTo>
                <a:cubicBezTo>
                  <a:pt x="3896349" y="6355434"/>
                  <a:pt x="3910968" y="6303619"/>
                  <a:pt x="3910968" y="6256431"/>
                </a:cubicBezTo>
                <a:cubicBezTo>
                  <a:pt x="3910968" y="6209242"/>
                  <a:pt x="3888083" y="6180621"/>
                  <a:pt x="3835405" y="6180621"/>
                </a:cubicBezTo>
                <a:close/>
                <a:moveTo>
                  <a:pt x="0" y="0"/>
                </a:moveTo>
                <a:lnTo>
                  <a:pt x="6096000" y="0"/>
                </a:lnTo>
                <a:lnTo>
                  <a:pt x="6096000" y="3451226"/>
                </a:lnTo>
                <a:lnTo>
                  <a:pt x="6096000" y="3677056"/>
                </a:lnTo>
                <a:lnTo>
                  <a:pt x="6096000" y="6858002"/>
                </a:lnTo>
                <a:lnTo>
                  <a:pt x="0" y="6858002"/>
                </a:lnTo>
                <a:lnTo>
                  <a:pt x="0" y="3677056"/>
                </a:lnTo>
                <a:lnTo>
                  <a:pt x="0" y="3451226"/>
                </a:lnTo>
                <a:close/>
              </a:path>
            </a:pathLst>
          </a:custGeom>
          <a:solidFill>
            <a:schemeClr val="tx1"/>
          </a:solidFill>
        </p:spPr>
        <p:txBody>
          <a:bodyPr wrap="square" tIns="360000">
            <a:noAutofit/>
          </a:bodyPr>
          <a:lstStyle>
            <a:lvl1pPr marL="0" indent="0" algn="ctr">
              <a:buNone/>
              <a:defRPr sz="1000">
                <a:solidFill>
                  <a:schemeClr val="bg1"/>
                </a:solidFill>
              </a:defRPr>
            </a:lvl1pPr>
          </a:lstStyle>
          <a:p>
            <a:r>
              <a:rPr lang="en-US"/>
              <a:t>Click icon to add picture</a:t>
            </a:r>
          </a:p>
        </p:txBody>
      </p:sp>
      <p:sp>
        <p:nvSpPr>
          <p:cNvPr id="5" name="Text Placeholder 5">
            <a:extLst>
              <a:ext uri="{FF2B5EF4-FFF2-40B4-BE49-F238E27FC236}">
                <a16:creationId xmlns:a16="http://schemas.microsoft.com/office/drawing/2014/main" id="{010CCA60-D7E5-5EB5-FBAF-C689C9AC065A}"/>
              </a:ext>
            </a:extLst>
          </p:cNvPr>
          <p:cNvSpPr>
            <a:spLocks noGrp="1"/>
          </p:cNvSpPr>
          <p:nvPr>
            <p:ph type="body" sz="quarter" idx="15" hasCustomPrompt="1"/>
          </p:nvPr>
        </p:nvSpPr>
        <p:spPr>
          <a:xfrm>
            <a:off x="825500" y="1593413"/>
            <a:ext cx="4614862" cy="572613"/>
          </a:xfrm>
          <a:noFill/>
        </p:spPr>
        <p:txBody>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p>
          <a:p>
            <a:pPr lvl="1"/>
            <a:endParaRPr lang="en-US" dirty="0"/>
          </a:p>
        </p:txBody>
      </p:sp>
    </p:spTree>
    <p:extLst>
      <p:ext uri="{BB962C8B-B14F-4D97-AF65-F5344CB8AC3E}">
        <p14:creationId xmlns:p14="http://schemas.microsoft.com/office/powerpoint/2010/main" val="656573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Large Image and Text B">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F56723B-AB72-8CF8-DA28-2C66CB6FE858}"/>
              </a:ext>
            </a:extLst>
          </p:cNvPr>
          <p:cNvSpPr>
            <a:spLocks noGrp="1"/>
          </p:cNvSpPr>
          <p:nvPr>
            <p:ph type="pic" sz="quarter" idx="14"/>
          </p:nvPr>
        </p:nvSpPr>
        <p:spPr>
          <a:xfrm>
            <a:off x="6096000" y="-1"/>
            <a:ext cx="6096000" cy="6858002"/>
          </a:xfrm>
          <a:custGeom>
            <a:avLst/>
            <a:gdLst>
              <a:gd name="connsiteX0" fmla="*/ 5227556 w 6096000"/>
              <a:gd name="connsiteY0" fmla="*/ 6458940 h 6858002"/>
              <a:gd name="connsiteX1" fmla="*/ 5240942 w 6096000"/>
              <a:gd name="connsiteY1" fmla="*/ 6473189 h 6858002"/>
              <a:gd name="connsiteX2" fmla="*/ 5220833 w 6096000"/>
              <a:gd name="connsiteY2" fmla="*/ 6503106 h 6858002"/>
              <a:gd name="connsiteX3" fmla="*/ 5213924 w 6096000"/>
              <a:gd name="connsiteY3" fmla="*/ 6502921 h 6858002"/>
              <a:gd name="connsiteX4" fmla="*/ 5219969 w 6096000"/>
              <a:gd name="connsiteY4" fmla="*/ 6459248 h 6858002"/>
              <a:gd name="connsiteX5" fmla="*/ 5219907 w 6096000"/>
              <a:gd name="connsiteY5" fmla="*/ 6459248 h 6858002"/>
              <a:gd name="connsiteX6" fmla="*/ 5227556 w 6096000"/>
              <a:gd name="connsiteY6" fmla="*/ 6458940 h 6858002"/>
              <a:gd name="connsiteX7" fmla="*/ 4923588 w 6096000"/>
              <a:gd name="connsiteY7" fmla="*/ 6458940 h 6858002"/>
              <a:gd name="connsiteX8" fmla="*/ 4926536 w 6096000"/>
              <a:gd name="connsiteY8" fmla="*/ 6485957 h 6858002"/>
              <a:gd name="connsiteX9" fmla="*/ 4912966 w 6096000"/>
              <a:gd name="connsiteY9" fmla="*/ 6485957 h 6858002"/>
              <a:gd name="connsiteX10" fmla="*/ 5069843 w 6096000"/>
              <a:gd name="connsiteY10" fmla="*/ 6458938 h 6858002"/>
              <a:gd name="connsiteX11" fmla="*/ 5072790 w 6096000"/>
              <a:gd name="connsiteY11" fmla="*/ 6485957 h 6858002"/>
              <a:gd name="connsiteX12" fmla="*/ 5059220 w 6096000"/>
              <a:gd name="connsiteY12" fmla="*/ 6485957 h 6858002"/>
              <a:gd name="connsiteX13" fmla="*/ 5069830 w 6096000"/>
              <a:gd name="connsiteY13" fmla="*/ 6458816 h 6858002"/>
              <a:gd name="connsiteX14" fmla="*/ 5069891 w 6096000"/>
              <a:gd name="connsiteY14" fmla="*/ 6458816 h 6858002"/>
              <a:gd name="connsiteX15" fmla="*/ 5069843 w 6096000"/>
              <a:gd name="connsiteY15" fmla="*/ 6458938 h 6858002"/>
              <a:gd name="connsiteX16" fmla="*/ 4923575 w 6096000"/>
              <a:gd name="connsiteY16" fmla="*/ 6458816 h 6858002"/>
              <a:gd name="connsiteX17" fmla="*/ 4923637 w 6096000"/>
              <a:gd name="connsiteY17" fmla="*/ 6458816 h 6858002"/>
              <a:gd name="connsiteX18" fmla="*/ 4923588 w 6096000"/>
              <a:gd name="connsiteY18" fmla="*/ 6458940 h 6858002"/>
              <a:gd name="connsiteX19" fmla="*/ 5123248 w 6096000"/>
              <a:gd name="connsiteY19" fmla="*/ 6446356 h 6858002"/>
              <a:gd name="connsiteX20" fmla="*/ 5113440 w 6096000"/>
              <a:gd name="connsiteY20" fmla="*/ 6515689 h 6858002"/>
              <a:gd name="connsiteX21" fmla="*/ 5130280 w 6096000"/>
              <a:gd name="connsiteY21" fmla="*/ 6515689 h 6858002"/>
              <a:gd name="connsiteX22" fmla="*/ 5134968 w 6096000"/>
              <a:gd name="connsiteY22" fmla="*/ 6482195 h 6858002"/>
              <a:gd name="connsiteX23" fmla="*/ 5135461 w 6096000"/>
              <a:gd name="connsiteY23" fmla="*/ 6473805 h 6858002"/>
              <a:gd name="connsiteX24" fmla="*/ 5153905 w 6096000"/>
              <a:gd name="connsiteY24" fmla="*/ 6515689 h 6858002"/>
              <a:gd name="connsiteX25" fmla="*/ 5171423 w 6096000"/>
              <a:gd name="connsiteY25" fmla="*/ 6515689 h 6858002"/>
              <a:gd name="connsiteX26" fmla="*/ 5181046 w 6096000"/>
              <a:gd name="connsiteY26" fmla="*/ 6446356 h 6858002"/>
              <a:gd name="connsiteX27" fmla="*/ 5164391 w 6096000"/>
              <a:gd name="connsiteY27" fmla="*/ 6446356 h 6858002"/>
              <a:gd name="connsiteX28" fmla="*/ 5159888 w 6096000"/>
              <a:gd name="connsiteY28" fmla="*/ 6478370 h 6858002"/>
              <a:gd name="connsiteX29" fmla="*/ 5159271 w 6096000"/>
              <a:gd name="connsiteY29" fmla="*/ 6488240 h 6858002"/>
              <a:gd name="connsiteX30" fmla="*/ 5140828 w 6096000"/>
              <a:gd name="connsiteY30" fmla="*/ 6446356 h 6858002"/>
              <a:gd name="connsiteX31" fmla="*/ 5059590 w 6096000"/>
              <a:gd name="connsiteY31" fmla="*/ 6446356 h 6858002"/>
              <a:gd name="connsiteX32" fmla="*/ 5029303 w 6096000"/>
              <a:gd name="connsiteY32" fmla="*/ 6515689 h 6858002"/>
              <a:gd name="connsiteX33" fmla="*/ 5047562 w 6096000"/>
              <a:gd name="connsiteY33" fmla="*/ 6515689 h 6858002"/>
              <a:gd name="connsiteX34" fmla="*/ 5053730 w 6096000"/>
              <a:gd name="connsiteY34" fmla="*/ 6499836 h 6858002"/>
              <a:gd name="connsiteX35" fmla="*/ 5074333 w 6096000"/>
              <a:gd name="connsiteY35" fmla="*/ 6499836 h 6858002"/>
              <a:gd name="connsiteX36" fmla="*/ 5076121 w 6096000"/>
              <a:gd name="connsiteY36" fmla="*/ 6515689 h 6858002"/>
              <a:gd name="connsiteX37" fmla="*/ 5094071 w 6096000"/>
              <a:gd name="connsiteY37" fmla="*/ 6515689 h 6858002"/>
              <a:gd name="connsiteX38" fmla="*/ 5083400 w 6096000"/>
              <a:gd name="connsiteY38" fmla="*/ 6446356 h 6858002"/>
              <a:gd name="connsiteX39" fmla="*/ 4976748 w 6096000"/>
              <a:gd name="connsiteY39" fmla="*/ 6446356 h 6858002"/>
              <a:gd name="connsiteX40" fmla="*/ 4970209 w 6096000"/>
              <a:gd name="connsiteY40" fmla="*/ 6492743 h 6858002"/>
              <a:gd name="connsiteX41" fmla="*/ 4969839 w 6096000"/>
              <a:gd name="connsiteY41" fmla="*/ 6497924 h 6858002"/>
              <a:gd name="connsiteX42" fmla="*/ 4995315 w 6096000"/>
              <a:gd name="connsiteY42" fmla="*/ 6516984 h 6858002"/>
              <a:gd name="connsiteX43" fmla="*/ 5009564 w 6096000"/>
              <a:gd name="connsiteY43" fmla="*/ 6515319 h 6858002"/>
              <a:gd name="connsiteX44" fmla="*/ 5011538 w 6096000"/>
              <a:gd name="connsiteY44" fmla="*/ 6501625 h 6858002"/>
              <a:gd name="connsiteX45" fmla="*/ 4999201 w 6096000"/>
              <a:gd name="connsiteY45" fmla="*/ 6503105 h 6858002"/>
              <a:gd name="connsiteX46" fmla="*/ 4987296 w 6096000"/>
              <a:gd name="connsiteY46" fmla="*/ 6495210 h 6858002"/>
              <a:gd name="connsiteX47" fmla="*/ 4987481 w 6096000"/>
              <a:gd name="connsiteY47" fmla="*/ 6492743 h 6858002"/>
              <a:gd name="connsiteX48" fmla="*/ 4994019 w 6096000"/>
              <a:gd name="connsiteY48" fmla="*/ 6446356 h 6858002"/>
              <a:gd name="connsiteX49" fmla="*/ 4913336 w 6096000"/>
              <a:gd name="connsiteY49" fmla="*/ 6446356 h 6858002"/>
              <a:gd name="connsiteX50" fmla="*/ 4883049 w 6096000"/>
              <a:gd name="connsiteY50" fmla="*/ 6515689 h 6858002"/>
              <a:gd name="connsiteX51" fmla="*/ 4901307 w 6096000"/>
              <a:gd name="connsiteY51" fmla="*/ 6515689 h 6858002"/>
              <a:gd name="connsiteX52" fmla="*/ 4907476 w 6096000"/>
              <a:gd name="connsiteY52" fmla="*/ 6499836 h 6858002"/>
              <a:gd name="connsiteX53" fmla="*/ 4928079 w 6096000"/>
              <a:gd name="connsiteY53" fmla="*/ 6499836 h 6858002"/>
              <a:gd name="connsiteX54" fmla="*/ 4929867 w 6096000"/>
              <a:gd name="connsiteY54" fmla="*/ 6515689 h 6858002"/>
              <a:gd name="connsiteX55" fmla="*/ 4947817 w 6096000"/>
              <a:gd name="connsiteY55" fmla="*/ 6515689 h 6858002"/>
              <a:gd name="connsiteX56" fmla="*/ 4937146 w 6096000"/>
              <a:gd name="connsiteY56" fmla="*/ 6446356 h 6858002"/>
              <a:gd name="connsiteX57" fmla="*/ 4747961 w 6096000"/>
              <a:gd name="connsiteY57" fmla="*/ 6446356 h 6858002"/>
              <a:gd name="connsiteX58" fmla="*/ 4746049 w 6096000"/>
              <a:gd name="connsiteY58" fmla="*/ 6460297 h 6858002"/>
              <a:gd name="connsiteX59" fmla="*/ 4775719 w 6096000"/>
              <a:gd name="connsiteY59" fmla="*/ 6460297 h 6858002"/>
              <a:gd name="connsiteX60" fmla="*/ 4739325 w 6096000"/>
              <a:gd name="connsiteY60" fmla="*/ 6501625 h 6858002"/>
              <a:gd name="connsiteX61" fmla="*/ 4737228 w 6096000"/>
              <a:gd name="connsiteY61" fmla="*/ 6515689 h 6858002"/>
              <a:gd name="connsiteX62" fmla="*/ 4789598 w 6096000"/>
              <a:gd name="connsiteY62" fmla="*/ 6515689 h 6858002"/>
              <a:gd name="connsiteX63" fmla="*/ 4791633 w 6096000"/>
              <a:gd name="connsiteY63" fmla="*/ 6501748 h 6858002"/>
              <a:gd name="connsiteX64" fmla="*/ 4760606 w 6096000"/>
              <a:gd name="connsiteY64" fmla="*/ 6501748 h 6858002"/>
              <a:gd name="connsiteX65" fmla="*/ 4796753 w 6096000"/>
              <a:gd name="connsiteY65" fmla="*/ 6460482 h 6858002"/>
              <a:gd name="connsiteX66" fmla="*/ 4798665 w 6096000"/>
              <a:gd name="connsiteY66" fmla="*/ 6446356 h 6858002"/>
              <a:gd name="connsiteX67" fmla="*/ 4598130 w 6096000"/>
              <a:gd name="connsiteY67" fmla="*/ 6446356 h 6858002"/>
              <a:gd name="connsiteX68" fmla="*/ 4604113 w 6096000"/>
              <a:gd name="connsiteY68" fmla="*/ 6515689 h 6858002"/>
              <a:gd name="connsiteX69" fmla="*/ 4624592 w 6096000"/>
              <a:gd name="connsiteY69" fmla="*/ 6515689 h 6858002"/>
              <a:gd name="connsiteX70" fmla="*/ 4638286 w 6096000"/>
              <a:gd name="connsiteY70" fmla="*/ 6480344 h 6858002"/>
              <a:gd name="connsiteX71" fmla="*/ 4640260 w 6096000"/>
              <a:gd name="connsiteY71" fmla="*/ 6474299 h 6858002"/>
              <a:gd name="connsiteX72" fmla="*/ 4640445 w 6096000"/>
              <a:gd name="connsiteY72" fmla="*/ 6480344 h 6858002"/>
              <a:gd name="connsiteX73" fmla="*/ 4644455 w 6096000"/>
              <a:gd name="connsiteY73" fmla="*/ 6515689 h 6858002"/>
              <a:gd name="connsiteX74" fmla="*/ 4664996 w 6096000"/>
              <a:gd name="connsiteY74" fmla="*/ 6515689 h 6858002"/>
              <a:gd name="connsiteX75" fmla="*/ 4690286 w 6096000"/>
              <a:gd name="connsiteY75" fmla="*/ 6446356 h 6858002"/>
              <a:gd name="connsiteX76" fmla="*/ 4671904 w 6096000"/>
              <a:gd name="connsiteY76" fmla="*/ 6446356 h 6858002"/>
              <a:gd name="connsiteX77" fmla="*/ 4658025 w 6096000"/>
              <a:gd name="connsiteY77" fmla="*/ 6488548 h 6858002"/>
              <a:gd name="connsiteX78" fmla="*/ 4654818 w 6096000"/>
              <a:gd name="connsiteY78" fmla="*/ 6498911 h 6858002"/>
              <a:gd name="connsiteX79" fmla="*/ 4655003 w 6096000"/>
              <a:gd name="connsiteY79" fmla="*/ 6488548 h 6858002"/>
              <a:gd name="connsiteX80" fmla="*/ 4652289 w 6096000"/>
              <a:gd name="connsiteY80" fmla="*/ 6450057 h 6858002"/>
              <a:gd name="connsiteX81" fmla="*/ 4634894 w 6096000"/>
              <a:gd name="connsiteY81" fmla="*/ 6450057 h 6858002"/>
              <a:gd name="connsiteX82" fmla="*/ 4621570 w 6096000"/>
              <a:gd name="connsiteY82" fmla="*/ 6488548 h 6858002"/>
              <a:gd name="connsiteX83" fmla="*/ 4618486 w 6096000"/>
              <a:gd name="connsiteY83" fmla="*/ 6499158 h 6858002"/>
              <a:gd name="connsiteX84" fmla="*/ 4618671 w 6096000"/>
              <a:gd name="connsiteY84" fmla="*/ 6488548 h 6858002"/>
              <a:gd name="connsiteX85" fmla="*/ 4616203 w 6096000"/>
              <a:gd name="connsiteY85" fmla="*/ 6446356 h 6858002"/>
              <a:gd name="connsiteX86" fmla="*/ 4449471 w 6096000"/>
              <a:gd name="connsiteY86" fmla="*/ 6446356 h 6858002"/>
              <a:gd name="connsiteX87" fmla="*/ 4439725 w 6096000"/>
              <a:gd name="connsiteY87" fmla="*/ 6515689 h 6858002"/>
              <a:gd name="connsiteX88" fmla="*/ 4456565 w 6096000"/>
              <a:gd name="connsiteY88" fmla="*/ 6515689 h 6858002"/>
              <a:gd name="connsiteX89" fmla="*/ 4461253 w 6096000"/>
              <a:gd name="connsiteY89" fmla="*/ 6482195 h 6858002"/>
              <a:gd name="connsiteX90" fmla="*/ 4461685 w 6096000"/>
              <a:gd name="connsiteY90" fmla="*/ 6473805 h 6858002"/>
              <a:gd name="connsiteX91" fmla="*/ 4480190 w 6096000"/>
              <a:gd name="connsiteY91" fmla="*/ 6515689 h 6858002"/>
              <a:gd name="connsiteX92" fmla="*/ 4497646 w 6096000"/>
              <a:gd name="connsiteY92" fmla="*/ 6515689 h 6858002"/>
              <a:gd name="connsiteX93" fmla="*/ 4507331 w 6096000"/>
              <a:gd name="connsiteY93" fmla="*/ 6446356 h 6858002"/>
              <a:gd name="connsiteX94" fmla="*/ 4490614 w 6096000"/>
              <a:gd name="connsiteY94" fmla="*/ 6446356 h 6858002"/>
              <a:gd name="connsiteX95" fmla="*/ 4486112 w 6096000"/>
              <a:gd name="connsiteY95" fmla="*/ 6478370 h 6858002"/>
              <a:gd name="connsiteX96" fmla="*/ 4485556 w 6096000"/>
              <a:gd name="connsiteY96" fmla="*/ 6488240 h 6858002"/>
              <a:gd name="connsiteX97" fmla="*/ 4467113 w 6096000"/>
              <a:gd name="connsiteY97" fmla="*/ 6446356 h 6858002"/>
              <a:gd name="connsiteX98" fmla="*/ 4824635 w 6096000"/>
              <a:gd name="connsiteY98" fmla="*/ 6446295 h 6858002"/>
              <a:gd name="connsiteX99" fmla="*/ 4818158 w 6096000"/>
              <a:gd name="connsiteY99" fmla="*/ 6492311 h 6858002"/>
              <a:gd name="connsiteX100" fmla="*/ 4817788 w 6096000"/>
              <a:gd name="connsiteY100" fmla="*/ 6497123 h 6858002"/>
              <a:gd name="connsiteX101" fmla="*/ 4845237 w 6096000"/>
              <a:gd name="connsiteY101" fmla="*/ 6516985 h 6858002"/>
              <a:gd name="connsiteX102" fmla="*/ 4862632 w 6096000"/>
              <a:gd name="connsiteY102" fmla="*/ 6515320 h 6858002"/>
              <a:gd name="connsiteX103" fmla="*/ 4864606 w 6096000"/>
              <a:gd name="connsiteY103" fmla="*/ 6501749 h 6858002"/>
              <a:gd name="connsiteX104" fmla="*/ 4849370 w 6096000"/>
              <a:gd name="connsiteY104" fmla="*/ 6503106 h 6858002"/>
              <a:gd name="connsiteX105" fmla="*/ 4835430 w 6096000"/>
              <a:gd name="connsiteY105" fmla="*/ 6494964 h 6858002"/>
              <a:gd name="connsiteX106" fmla="*/ 4835553 w 6096000"/>
              <a:gd name="connsiteY106" fmla="*/ 6492990 h 6858002"/>
              <a:gd name="connsiteX107" fmla="*/ 4836355 w 6096000"/>
              <a:gd name="connsiteY107" fmla="*/ 6487438 h 6858002"/>
              <a:gd name="connsiteX108" fmla="*/ 4863064 w 6096000"/>
              <a:gd name="connsiteY108" fmla="*/ 6487438 h 6858002"/>
              <a:gd name="connsiteX109" fmla="*/ 4865100 w 6096000"/>
              <a:gd name="connsiteY109" fmla="*/ 6473683 h 6858002"/>
              <a:gd name="connsiteX110" fmla="*/ 4838329 w 6096000"/>
              <a:gd name="connsiteY110" fmla="*/ 6473683 h 6858002"/>
              <a:gd name="connsiteX111" fmla="*/ 4840179 w 6096000"/>
              <a:gd name="connsiteY111" fmla="*/ 6460174 h 6858002"/>
              <a:gd name="connsiteX112" fmla="*/ 4870466 w 6096000"/>
              <a:gd name="connsiteY112" fmla="*/ 6460174 h 6858002"/>
              <a:gd name="connsiteX113" fmla="*/ 4872317 w 6096000"/>
              <a:gd name="connsiteY113" fmla="*/ 6446295 h 6858002"/>
              <a:gd name="connsiteX114" fmla="*/ 4530154 w 6096000"/>
              <a:gd name="connsiteY114" fmla="*/ 6446295 h 6858002"/>
              <a:gd name="connsiteX115" fmla="*/ 4523677 w 6096000"/>
              <a:gd name="connsiteY115" fmla="*/ 6492311 h 6858002"/>
              <a:gd name="connsiteX116" fmla="*/ 4523307 w 6096000"/>
              <a:gd name="connsiteY116" fmla="*/ 6497123 h 6858002"/>
              <a:gd name="connsiteX117" fmla="*/ 4550756 w 6096000"/>
              <a:gd name="connsiteY117" fmla="*/ 6516985 h 6858002"/>
              <a:gd name="connsiteX118" fmla="*/ 4568151 w 6096000"/>
              <a:gd name="connsiteY118" fmla="*/ 6515320 h 6858002"/>
              <a:gd name="connsiteX119" fmla="*/ 4570125 w 6096000"/>
              <a:gd name="connsiteY119" fmla="*/ 6501749 h 6858002"/>
              <a:gd name="connsiteX120" fmla="*/ 4554889 w 6096000"/>
              <a:gd name="connsiteY120" fmla="*/ 6503106 h 6858002"/>
              <a:gd name="connsiteX121" fmla="*/ 4540949 w 6096000"/>
              <a:gd name="connsiteY121" fmla="*/ 6494964 h 6858002"/>
              <a:gd name="connsiteX122" fmla="*/ 4541072 w 6096000"/>
              <a:gd name="connsiteY122" fmla="*/ 6492990 h 6858002"/>
              <a:gd name="connsiteX123" fmla="*/ 4541874 w 6096000"/>
              <a:gd name="connsiteY123" fmla="*/ 6487438 h 6858002"/>
              <a:gd name="connsiteX124" fmla="*/ 4568583 w 6096000"/>
              <a:gd name="connsiteY124" fmla="*/ 6487438 h 6858002"/>
              <a:gd name="connsiteX125" fmla="*/ 4570619 w 6096000"/>
              <a:gd name="connsiteY125" fmla="*/ 6473683 h 6858002"/>
              <a:gd name="connsiteX126" fmla="*/ 4543848 w 6096000"/>
              <a:gd name="connsiteY126" fmla="*/ 6473683 h 6858002"/>
              <a:gd name="connsiteX127" fmla="*/ 4545698 w 6096000"/>
              <a:gd name="connsiteY127" fmla="*/ 6460174 h 6858002"/>
              <a:gd name="connsiteX128" fmla="*/ 4575985 w 6096000"/>
              <a:gd name="connsiteY128" fmla="*/ 6460174 h 6858002"/>
              <a:gd name="connsiteX129" fmla="*/ 4577836 w 6096000"/>
              <a:gd name="connsiteY129" fmla="*/ 6446295 h 6858002"/>
              <a:gd name="connsiteX130" fmla="*/ 5228728 w 6096000"/>
              <a:gd name="connsiteY130" fmla="*/ 6445061 h 6858002"/>
              <a:gd name="connsiteX131" fmla="*/ 5204425 w 6096000"/>
              <a:gd name="connsiteY131" fmla="*/ 6447590 h 6858002"/>
              <a:gd name="connsiteX132" fmla="*/ 5204363 w 6096000"/>
              <a:gd name="connsiteY132" fmla="*/ 6447590 h 6858002"/>
              <a:gd name="connsiteX133" fmla="*/ 5194987 w 6096000"/>
              <a:gd name="connsiteY133" fmla="*/ 6514209 h 6858002"/>
              <a:gd name="connsiteX134" fmla="*/ 5218612 w 6096000"/>
              <a:gd name="connsiteY134" fmla="*/ 6516923 h 6858002"/>
              <a:gd name="connsiteX135" fmla="*/ 5258398 w 6096000"/>
              <a:gd name="connsiteY135" fmla="*/ 6472881 h 6858002"/>
              <a:gd name="connsiteX136" fmla="*/ 5228728 w 6096000"/>
              <a:gd name="connsiteY136" fmla="*/ 6445061 h 6858002"/>
              <a:gd name="connsiteX137" fmla="*/ 4719093 w 6096000"/>
              <a:gd name="connsiteY137" fmla="*/ 6265067 h 6858002"/>
              <a:gd name="connsiteX138" fmla="*/ 4719084 w 6096000"/>
              <a:gd name="connsiteY138" fmla="*/ 6265128 h 6858002"/>
              <a:gd name="connsiteX139" fmla="*/ 4719031 w 6096000"/>
              <a:gd name="connsiteY139" fmla="*/ 6265128 h 6858002"/>
              <a:gd name="connsiteX140" fmla="*/ 4838760 w 6096000"/>
              <a:gd name="connsiteY140" fmla="*/ 6261736 h 6858002"/>
              <a:gd name="connsiteX141" fmla="*/ 4858622 w 6096000"/>
              <a:gd name="connsiteY141" fmla="*/ 6288198 h 6858002"/>
              <a:gd name="connsiteX142" fmla="*/ 4827472 w 6096000"/>
              <a:gd name="connsiteY142" fmla="*/ 6345811 h 6858002"/>
              <a:gd name="connsiteX143" fmla="*/ 4807610 w 6096000"/>
              <a:gd name="connsiteY143" fmla="*/ 6319349 h 6858002"/>
              <a:gd name="connsiteX144" fmla="*/ 4838760 w 6096000"/>
              <a:gd name="connsiteY144" fmla="*/ 6261736 h 6858002"/>
              <a:gd name="connsiteX145" fmla="*/ 4299146 w 6096000"/>
              <a:gd name="connsiteY145" fmla="*/ 6260070 h 6858002"/>
              <a:gd name="connsiteX146" fmla="*/ 4316541 w 6096000"/>
              <a:gd name="connsiteY146" fmla="*/ 6276355 h 6858002"/>
              <a:gd name="connsiteX147" fmla="*/ 4316480 w 6096000"/>
              <a:gd name="connsiteY147" fmla="*/ 6276355 h 6858002"/>
              <a:gd name="connsiteX148" fmla="*/ 4315123 w 6096000"/>
              <a:gd name="connsiteY148" fmla="*/ 6286841 h 6858002"/>
              <a:gd name="connsiteX149" fmla="*/ 4272931 w 6096000"/>
              <a:gd name="connsiteY149" fmla="*/ 6286841 h 6858002"/>
              <a:gd name="connsiteX150" fmla="*/ 4299146 w 6096000"/>
              <a:gd name="connsiteY150" fmla="*/ 6260070 h 6858002"/>
              <a:gd name="connsiteX151" fmla="*/ 4152461 w 6096000"/>
              <a:gd name="connsiteY151" fmla="*/ 6260070 h 6858002"/>
              <a:gd name="connsiteX152" fmla="*/ 4169856 w 6096000"/>
              <a:gd name="connsiteY152" fmla="*/ 6276355 h 6858002"/>
              <a:gd name="connsiteX153" fmla="*/ 4169795 w 6096000"/>
              <a:gd name="connsiteY153" fmla="*/ 6276355 h 6858002"/>
              <a:gd name="connsiteX154" fmla="*/ 4168438 w 6096000"/>
              <a:gd name="connsiteY154" fmla="*/ 6286841 h 6858002"/>
              <a:gd name="connsiteX155" fmla="*/ 4126246 w 6096000"/>
              <a:gd name="connsiteY155" fmla="*/ 6286841 h 6858002"/>
              <a:gd name="connsiteX156" fmla="*/ 4152461 w 6096000"/>
              <a:gd name="connsiteY156" fmla="*/ 6260070 h 6858002"/>
              <a:gd name="connsiteX157" fmla="*/ 4913151 w 6096000"/>
              <a:gd name="connsiteY157" fmla="*/ 6227563 h 6858002"/>
              <a:gd name="connsiteX158" fmla="*/ 4932705 w 6096000"/>
              <a:gd name="connsiteY158" fmla="*/ 6380046 h 6858002"/>
              <a:gd name="connsiteX159" fmla="*/ 4985692 w 6096000"/>
              <a:gd name="connsiteY159" fmla="*/ 6380046 h 6858002"/>
              <a:gd name="connsiteX160" fmla="*/ 5012154 w 6096000"/>
              <a:gd name="connsiteY160" fmla="*/ 6313859 h 6858002"/>
              <a:gd name="connsiteX161" fmla="*/ 5019310 w 6096000"/>
              <a:gd name="connsiteY161" fmla="*/ 6291221 h 6858002"/>
              <a:gd name="connsiteX162" fmla="*/ 5020112 w 6096000"/>
              <a:gd name="connsiteY162" fmla="*/ 6313859 h 6858002"/>
              <a:gd name="connsiteX163" fmla="*/ 5027575 w 6096000"/>
              <a:gd name="connsiteY163" fmla="*/ 6380046 h 6858002"/>
              <a:gd name="connsiteX164" fmla="*/ 5080500 w 6096000"/>
              <a:gd name="connsiteY164" fmla="*/ 6380046 h 6858002"/>
              <a:gd name="connsiteX165" fmla="*/ 5142863 w 6096000"/>
              <a:gd name="connsiteY165" fmla="*/ 6227563 h 6858002"/>
              <a:gd name="connsiteX166" fmla="*/ 5094318 w 6096000"/>
              <a:gd name="connsiteY166" fmla="*/ 6227563 h 6858002"/>
              <a:gd name="connsiteX167" fmla="*/ 5056505 w 6096000"/>
              <a:gd name="connsiteY167" fmla="*/ 6334277 h 6858002"/>
              <a:gd name="connsiteX168" fmla="*/ 5048548 w 6096000"/>
              <a:gd name="connsiteY168" fmla="*/ 6227563 h 6858002"/>
              <a:gd name="connsiteX169" fmla="*/ 5006911 w 6096000"/>
              <a:gd name="connsiteY169" fmla="*/ 6227563 h 6858002"/>
              <a:gd name="connsiteX170" fmla="*/ 4969407 w 6096000"/>
              <a:gd name="connsiteY170" fmla="*/ 6334277 h 6858002"/>
              <a:gd name="connsiteX171" fmla="*/ 4961141 w 6096000"/>
              <a:gd name="connsiteY171" fmla="*/ 6227563 h 6858002"/>
              <a:gd name="connsiteX172" fmla="*/ 3934099 w 6096000"/>
              <a:gd name="connsiteY172" fmla="*/ 6227439 h 6858002"/>
              <a:gd name="connsiteX173" fmla="*/ 3921392 w 6096000"/>
              <a:gd name="connsiteY173" fmla="*/ 6318978 h 6858002"/>
              <a:gd name="connsiteX174" fmla="*/ 3920282 w 6096000"/>
              <a:gd name="connsiteY174" fmla="*/ 6335263 h 6858002"/>
              <a:gd name="connsiteX175" fmla="*/ 3980362 w 6096000"/>
              <a:gd name="connsiteY175" fmla="*/ 6383500 h 6858002"/>
              <a:gd name="connsiteX176" fmla="*/ 4052595 w 6096000"/>
              <a:gd name="connsiteY176" fmla="*/ 6370300 h 6858002"/>
              <a:gd name="connsiteX177" fmla="*/ 4072457 w 6096000"/>
              <a:gd name="connsiteY177" fmla="*/ 6227501 h 6858002"/>
              <a:gd name="connsiteX178" fmla="*/ 4024775 w 6096000"/>
              <a:gd name="connsiteY178" fmla="*/ 6227501 h 6858002"/>
              <a:gd name="connsiteX179" fmla="*/ 4008799 w 6096000"/>
              <a:gd name="connsiteY179" fmla="*/ 6343035 h 6858002"/>
              <a:gd name="connsiteX180" fmla="*/ 3988381 w 6096000"/>
              <a:gd name="connsiteY180" fmla="*/ 6345811 h 6858002"/>
              <a:gd name="connsiteX181" fmla="*/ 3967717 w 6096000"/>
              <a:gd name="connsiteY181" fmla="*/ 6329835 h 6858002"/>
              <a:gd name="connsiteX182" fmla="*/ 3968272 w 6096000"/>
              <a:gd name="connsiteY182" fmla="*/ 6324345 h 6858002"/>
              <a:gd name="connsiteX183" fmla="*/ 3968272 w 6096000"/>
              <a:gd name="connsiteY183" fmla="*/ 6324221 h 6858002"/>
              <a:gd name="connsiteX184" fmla="*/ 3981781 w 6096000"/>
              <a:gd name="connsiteY184" fmla="*/ 6227439 h 6858002"/>
              <a:gd name="connsiteX185" fmla="*/ 4593750 w 6096000"/>
              <a:gd name="connsiteY185" fmla="*/ 6224232 h 6858002"/>
              <a:gd name="connsiteX186" fmla="*/ 4526453 w 6096000"/>
              <a:gd name="connsiteY186" fmla="*/ 6273888 h 6858002"/>
              <a:gd name="connsiteX187" fmla="*/ 4571112 w 6096000"/>
              <a:gd name="connsiteY187" fmla="*/ 6322988 h 6858002"/>
              <a:gd name="connsiteX188" fmla="*/ 4594244 w 6096000"/>
              <a:gd name="connsiteY188" fmla="*/ 6337299 h 6858002"/>
              <a:gd name="connsiteX189" fmla="*/ 4571112 w 6096000"/>
              <a:gd name="connsiteY189" fmla="*/ 6347230 h 6858002"/>
              <a:gd name="connsiteX190" fmla="*/ 4527254 w 6096000"/>
              <a:gd name="connsiteY190" fmla="*/ 6338965 h 6858002"/>
              <a:gd name="connsiteX191" fmla="*/ 4516213 w 6096000"/>
              <a:gd name="connsiteY191" fmla="*/ 6374001 h 6858002"/>
              <a:gd name="connsiteX192" fmla="*/ 4570248 w 6096000"/>
              <a:gd name="connsiteY192" fmla="*/ 6383377 h 6858002"/>
              <a:gd name="connsiteX193" fmla="*/ 4639705 w 6096000"/>
              <a:gd name="connsiteY193" fmla="*/ 6330144 h 6858002"/>
              <a:gd name="connsiteX194" fmla="*/ 4596958 w 6096000"/>
              <a:gd name="connsiteY194" fmla="*/ 6283819 h 6858002"/>
              <a:gd name="connsiteX195" fmla="*/ 4571605 w 6096000"/>
              <a:gd name="connsiteY195" fmla="*/ 6270002 h 6858002"/>
              <a:gd name="connsiteX196" fmla="*/ 4571667 w 6096000"/>
              <a:gd name="connsiteY196" fmla="*/ 6270002 h 6858002"/>
              <a:gd name="connsiteX197" fmla="*/ 4593750 w 6096000"/>
              <a:gd name="connsiteY197" fmla="*/ 6260379 h 6858002"/>
              <a:gd name="connsiteX198" fmla="*/ 4635942 w 6096000"/>
              <a:gd name="connsiteY198" fmla="*/ 6266979 h 6858002"/>
              <a:gd name="connsiteX199" fmla="*/ 4647539 w 6096000"/>
              <a:gd name="connsiteY199" fmla="*/ 6232498 h 6858002"/>
              <a:gd name="connsiteX200" fmla="*/ 4593750 w 6096000"/>
              <a:gd name="connsiteY200" fmla="*/ 6224232 h 6858002"/>
              <a:gd name="connsiteX201" fmla="*/ 5226322 w 6096000"/>
              <a:gd name="connsiteY201" fmla="*/ 6224047 h 6858002"/>
              <a:gd name="connsiteX202" fmla="*/ 5154090 w 6096000"/>
              <a:gd name="connsiteY202" fmla="*/ 6237309 h 6858002"/>
              <a:gd name="connsiteX203" fmla="*/ 5133981 w 6096000"/>
              <a:gd name="connsiteY203" fmla="*/ 6380108 h 6858002"/>
              <a:gd name="connsiteX204" fmla="*/ 5181663 w 6096000"/>
              <a:gd name="connsiteY204" fmla="*/ 6380108 h 6858002"/>
              <a:gd name="connsiteX205" fmla="*/ 5197639 w 6096000"/>
              <a:gd name="connsiteY205" fmla="*/ 6264573 h 6858002"/>
              <a:gd name="connsiteX206" fmla="*/ 5218057 w 6096000"/>
              <a:gd name="connsiteY206" fmla="*/ 6261798 h 6858002"/>
              <a:gd name="connsiteX207" fmla="*/ 5238721 w 6096000"/>
              <a:gd name="connsiteY207" fmla="*/ 6278329 h 6858002"/>
              <a:gd name="connsiteX208" fmla="*/ 5238474 w 6096000"/>
              <a:gd name="connsiteY208" fmla="*/ 6283264 h 6858002"/>
              <a:gd name="connsiteX209" fmla="*/ 5238412 w 6096000"/>
              <a:gd name="connsiteY209" fmla="*/ 6283326 h 6858002"/>
              <a:gd name="connsiteX210" fmla="*/ 5224904 w 6096000"/>
              <a:gd name="connsiteY210" fmla="*/ 6380108 h 6858002"/>
              <a:gd name="connsiteX211" fmla="*/ 5272585 w 6096000"/>
              <a:gd name="connsiteY211" fmla="*/ 6380108 h 6858002"/>
              <a:gd name="connsiteX212" fmla="*/ 5285292 w 6096000"/>
              <a:gd name="connsiteY212" fmla="*/ 6288569 h 6858002"/>
              <a:gd name="connsiteX213" fmla="*/ 5286403 w 6096000"/>
              <a:gd name="connsiteY213" fmla="*/ 6272037 h 6858002"/>
              <a:gd name="connsiteX214" fmla="*/ 5226322 w 6096000"/>
              <a:gd name="connsiteY214" fmla="*/ 6224047 h 6858002"/>
              <a:gd name="connsiteX215" fmla="*/ 4452678 w 6096000"/>
              <a:gd name="connsiteY215" fmla="*/ 6224047 h 6858002"/>
              <a:gd name="connsiteX216" fmla="*/ 4380446 w 6096000"/>
              <a:gd name="connsiteY216" fmla="*/ 6237309 h 6858002"/>
              <a:gd name="connsiteX217" fmla="*/ 4360337 w 6096000"/>
              <a:gd name="connsiteY217" fmla="*/ 6380108 h 6858002"/>
              <a:gd name="connsiteX218" fmla="*/ 4408019 w 6096000"/>
              <a:gd name="connsiteY218" fmla="*/ 6380108 h 6858002"/>
              <a:gd name="connsiteX219" fmla="*/ 4423995 w 6096000"/>
              <a:gd name="connsiteY219" fmla="*/ 6264573 h 6858002"/>
              <a:gd name="connsiteX220" fmla="*/ 4444413 w 6096000"/>
              <a:gd name="connsiteY220" fmla="*/ 6261798 h 6858002"/>
              <a:gd name="connsiteX221" fmla="*/ 4465077 w 6096000"/>
              <a:gd name="connsiteY221" fmla="*/ 6278329 h 6858002"/>
              <a:gd name="connsiteX222" fmla="*/ 4464830 w 6096000"/>
              <a:gd name="connsiteY222" fmla="*/ 6283264 h 6858002"/>
              <a:gd name="connsiteX223" fmla="*/ 4464830 w 6096000"/>
              <a:gd name="connsiteY223" fmla="*/ 6283326 h 6858002"/>
              <a:gd name="connsiteX224" fmla="*/ 4451321 w 6096000"/>
              <a:gd name="connsiteY224" fmla="*/ 6380108 h 6858002"/>
              <a:gd name="connsiteX225" fmla="*/ 4499003 w 6096000"/>
              <a:gd name="connsiteY225" fmla="*/ 6380108 h 6858002"/>
              <a:gd name="connsiteX226" fmla="*/ 4511710 w 6096000"/>
              <a:gd name="connsiteY226" fmla="*/ 6288569 h 6858002"/>
              <a:gd name="connsiteX227" fmla="*/ 4512820 w 6096000"/>
              <a:gd name="connsiteY227" fmla="*/ 6272037 h 6858002"/>
              <a:gd name="connsiteX228" fmla="*/ 4452678 w 6096000"/>
              <a:gd name="connsiteY228" fmla="*/ 6224047 h 6858002"/>
              <a:gd name="connsiteX229" fmla="*/ 4840672 w 6096000"/>
              <a:gd name="connsiteY229" fmla="*/ 6223985 h 6858002"/>
              <a:gd name="connsiteX230" fmla="*/ 4759866 w 6096000"/>
              <a:gd name="connsiteY230" fmla="*/ 6321569 h 6858002"/>
              <a:gd name="connsiteX231" fmla="*/ 4825190 w 6096000"/>
              <a:gd name="connsiteY231" fmla="*/ 6383624 h 6858002"/>
              <a:gd name="connsiteX232" fmla="*/ 4905996 w 6096000"/>
              <a:gd name="connsiteY232" fmla="*/ 6286841 h 6858002"/>
              <a:gd name="connsiteX233" fmla="*/ 4840672 w 6096000"/>
              <a:gd name="connsiteY233" fmla="*/ 6223985 h 6858002"/>
              <a:gd name="connsiteX234" fmla="*/ 4303279 w 6096000"/>
              <a:gd name="connsiteY234" fmla="*/ 6223985 h 6858002"/>
              <a:gd name="connsiteX235" fmla="*/ 4221671 w 6096000"/>
              <a:gd name="connsiteY235" fmla="*/ 6315524 h 6858002"/>
              <a:gd name="connsiteX236" fmla="*/ 4294458 w 6096000"/>
              <a:gd name="connsiteY236" fmla="*/ 6383624 h 6858002"/>
              <a:gd name="connsiteX237" fmla="*/ 4339673 w 6096000"/>
              <a:gd name="connsiteY237" fmla="*/ 6376715 h 6858002"/>
              <a:gd name="connsiteX238" fmla="*/ 4336897 w 6096000"/>
              <a:gd name="connsiteY238" fmla="*/ 6341432 h 6858002"/>
              <a:gd name="connsiteX239" fmla="*/ 4303279 w 6096000"/>
              <a:gd name="connsiteY239" fmla="*/ 6346120 h 6858002"/>
              <a:gd name="connsiteX240" fmla="*/ 4268243 w 6096000"/>
              <a:gd name="connsiteY240" fmla="*/ 6321878 h 6858002"/>
              <a:gd name="connsiteX241" fmla="*/ 4268798 w 6096000"/>
              <a:gd name="connsiteY241" fmla="*/ 6315524 h 6858002"/>
              <a:gd name="connsiteX242" fmla="*/ 4268859 w 6096000"/>
              <a:gd name="connsiteY242" fmla="*/ 6315524 h 6858002"/>
              <a:gd name="connsiteX243" fmla="*/ 4352380 w 6096000"/>
              <a:gd name="connsiteY243" fmla="*/ 6315524 h 6858002"/>
              <a:gd name="connsiteX244" fmla="*/ 4360646 w 6096000"/>
              <a:gd name="connsiteY244" fmla="*/ 6276355 h 6858002"/>
              <a:gd name="connsiteX245" fmla="*/ 4303279 w 6096000"/>
              <a:gd name="connsiteY245" fmla="*/ 6223985 h 6858002"/>
              <a:gd name="connsiteX246" fmla="*/ 4156594 w 6096000"/>
              <a:gd name="connsiteY246" fmla="*/ 6223985 h 6858002"/>
              <a:gd name="connsiteX247" fmla="*/ 4074986 w 6096000"/>
              <a:gd name="connsiteY247" fmla="*/ 6315524 h 6858002"/>
              <a:gd name="connsiteX248" fmla="*/ 4147773 w 6096000"/>
              <a:gd name="connsiteY248" fmla="*/ 6383624 h 6858002"/>
              <a:gd name="connsiteX249" fmla="*/ 4192988 w 6096000"/>
              <a:gd name="connsiteY249" fmla="*/ 6376715 h 6858002"/>
              <a:gd name="connsiteX250" fmla="*/ 4190212 w 6096000"/>
              <a:gd name="connsiteY250" fmla="*/ 6341432 h 6858002"/>
              <a:gd name="connsiteX251" fmla="*/ 4156594 w 6096000"/>
              <a:gd name="connsiteY251" fmla="*/ 6346120 h 6858002"/>
              <a:gd name="connsiteX252" fmla="*/ 4121558 w 6096000"/>
              <a:gd name="connsiteY252" fmla="*/ 6321878 h 6858002"/>
              <a:gd name="connsiteX253" fmla="*/ 4122113 w 6096000"/>
              <a:gd name="connsiteY253" fmla="*/ 6315524 h 6858002"/>
              <a:gd name="connsiteX254" fmla="*/ 4122174 w 6096000"/>
              <a:gd name="connsiteY254" fmla="*/ 6315524 h 6858002"/>
              <a:gd name="connsiteX255" fmla="*/ 4205695 w 6096000"/>
              <a:gd name="connsiteY255" fmla="*/ 6315524 h 6858002"/>
              <a:gd name="connsiteX256" fmla="*/ 4213961 w 6096000"/>
              <a:gd name="connsiteY256" fmla="*/ 6276355 h 6858002"/>
              <a:gd name="connsiteX257" fmla="*/ 4156594 w 6096000"/>
              <a:gd name="connsiteY257" fmla="*/ 6223985 h 6858002"/>
              <a:gd name="connsiteX258" fmla="*/ 3831827 w 6096000"/>
              <a:gd name="connsiteY258" fmla="*/ 6219544 h 6858002"/>
              <a:gd name="connsiteX259" fmla="*/ 3862176 w 6096000"/>
              <a:gd name="connsiteY259" fmla="*/ 6257294 h 6858002"/>
              <a:gd name="connsiteX260" fmla="*/ 3815296 w 6096000"/>
              <a:gd name="connsiteY260" fmla="*/ 6344701 h 6858002"/>
              <a:gd name="connsiteX261" fmla="*/ 3784701 w 6096000"/>
              <a:gd name="connsiteY261" fmla="*/ 6306950 h 6858002"/>
              <a:gd name="connsiteX262" fmla="*/ 3831827 w 6096000"/>
              <a:gd name="connsiteY262" fmla="*/ 6219544 h 6858002"/>
              <a:gd name="connsiteX263" fmla="*/ 4730627 w 6096000"/>
              <a:gd name="connsiteY263" fmla="*/ 6183767 h 6858002"/>
              <a:gd name="connsiteX264" fmla="*/ 4681835 w 6096000"/>
              <a:gd name="connsiteY264" fmla="*/ 6190120 h 6858002"/>
              <a:gd name="connsiteX265" fmla="*/ 4676592 w 6096000"/>
              <a:gd name="connsiteY265" fmla="*/ 6227624 h 6858002"/>
              <a:gd name="connsiteX266" fmla="*/ 4659197 w 6096000"/>
              <a:gd name="connsiteY266" fmla="*/ 6227624 h 6858002"/>
              <a:gd name="connsiteX267" fmla="*/ 4653954 w 6096000"/>
              <a:gd name="connsiteY267" fmla="*/ 6265128 h 6858002"/>
              <a:gd name="connsiteX268" fmla="*/ 4671349 w 6096000"/>
              <a:gd name="connsiteY268" fmla="*/ 6265128 h 6858002"/>
              <a:gd name="connsiteX269" fmla="*/ 4663330 w 6096000"/>
              <a:gd name="connsiteY269" fmla="*/ 6322186 h 6858002"/>
              <a:gd name="connsiteX270" fmla="*/ 4662220 w 6096000"/>
              <a:gd name="connsiteY270" fmla="*/ 6337052 h 6858002"/>
              <a:gd name="connsiteX271" fmla="*/ 4711320 w 6096000"/>
              <a:gd name="connsiteY271" fmla="*/ 6383624 h 6858002"/>
              <a:gd name="connsiteX272" fmla="*/ 4747159 w 6096000"/>
              <a:gd name="connsiteY272" fmla="*/ 6375913 h 6858002"/>
              <a:gd name="connsiteX273" fmla="*/ 4745802 w 6096000"/>
              <a:gd name="connsiteY273" fmla="*/ 6341987 h 6858002"/>
              <a:gd name="connsiteX274" fmla="*/ 4727358 w 6096000"/>
              <a:gd name="connsiteY274" fmla="*/ 6345873 h 6858002"/>
              <a:gd name="connsiteX275" fmla="*/ 4710518 w 6096000"/>
              <a:gd name="connsiteY275" fmla="*/ 6329033 h 6858002"/>
              <a:gd name="connsiteX276" fmla="*/ 4711074 w 6096000"/>
              <a:gd name="connsiteY276" fmla="*/ 6321878 h 6858002"/>
              <a:gd name="connsiteX277" fmla="*/ 4719084 w 6096000"/>
              <a:gd name="connsiteY277" fmla="*/ 6265128 h 6858002"/>
              <a:gd name="connsiteX278" fmla="*/ 4754869 w 6096000"/>
              <a:gd name="connsiteY278" fmla="*/ 6265128 h 6858002"/>
              <a:gd name="connsiteX279" fmla="*/ 4760112 w 6096000"/>
              <a:gd name="connsiteY279" fmla="*/ 6227624 h 6858002"/>
              <a:gd name="connsiteX280" fmla="*/ 4724274 w 6096000"/>
              <a:gd name="connsiteY280" fmla="*/ 6227624 h 6858002"/>
              <a:gd name="connsiteX281" fmla="*/ 3835405 w 6096000"/>
              <a:gd name="connsiteY281" fmla="*/ 6180621 h 6858002"/>
              <a:gd name="connsiteX282" fmla="*/ 3735600 w 6096000"/>
              <a:gd name="connsiteY282" fmla="*/ 6308307 h 6858002"/>
              <a:gd name="connsiteX283" fmla="*/ 3803823 w 6096000"/>
              <a:gd name="connsiteY283" fmla="*/ 6383315 h 6858002"/>
              <a:gd name="connsiteX284" fmla="*/ 3835282 w 6096000"/>
              <a:gd name="connsiteY284" fmla="*/ 6413911 h 6858002"/>
              <a:gd name="connsiteX285" fmla="*/ 3876795 w 6096000"/>
              <a:gd name="connsiteY285" fmla="*/ 6431799 h 6858002"/>
              <a:gd name="connsiteX286" fmla="*/ 3878831 w 6096000"/>
              <a:gd name="connsiteY286" fmla="*/ 6432108 h 6858002"/>
              <a:gd name="connsiteX287" fmla="*/ 3894807 w 6096000"/>
              <a:gd name="connsiteY287" fmla="*/ 6400093 h 6858002"/>
              <a:gd name="connsiteX288" fmla="*/ 3891846 w 6096000"/>
              <a:gd name="connsiteY288" fmla="*/ 6399045 h 6858002"/>
              <a:gd name="connsiteX289" fmla="*/ 3865754 w 6096000"/>
              <a:gd name="connsiteY289" fmla="*/ 6385351 h 6858002"/>
              <a:gd name="connsiteX290" fmla="*/ 3865815 w 6096000"/>
              <a:gd name="connsiteY290" fmla="*/ 6385351 h 6858002"/>
              <a:gd name="connsiteX291" fmla="*/ 3853108 w 6096000"/>
              <a:gd name="connsiteY291" fmla="*/ 6375235 h 6858002"/>
              <a:gd name="connsiteX292" fmla="*/ 3910968 w 6096000"/>
              <a:gd name="connsiteY292" fmla="*/ 6256431 h 6858002"/>
              <a:gd name="connsiteX293" fmla="*/ 3835405 w 6096000"/>
              <a:gd name="connsiteY293" fmla="*/ 6180621 h 6858002"/>
              <a:gd name="connsiteX294" fmla="*/ 0 w 6096000"/>
              <a:gd name="connsiteY294" fmla="*/ 0 h 6858002"/>
              <a:gd name="connsiteX295" fmla="*/ 6096000 w 6096000"/>
              <a:gd name="connsiteY295" fmla="*/ 0 h 6858002"/>
              <a:gd name="connsiteX296" fmla="*/ 6096000 w 6096000"/>
              <a:gd name="connsiteY296" fmla="*/ 3451226 h 6858002"/>
              <a:gd name="connsiteX297" fmla="*/ 6096000 w 6096000"/>
              <a:gd name="connsiteY297" fmla="*/ 3677056 h 6858002"/>
              <a:gd name="connsiteX298" fmla="*/ 6096000 w 6096000"/>
              <a:gd name="connsiteY298" fmla="*/ 6858002 h 6858002"/>
              <a:gd name="connsiteX299" fmla="*/ 0 w 6096000"/>
              <a:gd name="connsiteY299" fmla="*/ 6858002 h 6858002"/>
              <a:gd name="connsiteX300" fmla="*/ 0 w 6096000"/>
              <a:gd name="connsiteY300" fmla="*/ 3677056 h 6858002"/>
              <a:gd name="connsiteX301" fmla="*/ 0 w 6096000"/>
              <a:gd name="connsiteY301" fmla="*/ 345122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6096000" h="6858002">
                <a:moveTo>
                  <a:pt x="5227556" y="6458940"/>
                </a:moveTo>
                <a:cubicBezTo>
                  <a:pt x="5236130" y="6458940"/>
                  <a:pt x="5240942" y="6463628"/>
                  <a:pt x="5240942" y="6473189"/>
                </a:cubicBezTo>
                <a:cubicBezTo>
                  <a:pt x="5240942" y="6492373"/>
                  <a:pt x="5233416" y="6503106"/>
                  <a:pt x="5220833" y="6503106"/>
                </a:cubicBezTo>
                <a:cubicBezTo>
                  <a:pt x="5218427" y="6503106"/>
                  <a:pt x="5216083" y="6503106"/>
                  <a:pt x="5213924" y="6502921"/>
                </a:cubicBezTo>
                <a:lnTo>
                  <a:pt x="5219969" y="6459248"/>
                </a:lnTo>
                <a:lnTo>
                  <a:pt x="5219907" y="6459248"/>
                </a:lnTo>
                <a:cubicBezTo>
                  <a:pt x="5222375" y="6459063"/>
                  <a:pt x="5225027" y="6458940"/>
                  <a:pt x="5227556" y="6458940"/>
                </a:cubicBezTo>
                <a:close/>
                <a:moveTo>
                  <a:pt x="4923588" y="6458940"/>
                </a:moveTo>
                <a:lnTo>
                  <a:pt x="4926536" y="6485957"/>
                </a:lnTo>
                <a:lnTo>
                  <a:pt x="4912966" y="6485957"/>
                </a:lnTo>
                <a:close/>
                <a:moveTo>
                  <a:pt x="5069843" y="6458938"/>
                </a:moveTo>
                <a:lnTo>
                  <a:pt x="5072790" y="6485957"/>
                </a:lnTo>
                <a:lnTo>
                  <a:pt x="5059220" y="6485957"/>
                </a:lnTo>
                <a:close/>
                <a:moveTo>
                  <a:pt x="5069830" y="6458816"/>
                </a:moveTo>
                <a:lnTo>
                  <a:pt x="5069891" y="6458816"/>
                </a:lnTo>
                <a:lnTo>
                  <a:pt x="5069843" y="6458938"/>
                </a:lnTo>
                <a:close/>
                <a:moveTo>
                  <a:pt x="4923575" y="6458816"/>
                </a:moveTo>
                <a:lnTo>
                  <a:pt x="4923637" y="6458816"/>
                </a:lnTo>
                <a:lnTo>
                  <a:pt x="4923588" y="6458940"/>
                </a:lnTo>
                <a:close/>
                <a:moveTo>
                  <a:pt x="5123248" y="6446356"/>
                </a:moveTo>
                <a:lnTo>
                  <a:pt x="5113440" y="6515689"/>
                </a:lnTo>
                <a:lnTo>
                  <a:pt x="5130280" y="6515689"/>
                </a:lnTo>
                <a:lnTo>
                  <a:pt x="5134968" y="6482195"/>
                </a:lnTo>
                <a:lnTo>
                  <a:pt x="5135461" y="6473805"/>
                </a:lnTo>
                <a:lnTo>
                  <a:pt x="5153905" y="6515689"/>
                </a:lnTo>
                <a:lnTo>
                  <a:pt x="5171423" y="6515689"/>
                </a:lnTo>
                <a:lnTo>
                  <a:pt x="5181046" y="6446356"/>
                </a:lnTo>
                <a:lnTo>
                  <a:pt x="5164391" y="6446356"/>
                </a:lnTo>
                <a:lnTo>
                  <a:pt x="5159888" y="6478370"/>
                </a:lnTo>
                <a:lnTo>
                  <a:pt x="5159271" y="6488240"/>
                </a:lnTo>
                <a:lnTo>
                  <a:pt x="5140828" y="6446356"/>
                </a:lnTo>
                <a:close/>
                <a:moveTo>
                  <a:pt x="5059590" y="6446356"/>
                </a:moveTo>
                <a:lnTo>
                  <a:pt x="5029303" y="6515689"/>
                </a:lnTo>
                <a:lnTo>
                  <a:pt x="5047562" y="6515689"/>
                </a:lnTo>
                <a:lnTo>
                  <a:pt x="5053730" y="6499836"/>
                </a:lnTo>
                <a:lnTo>
                  <a:pt x="5074333" y="6499836"/>
                </a:lnTo>
                <a:lnTo>
                  <a:pt x="5076121" y="6515689"/>
                </a:lnTo>
                <a:lnTo>
                  <a:pt x="5094071" y="6515689"/>
                </a:lnTo>
                <a:lnTo>
                  <a:pt x="5083400" y="6446356"/>
                </a:lnTo>
                <a:close/>
                <a:moveTo>
                  <a:pt x="4976748" y="6446356"/>
                </a:moveTo>
                <a:lnTo>
                  <a:pt x="4970209" y="6492743"/>
                </a:lnTo>
                <a:cubicBezTo>
                  <a:pt x="4969962" y="6494593"/>
                  <a:pt x="4969839" y="6496259"/>
                  <a:pt x="4969839" y="6497924"/>
                </a:cubicBezTo>
                <a:cubicBezTo>
                  <a:pt x="4969839" y="6509767"/>
                  <a:pt x="4976686" y="6516984"/>
                  <a:pt x="4995315" y="6516984"/>
                </a:cubicBezTo>
                <a:cubicBezTo>
                  <a:pt x="5004876" y="6516984"/>
                  <a:pt x="5009564" y="6515319"/>
                  <a:pt x="5009564" y="6515319"/>
                </a:cubicBezTo>
                <a:lnTo>
                  <a:pt x="5011538" y="6501625"/>
                </a:lnTo>
                <a:cubicBezTo>
                  <a:pt x="5011538" y="6501625"/>
                  <a:pt x="5007466" y="6503105"/>
                  <a:pt x="4999201" y="6503105"/>
                </a:cubicBezTo>
                <a:cubicBezTo>
                  <a:pt x="4990935" y="6503105"/>
                  <a:pt x="4987296" y="6500762"/>
                  <a:pt x="4987296" y="6495210"/>
                </a:cubicBezTo>
                <a:cubicBezTo>
                  <a:pt x="4987296" y="6494408"/>
                  <a:pt x="4987357" y="6493606"/>
                  <a:pt x="4987481" y="6492743"/>
                </a:cubicBezTo>
                <a:lnTo>
                  <a:pt x="4994019" y="6446356"/>
                </a:lnTo>
                <a:close/>
                <a:moveTo>
                  <a:pt x="4913336" y="6446356"/>
                </a:moveTo>
                <a:lnTo>
                  <a:pt x="4883049" y="6515689"/>
                </a:lnTo>
                <a:lnTo>
                  <a:pt x="4901307" y="6515689"/>
                </a:lnTo>
                <a:lnTo>
                  <a:pt x="4907476" y="6499836"/>
                </a:lnTo>
                <a:lnTo>
                  <a:pt x="4928079" y="6499836"/>
                </a:lnTo>
                <a:lnTo>
                  <a:pt x="4929867" y="6515689"/>
                </a:lnTo>
                <a:lnTo>
                  <a:pt x="4947817" y="6515689"/>
                </a:lnTo>
                <a:lnTo>
                  <a:pt x="4937146" y="6446356"/>
                </a:lnTo>
                <a:close/>
                <a:moveTo>
                  <a:pt x="4747961" y="6446356"/>
                </a:moveTo>
                <a:lnTo>
                  <a:pt x="4746049" y="6460297"/>
                </a:lnTo>
                <a:lnTo>
                  <a:pt x="4775719" y="6460297"/>
                </a:lnTo>
                <a:lnTo>
                  <a:pt x="4739325" y="6501625"/>
                </a:lnTo>
                <a:lnTo>
                  <a:pt x="4737228" y="6515689"/>
                </a:lnTo>
                <a:lnTo>
                  <a:pt x="4789598" y="6515689"/>
                </a:lnTo>
                <a:lnTo>
                  <a:pt x="4791633" y="6501748"/>
                </a:lnTo>
                <a:lnTo>
                  <a:pt x="4760606" y="6501748"/>
                </a:lnTo>
                <a:lnTo>
                  <a:pt x="4796753" y="6460482"/>
                </a:lnTo>
                <a:lnTo>
                  <a:pt x="4798665" y="6446356"/>
                </a:lnTo>
                <a:close/>
                <a:moveTo>
                  <a:pt x="4598130" y="6446356"/>
                </a:moveTo>
                <a:lnTo>
                  <a:pt x="4604113" y="6515689"/>
                </a:lnTo>
                <a:lnTo>
                  <a:pt x="4624592" y="6515689"/>
                </a:lnTo>
                <a:lnTo>
                  <a:pt x="4638286" y="6480344"/>
                </a:lnTo>
                <a:lnTo>
                  <a:pt x="4640260" y="6474299"/>
                </a:lnTo>
                <a:lnTo>
                  <a:pt x="4640445" y="6480344"/>
                </a:lnTo>
                <a:lnTo>
                  <a:pt x="4644455" y="6515689"/>
                </a:lnTo>
                <a:lnTo>
                  <a:pt x="4664996" y="6515689"/>
                </a:lnTo>
                <a:lnTo>
                  <a:pt x="4690286" y="6446356"/>
                </a:lnTo>
                <a:lnTo>
                  <a:pt x="4671904" y="6446356"/>
                </a:lnTo>
                <a:lnTo>
                  <a:pt x="4658025" y="6488548"/>
                </a:lnTo>
                <a:lnTo>
                  <a:pt x="4654818" y="6498911"/>
                </a:lnTo>
                <a:lnTo>
                  <a:pt x="4655003" y="6488548"/>
                </a:lnTo>
                <a:lnTo>
                  <a:pt x="4652289" y="6450057"/>
                </a:lnTo>
                <a:lnTo>
                  <a:pt x="4634894" y="6450057"/>
                </a:lnTo>
                <a:lnTo>
                  <a:pt x="4621570" y="6488548"/>
                </a:lnTo>
                <a:lnTo>
                  <a:pt x="4618486" y="6499158"/>
                </a:lnTo>
                <a:lnTo>
                  <a:pt x="4618671" y="6488548"/>
                </a:lnTo>
                <a:lnTo>
                  <a:pt x="4616203" y="6446356"/>
                </a:lnTo>
                <a:close/>
                <a:moveTo>
                  <a:pt x="4449471" y="6446356"/>
                </a:moveTo>
                <a:lnTo>
                  <a:pt x="4439725" y="6515689"/>
                </a:lnTo>
                <a:lnTo>
                  <a:pt x="4456565" y="6515689"/>
                </a:lnTo>
                <a:lnTo>
                  <a:pt x="4461253" y="6482195"/>
                </a:lnTo>
                <a:lnTo>
                  <a:pt x="4461685" y="6473805"/>
                </a:lnTo>
                <a:lnTo>
                  <a:pt x="4480190" y="6515689"/>
                </a:lnTo>
                <a:lnTo>
                  <a:pt x="4497646" y="6515689"/>
                </a:lnTo>
                <a:lnTo>
                  <a:pt x="4507331" y="6446356"/>
                </a:lnTo>
                <a:lnTo>
                  <a:pt x="4490614" y="6446356"/>
                </a:lnTo>
                <a:lnTo>
                  <a:pt x="4486112" y="6478370"/>
                </a:lnTo>
                <a:lnTo>
                  <a:pt x="4485556" y="6488240"/>
                </a:lnTo>
                <a:lnTo>
                  <a:pt x="4467113" y="6446356"/>
                </a:lnTo>
                <a:close/>
                <a:moveTo>
                  <a:pt x="4824635" y="6446295"/>
                </a:moveTo>
                <a:lnTo>
                  <a:pt x="4818158" y="6492311"/>
                </a:lnTo>
                <a:cubicBezTo>
                  <a:pt x="4817973" y="6493730"/>
                  <a:pt x="4817788" y="6495581"/>
                  <a:pt x="4817788" y="6497123"/>
                </a:cubicBezTo>
                <a:cubicBezTo>
                  <a:pt x="4817788" y="6509336"/>
                  <a:pt x="4825375" y="6516985"/>
                  <a:pt x="4845237" y="6516985"/>
                </a:cubicBezTo>
                <a:cubicBezTo>
                  <a:pt x="4854984" y="6516985"/>
                  <a:pt x="4862632" y="6515320"/>
                  <a:pt x="4862632" y="6515320"/>
                </a:cubicBezTo>
                <a:lnTo>
                  <a:pt x="4864606" y="6501749"/>
                </a:lnTo>
                <a:cubicBezTo>
                  <a:pt x="4864421" y="6501811"/>
                  <a:pt x="4858068" y="6503106"/>
                  <a:pt x="4849370" y="6503106"/>
                </a:cubicBezTo>
                <a:cubicBezTo>
                  <a:pt x="4839624" y="6503106"/>
                  <a:pt x="4835430" y="6500947"/>
                  <a:pt x="4835430" y="6494964"/>
                </a:cubicBezTo>
                <a:cubicBezTo>
                  <a:pt x="4835430" y="6494347"/>
                  <a:pt x="4835430" y="6493668"/>
                  <a:pt x="4835553" y="6492990"/>
                </a:cubicBezTo>
                <a:lnTo>
                  <a:pt x="4836355" y="6487438"/>
                </a:lnTo>
                <a:lnTo>
                  <a:pt x="4863064" y="6487438"/>
                </a:lnTo>
                <a:lnTo>
                  <a:pt x="4865100" y="6473683"/>
                </a:lnTo>
                <a:lnTo>
                  <a:pt x="4838329" y="6473683"/>
                </a:lnTo>
                <a:lnTo>
                  <a:pt x="4840179" y="6460174"/>
                </a:lnTo>
                <a:lnTo>
                  <a:pt x="4870466" y="6460174"/>
                </a:lnTo>
                <a:lnTo>
                  <a:pt x="4872317" y="6446295"/>
                </a:lnTo>
                <a:close/>
                <a:moveTo>
                  <a:pt x="4530154" y="6446295"/>
                </a:moveTo>
                <a:lnTo>
                  <a:pt x="4523677" y="6492311"/>
                </a:lnTo>
                <a:cubicBezTo>
                  <a:pt x="4523492" y="6493730"/>
                  <a:pt x="4523307" y="6495581"/>
                  <a:pt x="4523307" y="6497123"/>
                </a:cubicBezTo>
                <a:cubicBezTo>
                  <a:pt x="4523307" y="6509336"/>
                  <a:pt x="4530894" y="6516985"/>
                  <a:pt x="4550756" y="6516985"/>
                </a:cubicBezTo>
                <a:cubicBezTo>
                  <a:pt x="4560503" y="6516985"/>
                  <a:pt x="4568151" y="6515320"/>
                  <a:pt x="4568151" y="6515320"/>
                </a:cubicBezTo>
                <a:lnTo>
                  <a:pt x="4570125" y="6501749"/>
                </a:lnTo>
                <a:cubicBezTo>
                  <a:pt x="4569940" y="6501811"/>
                  <a:pt x="4563587" y="6503106"/>
                  <a:pt x="4554889" y="6503106"/>
                </a:cubicBezTo>
                <a:cubicBezTo>
                  <a:pt x="4545143" y="6503106"/>
                  <a:pt x="4540949" y="6500947"/>
                  <a:pt x="4540949" y="6494964"/>
                </a:cubicBezTo>
                <a:cubicBezTo>
                  <a:pt x="4540949" y="6494347"/>
                  <a:pt x="4540949" y="6493668"/>
                  <a:pt x="4541072" y="6492990"/>
                </a:cubicBezTo>
                <a:lnTo>
                  <a:pt x="4541874" y="6487438"/>
                </a:lnTo>
                <a:lnTo>
                  <a:pt x="4568583" y="6487438"/>
                </a:lnTo>
                <a:lnTo>
                  <a:pt x="4570619" y="6473683"/>
                </a:lnTo>
                <a:lnTo>
                  <a:pt x="4543848" y="6473683"/>
                </a:lnTo>
                <a:lnTo>
                  <a:pt x="4545698" y="6460174"/>
                </a:lnTo>
                <a:lnTo>
                  <a:pt x="4575985" y="6460174"/>
                </a:lnTo>
                <a:lnTo>
                  <a:pt x="4577836" y="6446295"/>
                </a:lnTo>
                <a:close/>
                <a:moveTo>
                  <a:pt x="5228728" y="6445061"/>
                </a:moveTo>
                <a:cubicBezTo>
                  <a:pt x="5216268" y="6445061"/>
                  <a:pt x="5204425" y="6447590"/>
                  <a:pt x="5204425" y="6447590"/>
                </a:cubicBezTo>
                <a:lnTo>
                  <a:pt x="5204363" y="6447590"/>
                </a:lnTo>
                <a:lnTo>
                  <a:pt x="5194987" y="6514209"/>
                </a:lnTo>
                <a:cubicBezTo>
                  <a:pt x="5194987" y="6514209"/>
                  <a:pt x="5204548" y="6516923"/>
                  <a:pt x="5218612" y="6516923"/>
                </a:cubicBezTo>
                <a:cubicBezTo>
                  <a:pt x="5249701" y="6516923"/>
                  <a:pt x="5258398" y="6495827"/>
                  <a:pt x="5258398" y="6472881"/>
                </a:cubicBezTo>
                <a:cubicBezTo>
                  <a:pt x="5258398" y="6456473"/>
                  <a:pt x="5250996" y="6445061"/>
                  <a:pt x="5228728" y="6445061"/>
                </a:cubicBezTo>
                <a:close/>
                <a:moveTo>
                  <a:pt x="4719093" y="6265067"/>
                </a:moveTo>
                <a:lnTo>
                  <a:pt x="4719084" y="6265128"/>
                </a:lnTo>
                <a:lnTo>
                  <a:pt x="4719031" y="6265128"/>
                </a:lnTo>
                <a:close/>
                <a:moveTo>
                  <a:pt x="4838760" y="6261736"/>
                </a:moveTo>
                <a:cubicBezTo>
                  <a:pt x="4854736" y="6261736"/>
                  <a:pt x="4858622" y="6273888"/>
                  <a:pt x="4858622" y="6288198"/>
                </a:cubicBezTo>
                <a:cubicBezTo>
                  <a:pt x="4858622" y="6308061"/>
                  <a:pt x="4853133" y="6345811"/>
                  <a:pt x="4827472" y="6345811"/>
                </a:cubicBezTo>
                <a:cubicBezTo>
                  <a:pt x="4810941" y="6345811"/>
                  <a:pt x="4807610" y="6333660"/>
                  <a:pt x="4807610" y="6319349"/>
                </a:cubicBezTo>
                <a:cubicBezTo>
                  <a:pt x="4807610" y="6301152"/>
                  <a:pt x="4811742" y="6261736"/>
                  <a:pt x="4838760" y="6261736"/>
                </a:cubicBezTo>
                <a:close/>
                <a:moveTo>
                  <a:pt x="4299146" y="6260070"/>
                </a:moveTo>
                <a:cubicBezTo>
                  <a:pt x="4311051" y="6260070"/>
                  <a:pt x="4316541" y="6266177"/>
                  <a:pt x="4316541" y="6276355"/>
                </a:cubicBezTo>
                <a:lnTo>
                  <a:pt x="4316480" y="6276355"/>
                </a:lnTo>
                <a:cubicBezTo>
                  <a:pt x="4316480" y="6280241"/>
                  <a:pt x="4315678" y="6285176"/>
                  <a:pt x="4315123" y="6286841"/>
                </a:cubicBezTo>
                <a:lnTo>
                  <a:pt x="4272931" y="6286841"/>
                </a:lnTo>
                <a:cubicBezTo>
                  <a:pt x="4275706" y="6273024"/>
                  <a:pt x="4282307" y="6260070"/>
                  <a:pt x="4299146" y="6260070"/>
                </a:cubicBezTo>
                <a:close/>
                <a:moveTo>
                  <a:pt x="4152461" y="6260070"/>
                </a:moveTo>
                <a:cubicBezTo>
                  <a:pt x="4164366" y="6260070"/>
                  <a:pt x="4169856" y="6266177"/>
                  <a:pt x="4169856" y="6276355"/>
                </a:cubicBezTo>
                <a:lnTo>
                  <a:pt x="4169795" y="6276355"/>
                </a:lnTo>
                <a:cubicBezTo>
                  <a:pt x="4169795" y="6280241"/>
                  <a:pt x="4168993" y="6285176"/>
                  <a:pt x="4168438" y="6286841"/>
                </a:cubicBezTo>
                <a:lnTo>
                  <a:pt x="4126246" y="6286841"/>
                </a:lnTo>
                <a:cubicBezTo>
                  <a:pt x="4129021" y="6273024"/>
                  <a:pt x="4135622" y="6260070"/>
                  <a:pt x="4152461" y="6260070"/>
                </a:cubicBezTo>
                <a:close/>
                <a:moveTo>
                  <a:pt x="4913151" y="6227563"/>
                </a:moveTo>
                <a:lnTo>
                  <a:pt x="4932705" y="6380046"/>
                </a:lnTo>
                <a:lnTo>
                  <a:pt x="4985692" y="6380046"/>
                </a:lnTo>
                <a:lnTo>
                  <a:pt x="5012154" y="6313859"/>
                </a:lnTo>
                <a:lnTo>
                  <a:pt x="5019310" y="6291221"/>
                </a:lnTo>
                <a:lnTo>
                  <a:pt x="5020112" y="6313859"/>
                </a:lnTo>
                <a:lnTo>
                  <a:pt x="5027575" y="6380046"/>
                </a:lnTo>
                <a:lnTo>
                  <a:pt x="5080500" y="6380046"/>
                </a:lnTo>
                <a:lnTo>
                  <a:pt x="5142863" y="6227563"/>
                </a:lnTo>
                <a:lnTo>
                  <a:pt x="5094318" y="6227563"/>
                </a:lnTo>
                <a:lnTo>
                  <a:pt x="5056505" y="6334277"/>
                </a:lnTo>
                <a:lnTo>
                  <a:pt x="5048548" y="6227563"/>
                </a:lnTo>
                <a:lnTo>
                  <a:pt x="5006911" y="6227563"/>
                </a:lnTo>
                <a:lnTo>
                  <a:pt x="4969407" y="6334277"/>
                </a:lnTo>
                <a:lnTo>
                  <a:pt x="4961141" y="6227563"/>
                </a:lnTo>
                <a:close/>
                <a:moveTo>
                  <a:pt x="3934099" y="6227439"/>
                </a:moveTo>
                <a:lnTo>
                  <a:pt x="3921392" y="6318978"/>
                </a:lnTo>
                <a:cubicBezTo>
                  <a:pt x="3920590" y="6325085"/>
                  <a:pt x="3920282" y="6330328"/>
                  <a:pt x="3920282" y="6335263"/>
                </a:cubicBezTo>
                <a:cubicBezTo>
                  <a:pt x="3920282" y="6372212"/>
                  <a:pt x="3942303" y="6383500"/>
                  <a:pt x="3980362" y="6383500"/>
                </a:cubicBezTo>
                <a:cubicBezTo>
                  <a:pt x="4020889" y="6383500"/>
                  <a:pt x="4052595" y="6370300"/>
                  <a:pt x="4052595" y="6370300"/>
                </a:cubicBezTo>
                <a:lnTo>
                  <a:pt x="4072457" y="6227501"/>
                </a:lnTo>
                <a:lnTo>
                  <a:pt x="4024775" y="6227501"/>
                </a:lnTo>
                <a:lnTo>
                  <a:pt x="4008799" y="6343035"/>
                </a:lnTo>
                <a:cubicBezTo>
                  <a:pt x="4008799" y="6343035"/>
                  <a:pt x="3999670" y="6345811"/>
                  <a:pt x="3988381" y="6345811"/>
                </a:cubicBezTo>
                <a:cubicBezTo>
                  <a:pt x="3977648" y="6345811"/>
                  <a:pt x="3967717" y="6343652"/>
                  <a:pt x="3967717" y="6329835"/>
                </a:cubicBezTo>
                <a:cubicBezTo>
                  <a:pt x="3967717" y="6328231"/>
                  <a:pt x="3968026" y="6326257"/>
                  <a:pt x="3968272" y="6324345"/>
                </a:cubicBezTo>
                <a:lnTo>
                  <a:pt x="3968272" y="6324221"/>
                </a:lnTo>
                <a:lnTo>
                  <a:pt x="3981781" y="6227439"/>
                </a:lnTo>
                <a:close/>
                <a:moveTo>
                  <a:pt x="4593750" y="6224232"/>
                </a:moveTo>
                <a:cubicBezTo>
                  <a:pt x="4557356" y="6224232"/>
                  <a:pt x="4526453" y="6236137"/>
                  <a:pt x="4526453" y="6273888"/>
                </a:cubicBezTo>
                <a:cubicBezTo>
                  <a:pt x="4526453" y="6301769"/>
                  <a:pt x="4543292" y="6313366"/>
                  <a:pt x="4571112" y="6322988"/>
                </a:cubicBezTo>
                <a:cubicBezTo>
                  <a:pt x="4583511" y="6327368"/>
                  <a:pt x="4594244" y="6329280"/>
                  <a:pt x="4594244" y="6337299"/>
                </a:cubicBezTo>
                <a:cubicBezTo>
                  <a:pt x="4594244" y="6344208"/>
                  <a:pt x="4585731" y="6347230"/>
                  <a:pt x="4571112" y="6347230"/>
                </a:cubicBezTo>
                <a:cubicBezTo>
                  <a:pt x="4546808" y="6347230"/>
                  <a:pt x="4527254" y="6338965"/>
                  <a:pt x="4527254" y="6338965"/>
                </a:cubicBezTo>
                <a:lnTo>
                  <a:pt x="4516213" y="6374001"/>
                </a:lnTo>
                <a:cubicBezTo>
                  <a:pt x="4516213" y="6374001"/>
                  <a:pt x="4537432" y="6383377"/>
                  <a:pt x="4570248" y="6383377"/>
                </a:cubicBezTo>
                <a:cubicBezTo>
                  <a:pt x="4612132" y="6383377"/>
                  <a:pt x="4639705" y="6368203"/>
                  <a:pt x="4639705" y="6330144"/>
                </a:cubicBezTo>
                <a:cubicBezTo>
                  <a:pt x="4639705" y="6301461"/>
                  <a:pt x="4623975" y="6292085"/>
                  <a:pt x="4596958" y="6283819"/>
                </a:cubicBezTo>
                <a:cubicBezTo>
                  <a:pt x="4582647" y="6279378"/>
                  <a:pt x="4571605" y="6277466"/>
                  <a:pt x="4571605" y="6270002"/>
                </a:cubicBezTo>
                <a:lnTo>
                  <a:pt x="4571667" y="6270002"/>
                </a:lnTo>
                <a:cubicBezTo>
                  <a:pt x="4571667" y="6260379"/>
                  <a:pt x="4589370" y="6260379"/>
                  <a:pt x="4593750" y="6260379"/>
                </a:cubicBezTo>
                <a:cubicBezTo>
                  <a:pt x="4619411" y="6260379"/>
                  <a:pt x="4635942" y="6266979"/>
                  <a:pt x="4635942" y="6266979"/>
                </a:cubicBezTo>
                <a:lnTo>
                  <a:pt x="4647539" y="6232498"/>
                </a:lnTo>
                <a:cubicBezTo>
                  <a:pt x="4640877" y="6229475"/>
                  <a:pt x="4617992" y="6224232"/>
                  <a:pt x="4593750" y="6224232"/>
                </a:cubicBezTo>
                <a:close/>
                <a:moveTo>
                  <a:pt x="5226322" y="6224047"/>
                </a:moveTo>
                <a:cubicBezTo>
                  <a:pt x="5185796" y="6224047"/>
                  <a:pt x="5154090" y="6237309"/>
                  <a:pt x="5154090" y="6237309"/>
                </a:cubicBezTo>
                <a:lnTo>
                  <a:pt x="5133981" y="6380108"/>
                </a:lnTo>
                <a:lnTo>
                  <a:pt x="5181663" y="6380108"/>
                </a:lnTo>
                <a:lnTo>
                  <a:pt x="5197639" y="6264573"/>
                </a:lnTo>
                <a:cubicBezTo>
                  <a:pt x="5197639" y="6264573"/>
                  <a:pt x="5207077" y="6261798"/>
                  <a:pt x="5218057" y="6261798"/>
                </a:cubicBezTo>
                <a:cubicBezTo>
                  <a:pt x="5229036" y="6261798"/>
                  <a:pt x="5238721" y="6264265"/>
                  <a:pt x="5238721" y="6278329"/>
                </a:cubicBezTo>
                <a:cubicBezTo>
                  <a:pt x="5238721" y="6279933"/>
                  <a:pt x="5238474" y="6283264"/>
                  <a:pt x="5238474" y="6283264"/>
                </a:cubicBezTo>
                <a:lnTo>
                  <a:pt x="5238412" y="6283326"/>
                </a:lnTo>
                <a:lnTo>
                  <a:pt x="5224904" y="6380108"/>
                </a:lnTo>
                <a:lnTo>
                  <a:pt x="5272585" y="6380108"/>
                </a:lnTo>
                <a:lnTo>
                  <a:pt x="5285292" y="6288569"/>
                </a:lnTo>
                <a:cubicBezTo>
                  <a:pt x="5286156" y="6282524"/>
                  <a:pt x="5286403" y="6276972"/>
                  <a:pt x="5286403" y="6272037"/>
                </a:cubicBezTo>
                <a:cubicBezTo>
                  <a:pt x="5286403" y="6235335"/>
                  <a:pt x="5264628" y="6224047"/>
                  <a:pt x="5226322" y="6224047"/>
                </a:cubicBezTo>
                <a:close/>
                <a:moveTo>
                  <a:pt x="4452678" y="6224047"/>
                </a:moveTo>
                <a:cubicBezTo>
                  <a:pt x="4412152" y="6224047"/>
                  <a:pt x="4380446" y="6237309"/>
                  <a:pt x="4380446" y="6237309"/>
                </a:cubicBezTo>
                <a:lnTo>
                  <a:pt x="4360337" y="6380108"/>
                </a:lnTo>
                <a:lnTo>
                  <a:pt x="4408019" y="6380108"/>
                </a:lnTo>
                <a:lnTo>
                  <a:pt x="4423995" y="6264573"/>
                </a:lnTo>
                <a:cubicBezTo>
                  <a:pt x="4423995" y="6264573"/>
                  <a:pt x="4433371" y="6261798"/>
                  <a:pt x="4444413" y="6261798"/>
                </a:cubicBezTo>
                <a:cubicBezTo>
                  <a:pt x="4455454" y="6261798"/>
                  <a:pt x="4465077" y="6264265"/>
                  <a:pt x="4465077" y="6278329"/>
                </a:cubicBezTo>
                <a:cubicBezTo>
                  <a:pt x="4465077" y="6279933"/>
                  <a:pt x="4464830" y="6283264"/>
                  <a:pt x="4464830" y="6283264"/>
                </a:cubicBezTo>
                <a:lnTo>
                  <a:pt x="4464830" y="6283326"/>
                </a:lnTo>
                <a:lnTo>
                  <a:pt x="4451321" y="6380108"/>
                </a:lnTo>
                <a:lnTo>
                  <a:pt x="4499003" y="6380108"/>
                </a:lnTo>
                <a:lnTo>
                  <a:pt x="4511710" y="6288569"/>
                </a:lnTo>
                <a:cubicBezTo>
                  <a:pt x="4512574" y="6282524"/>
                  <a:pt x="4512820" y="6276972"/>
                  <a:pt x="4512820" y="6272037"/>
                </a:cubicBezTo>
                <a:cubicBezTo>
                  <a:pt x="4512820" y="6235335"/>
                  <a:pt x="4490984" y="6224047"/>
                  <a:pt x="4452678" y="6224047"/>
                </a:cubicBezTo>
                <a:close/>
                <a:moveTo>
                  <a:pt x="4840672" y="6223985"/>
                </a:moveTo>
                <a:cubicBezTo>
                  <a:pt x="4785218" y="6223985"/>
                  <a:pt x="4759866" y="6268089"/>
                  <a:pt x="4759866" y="6321569"/>
                </a:cubicBezTo>
                <a:cubicBezTo>
                  <a:pt x="4759866" y="6357716"/>
                  <a:pt x="4776644" y="6383624"/>
                  <a:pt x="4825190" y="6383624"/>
                </a:cubicBezTo>
                <a:cubicBezTo>
                  <a:pt x="4882309" y="6383624"/>
                  <a:pt x="4905996" y="6333968"/>
                  <a:pt x="4905996" y="6286841"/>
                </a:cubicBezTo>
                <a:cubicBezTo>
                  <a:pt x="4905996" y="6250201"/>
                  <a:pt x="4889465" y="6223985"/>
                  <a:pt x="4840672" y="6223985"/>
                </a:cubicBezTo>
                <a:close/>
                <a:moveTo>
                  <a:pt x="4303279" y="6223985"/>
                </a:moveTo>
                <a:cubicBezTo>
                  <a:pt x="4247578" y="6223985"/>
                  <a:pt x="4221671" y="6267287"/>
                  <a:pt x="4221671" y="6315524"/>
                </a:cubicBezTo>
                <a:cubicBezTo>
                  <a:pt x="4221671" y="6363761"/>
                  <a:pt x="4248689" y="6383624"/>
                  <a:pt x="4294458" y="6383624"/>
                </a:cubicBezTo>
                <a:cubicBezTo>
                  <a:pt x="4321168" y="6383624"/>
                  <a:pt x="4339673" y="6376715"/>
                  <a:pt x="4339673" y="6376715"/>
                </a:cubicBezTo>
                <a:lnTo>
                  <a:pt x="4336897" y="6341432"/>
                </a:lnTo>
                <a:cubicBezTo>
                  <a:pt x="4336897" y="6341432"/>
                  <a:pt x="4322031" y="6346120"/>
                  <a:pt x="4303279" y="6346120"/>
                </a:cubicBezTo>
                <a:cubicBezTo>
                  <a:pt x="4279839" y="6346120"/>
                  <a:pt x="4268243" y="6338162"/>
                  <a:pt x="4268243" y="6321878"/>
                </a:cubicBezTo>
                <a:cubicBezTo>
                  <a:pt x="4268243" y="6320212"/>
                  <a:pt x="4268243" y="6317745"/>
                  <a:pt x="4268798" y="6315524"/>
                </a:cubicBezTo>
                <a:lnTo>
                  <a:pt x="4268859" y="6315524"/>
                </a:lnTo>
                <a:lnTo>
                  <a:pt x="4352380" y="6315524"/>
                </a:lnTo>
                <a:cubicBezTo>
                  <a:pt x="4355958" y="6305593"/>
                  <a:pt x="4360646" y="6291221"/>
                  <a:pt x="4360646" y="6276355"/>
                </a:cubicBezTo>
                <a:cubicBezTo>
                  <a:pt x="4360646" y="6246623"/>
                  <a:pt x="4343559" y="6223985"/>
                  <a:pt x="4303279" y="6223985"/>
                </a:cubicBezTo>
                <a:close/>
                <a:moveTo>
                  <a:pt x="4156594" y="6223985"/>
                </a:moveTo>
                <a:cubicBezTo>
                  <a:pt x="4100893" y="6223985"/>
                  <a:pt x="4074986" y="6267287"/>
                  <a:pt x="4074986" y="6315524"/>
                </a:cubicBezTo>
                <a:cubicBezTo>
                  <a:pt x="4074986" y="6363761"/>
                  <a:pt x="4102004" y="6383624"/>
                  <a:pt x="4147773" y="6383624"/>
                </a:cubicBezTo>
                <a:cubicBezTo>
                  <a:pt x="4174544" y="6383624"/>
                  <a:pt x="4192988" y="6376715"/>
                  <a:pt x="4192988" y="6376715"/>
                </a:cubicBezTo>
                <a:lnTo>
                  <a:pt x="4190212" y="6341432"/>
                </a:lnTo>
                <a:cubicBezTo>
                  <a:pt x="4190212" y="6341432"/>
                  <a:pt x="4175346" y="6346120"/>
                  <a:pt x="4156594" y="6346120"/>
                </a:cubicBezTo>
                <a:cubicBezTo>
                  <a:pt x="4133154" y="6346120"/>
                  <a:pt x="4121558" y="6338162"/>
                  <a:pt x="4121558" y="6321878"/>
                </a:cubicBezTo>
                <a:cubicBezTo>
                  <a:pt x="4121558" y="6320212"/>
                  <a:pt x="4121558" y="6317745"/>
                  <a:pt x="4122113" y="6315524"/>
                </a:cubicBezTo>
                <a:lnTo>
                  <a:pt x="4122174" y="6315524"/>
                </a:lnTo>
                <a:lnTo>
                  <a:pt x="4205695" y="6315524"/>
                </a:lnTo>
                <a:cubicBezTo>
                  <a:pt x="4209273" y="6305593"/>
                  <a:pt x="4213961" y="6291221"/>
                  <a:pt x="4213961" y="6276355"/>
                </a:cubicBezTo>
                <a:cubicBezTo>
                  <a:pt x="4213961" y="6246623"/>
                  <a:pt x="4196874" y="6223985"/>
                  <a:pt x="4156594" y="6223985"/>
                </a:cubicBezTo>
                <a:close/>
                <a:moveTo>
                  <a:pt x="3831827" y="6219544"/>
                </a:moveTo>
                <a:cubicBezTo>
                  <a:pt x="3855823" y="6219544"/>
                  <a:pt x="3862176" y="6237185"/>
                  <a:pt x="3862176" y="6257294"/>
                </a:cubicBezTo>
                <a:cubicBezTo>
                  <a:pt x="3862176" y="6285422"/>
                  <a:pt x="3855823" y="6344701"/>
                  <a:pt x="3815296" y="6344701"/>
                </a:cubicBezTo>
                <a:cubicBezTo>
                  <a:pt x="3790499" y="6344701"/>
                  <a:pt x="3784701" y="6326504"/>
                  <a:pt x="3784701" y="6306950"/>
                </a:cubicBezTo>
                <a:cubicBezTo>
                  <a:pt x="3784701" y="6278822"/>
                  <a:pt x="3789944" y="6219852"/>
                  <a:pt x="3831827" y="6219544"/>
                </a:cubicBezTo>
                <a:close/>
                <a:moveTo>
                  <a:pt x="4730627" y="6183767"/>
                </a:moveTo>
                <a:lnTo>
                  <a:pt x="4681835" y="6190120"/>
                </a:lnTo>
                <a:lnTo>
                  <a:pt x="4676592" y="6227624"/>
                </a:lnTo>
                <a:lnTo>
                  <a:pt x="4659197" y="6227624"/>
                </a:lnTo>
                <a:lnTo>
                  <a:pt x="4653954" y="6265128"/>
                </a:lnTo>
                <a:lnTo>
                  <a:pt x="4671349" y="6265128"/>
                </a:lnTo>
                <a:lnTo>
                  <a:pt x="4663330" y="6322186"/>
                </a:lnTo>
                <a:cubicBezTo>
                  <a:pt x="4662466" y="6327676"/>
                  <a:pt x="4662220" y="6332364"/>
                  <a:pt x="4662220" y="6337052"/>
                </a:cubicBezTo>
                <a:cubicBezTo>
                  <a:pt x="4662220" y="6372891"/>
                  <a:pt x="4684303" y="6383624"/>
                  <a:pt x="4711320" y="6383624"/>
                </a:cubicBezTo>
                <a:cubicBezTo>
                  <a:pt x="4734760" y="6383624"/>
                  <a:pt x="4747159" y="6375913"/>
                  <a:pt x="4747159" y="6375913"/>
                </a:cubicBezTo>
                <a:lnTo>
                  <a:pt x="4745802" y="6341987"/>
                </a:lnTo>
                <a:cubicBezTo>
                  <a:pt x="4745802" y="6341987"/>
                  <a:pt x="4737536" y="6345873"/>
                  <a:pt x="4727358" y="6345873"/>
                </a:cubicBezTo>
                <a:cubicBezTo>
                  <a:pt x="4715515" y="6345873"/>
                  <a:pt x="4710518" y="6340075"/>
                  <a:pt x="4710518" y="6329033"/>
                </a:cubicBezTo>
                <a:cubicBezTo>
                  <a:pt x="4710518" y="6326874"/>
                  <a:pt x="4710827" y="6324345"/>
                  <a:pt x="4711074" y="6321878"/>
                </a:cubicBezTo>
                <a:lnTo>
                  <a:pt x="4719084" y="6265128"/>
                </a:lnTo>
                <a:lnTo>
                  <a:pt x="4754869" y="6265128"/>
                </a:lnTo>
                <a:lnTo>
                  <a:pt x="4760112" y="6227624"/>
                </a:lnTo>
                <a:lnTo>
                  <a:pt x="4724274" y="6227624"/>
                </a:lnTo>
                <a:close/>
                <a:moveTo>
                  <a:pt x="3835405" y="6180621"/>
                </a:moveTo>
                <a:cubicBezTo>
                  <a:pt x="3760397" y="6180621"/>
                  <a:pt x="3735600" y="6247610"/>
                  <a:pt x="3735600" y="6308307"/>
                </a:cubicBezTo>
                <a:cubicBezTo>
                  <a:pt x="3735600" y="6350993"/>
                  <a:pt x="3753797" y="6380416"/>
                  <a:pt x="3803823" y="6383315"/>
                </a:cubicBezTo>
                <a:cubicBezTo>
                  <a:pt x="3811718" y="6394418"/>
                  <a:pt x="3821896" y="6404905"/>
                  <a:pt x="3835282" y="6413911"/>
                </a:cubicBezTo>
                <a:cubicBezTo>
                  <a:pt x="3854959" y="6427173"/>
                  <a:pt x="3870874" y="6430812"/>
                  <a:pt x="3876795" y="6431799"/>
                </a:cubicBezTo>
                <a:lnTo>
                  <a:pt x="3878831" y="6432108"/>
                </a:lnTo>
                <a:lnTo>
                  <a:pt x="3894807" y="6400093"/>
                </a:lnTo>
                <a:lnTo>
                  <a:pt x="3891846" y="6399045"/>
                </a:lnTo>
                <a:cubicBezTo>
                  <a:pt x="3887096" y="6397318"/>
                  <a:pt x="3877412" y="6393246"/>
                  <a:pt x="3865754" y="6385351"/>
                </a:cubicBezTo>
                <a:lnTo>
                  <a:pt x="3865815" y="6385351"/>
                </a:lnTo>
                <a:cubicBezTo>
                  <a:pt x="3861127" y="6382205"/>
                  <a:pt x="3856933" y="6378812"/>
                  <a:pt x="3853108" y="6375235"/>
                </a:cubicBezTo>
                <a:cubicBezTo>
                  <a:pt x="3896349" y="6355434"/>
                  <a:pt x="3910968" y="6303619"/>
                  <a:pt x="3910968" y="6256431"/>
                </a:cubicBezTo>
                <a:cubicBezTo>
                  <a:pt x="3910968" y="6209242"/>
                  <a:pt x="3888083" y="6180621"/>
                  <a:pt x="3835405" y="6180621"/>
                </a:cubicBezTo>
                <a:close/>
                <a:moveTo>
                  <a:pt x="0" y="0"/>
                </a:moveTo>
                <a:lnTo>
                  <a:pt x="6096000" y="0"/>
                </a:lnTo>
                <a:lnTo>
                  <a:pt x="6096000" y="3451226"/>
                </a:lnTo>
                <a:lnTo>
                  <a:pt x="6096000" y="3677056"/>
                </a:lnTo>
                <a:lnTo>
                  <a:pt x="6096000" y="6858002"/>
                </a:lnTo>
                <a:lnTo>
                  <a:pt x="0" y="6858002"/>
                </a:lnTo>
                <a:lnTo>
                  <a:pt x="0" y="3677056"/>
                </a:lnTo>
                <a:lnTo>
                  <a:pt x="0" y="3451226"/>
                </a:lnTo>
                <a:close/>
              </a:path>
            </a:pathLst>
          </a:custGeom>
          <a:solidFill>
            <a:schemeClr val="tx1"/>
          </a:solidFill>
        </p:spPr>
        <p:txBody>
          <a:bodyPr wrap="square" tIns="360000">
            <a:noAutofit/>
          </a:bodyPr>
          <a:lstStyle>
            <a:lvl1pPr marL="0" indent="0" algn="ctr">
              <a:buNone/>
              <a:defRPr sz="1000">
                <a:solidFill>
                  <a:schemeClr val="bg1"/>
                </a:solidFill>
              </a:defRPr>
            </a:lvl1pPr>
          </a:lstStyle>
          <a:p>
            <a:r>
              <a:rPr lang="en-US"/>
              <a:t>Click icon to add picture</a:t>
            </a:r>
          </a:p>
        </p:txBody>
      </p:sp>
      <p:sp>
        <p:nvSpPr>
          <p:cNvPr id="3" name="Text Placeholder 7">
            <a:extLst>
              <a:ext uri="{FF2B5EF4-FFF2-40B4-BE49-F238E27FC236}">
                <a16:creationId xmlns:a16="http://schemas.microsoft.com/office/drawing/2014/main" id="{91E21DD1-643C-B3EF-092B-6510ECB36626}"/>
              </a:ext>
            </a:extLst>
          </p:cNvPr>
          <p:cNvSpPr>
            <a:spLocks noGrp="1"/>
          </p:cNvSpPr>
          <p:nvPr>
            <p:ph type="body" sz="quarter" idx="13"/>
          </p:nvPr>
        </p:nvSpPr>
        <p:spPr>
          <a:xfrm>
            <a:off x="825500" y="2211388"/>
            <a:ext cx="4614862" cy="4303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1">
            <a:extLst>
              <a:ext uri="{FF2B5EF4-FFF2-40B4-BE49-F238E27FC236}">
                <a16:creationId xmlns:a16="http://schemas.microsoft.com/office/drawing/2014/main" id="{F3195401-D97F-5FAD-0C4C-F47045E93D04}"/>
              </a:ext>
            </a:extLst>
          </p:cNvPr>
          <p:cNvSpPr>
            <a:spLocks noGrp="1"/>
          </p:cNvSpPr>
          <p:nvPr>
            <p:ph type="title" hasCustomPrompt="1"/>
          </p:nvPr>
        </p:nvSpPr>
        <p:spPr>
          <a:xfrm>
            <a:off x="825500" y="776288"/>
            <a:ext cx="4614862" cy="574507"/>
          </a:xfrm>
        </p:spPr>
        <p:txBody>
          <a:bodyPr>
            <a:spAutoFit/>
          </a:bodyPr>
          <a:lstStyle>
            <a:lvl1pPr>
              <a:defRPr lang="en-GB" sz="3600" b="1" i="0" kern="1200" cap="all" spc="500" baseline="0" dirty="0">
                <a:solidFill>
                  <a:schemeClr val="tx1"/>
                </a:solidFill>
                <a:latin typeface="+mj-lt"/>
                <a:ea typeface="+mj-ea"/>
                <a:cs typeface="+mj-cs"/>
              </a:defRPr>
            </a:lvl1pPr>
          </a:lstStyle>
          <a:p>
            <a:r>
              <a:rPr lang="en-GB" dirty="0"/>
              <a:t>Slide title</a:t>
            </a:r>
            <a:endParaRPr lang="en-US" dirty="0"/>
          </a:p>
        </p:txBody>
      </p:sp>
    </p:spTree>
    <p:extLst>
      <p:ext uri="{BB962C8B-B14F-4D97-AF65-F5344CB8AC3E}">
        <p14:creationId xmlns:p14="http://schemas.microsoft.com/office/powerpoint/2010/main" val="2532395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arge Image and Text C">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5114BDB-B90B-A65A-55CD-89B4B141274C}"/>
              </a:ext>
            </a:extLst>
          </p:cNvPr>
          <p:cNvSpPr>
            <a:spLocks noGrp="1"/>
          </p:cNvSpPr>
          <p:nvPr>
            <p:ph type="body" sz="quarter" idx="13"/>
          </p:nvPr>
        </p:nvSpPr>
        <p:spPr>
          <a:xfrm>
            <a:off x="825500" y="3213463"/>
            <a:ext cx="2675346" cy="33016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25524143-2B66-F7DC-1C1A-415AFC3E56CF}"/>
              </a:ext>
            </a:extLst>
          </p:cNvPr>
          <p:cNvSpPr>
            <a:spLocks noGrp="1"/>
          </p:cNvSpPr>
          <p:nvPr>
            <p:ph type="pic" sz="quarter" idx="14"/>
          </p:nvPr>
        </p:nvSpPr>
        <p:spPr>
          <a:xfrm>
            <a:off x="3892731" y="-1"/>
            <a:ext cx="8299269" cy="6858002"/>
          </a:xfrm>
          <a:custGeom>
            <a:avLst/>
            <a:gdLst>
              <a:gd name="connsiteX0" fmla="*/ 7430825 w 8299269"/>
              <a:gd name="connsiteY0" fmla="*/ 6458940 h 6858002"/>
              <a:gd name="connsiteX1" fmla="*/ 7444211 w 8299269"/>
              <a:gd name="connsiteY1" fmla="*/ 6473189 h 6858002"/>
              <a:gd name="connsiteX2" fmla="*/ 7424102 w 8299269"/>
              <a:gd name="connsiteY2" fmla="*/ 6503106 h 6858002"/>
              <a:gd name="connsiteX3" fmla="*/ 7417193 w 8299269"/>
              <a:gd name="connsiteY3" fmla="*/ 6502921 h 6858002"/>
              <a:gd name="connsiteX4" fmla="*/ 7423238 w 8299269"/>
              <a:gd name="connsiteY4" fmla="*/ 6459248 h 6858002"/>
              <a:gd name="connsiteX5" fmla="*/ 7423176 w 8299269"/>
              <a:gd name="connsiteY5" fmla="*/ 6459248 h 6858002"/>
              <a:gd name="connsiteX6" fmla="*/ 7430825 w 8299269"/>
              <a:gd name="connsiteY6" fmla="*/ 6458940 h 6858002"/>
              <a:gd name="connsiteX7" fmla="*/ 7126857 w 8299269"/>
              <a:gd name="connsiteY7" fmla="*/ 6458940 h 6858002"/>
              <a:gd name="connsiteX8" fmla="*/ 7129805 w 8299269"/>
              <a:gd name="connsiteY8" fmla="*/ 6485957 h 6858002"/>
              <a:gd name="connsiteX9" fmla="*/ 7116235 w 8299269"/>
              <a:gd name="connsiteY9" fmla="*/ 6485957 h 6858002"/>
              <a:gd name="connsiteX10" fmla="*/ 7273112 w 8299269"/>
              <a:gd name="connsiteY10" fmla="*/ 6458938 h 6858002"/>
              <a:gd name="connsiteX11" fmla="*/ 7276059 w 8299269"/>
              <a:gd name="connsiteY11" fmla="*/ 6485957 h 6858002"/>
              <a:gd name="connsiteX12" fmla="*/ 7262489 w 8299269"/>
              <a:gd name="connsiteY12" fmla="*/ 6485957 h 6858002"/>
              <a:gd name="connsiteX13" fmla="*/ 7273099 w 8299269"/>
              <a:gd name="connsiteY13" fmla="*/ 6458816 h 6858002"/>
              <a:gd name="connsiteX14" fmla="*/ 7273160 w 8299269"/>
              <a:gd name="connsiteY14" fmla="*/ 6458816 h 6858002"/>
              <a:gd name="connsiteX15" fmla="*/ 7273112 w 8299269"/>
              <a:gd name="connsiteY15" fmla="*/ 6458938 h 6858002"/>
              <a:gd name="connsiteX16" fmla="*/ 7126844 w 8299269"/>
              <a:gd name="connsiteY16" fmla="*/ 6458816 h 6858002"/>
              <a:gd name="connsiteX17" fmla="*/ 7126906 w 8299269"/>
              <a:gd name="connsiteY17" fmla="*/ 6458816 h 6858002"/>
              <a:gd name="connsiteX18" fmla="*/ 7126857 w 8299269"/>
              <a:gd name="connsiteY18" fmla="*/ 6458940 h 6858002"/>
              <a:gd name="connsiteX19" fmla="*/ 7326517 w 8299269"/>
              <a:gd name="connsiteY19" fmla="*/ 6446356 h 6858002"/>
              <a:gd name="connsiteX20" fmla="*/ 7316709 w 8299269"/>
              <a:gd name="connsiteY20" fmla="*/ 6515689 h 6858002"/>
              <a:gd name="connsiteX21" fmla="*/ 7333549 w 8299269"/>
              <a:gd name="connsiteY21" fmla="*/ 6515689 h 6858002"/>
              <a:gd name="connsiteX22" fmla="*/ 7338237 w 8299269"/>
              <a:gd name="connsiteY22" fmla="*/ 6482195 h 6858002"/>
              <a:gd name="connsiteX23" fmla="*/ 7338730 w 8299269"/>
              <a:gd name="connsiteY23" fmla="*/ 6473805 h 6858002"/>
              <a:gd name="connsiteX24" fmla="*/ 7357174 w 8299269"/>
              <a:gd name="connsiteY24" fmla="*/ 6515689 h 6858002"/>
              <a:gd name="connsiteX25" fmla="*/ 7374692 w 8299269"/>
              <a:gd name="connsiteY25" fmla="*/ 6515689 h 6858002"/>
              <a:gd name="connsiteX26" fmla="*/ 7384315 w 8299269"/>
              <a:gd name="connsiteY26" fmla="*/ 6446356 h 6858002"/>
              <a:gd name="connsiteX27" fmla="*/ 7367660 w 8299269"/>
              <a:gd name="connsiteY27" fmla="*/ 6446356 h 6858002"/>
              <a:gd name="connsiteX28" fmla="*/ 7363157 w 8299269"/>
              <a:gd name="connsiteY28" fmla="*/ 6478370 h 6858002"/>
              <a:gd name="connsiteX29" fmla="*/ 7362540 w 8299269"/>
              <a:gd name="connsiteY29" fmla="*/ 6488240 h 6858002"/>
              <a:gd name="connsiteX30" fmla="*/ 7344097 w 8299269"/>
              <a:gd name="connsiteY30" fmla="*/ 6446356 h 6858002"/>
              <a:gd name="connsiteX31" fmla="*/ 7262859 w 8299269"/>
              <a:gd name="connsiteY31" fmla="*/ 6446356 h 6858002"/>
              <a:gd name="connsiteX32" fmla="*/ 7232572 w 8299269"/>
              <a:gd name="connsiteY32" fmla="*/ 6515689 h 6858002"/>
              <a:gd name="connsiteX33" fmla="*/ 7250831 w 8299269"/>
              <a:gd name="connsiteY33" fmla="*/ 6515689 h 6858002"/>
              <a:gd name="connsiteX34" fmla="*/ 7256999 w 8299269"/>
              <a:gd name="connsiteY34" fmla="*/ 6499836 h 6858002"/>
              <a:gd name="connsiteX35" fmla="*/ 7277602 w 8299269"/>
              <a:gd name="connsiteY35" fmla="*/ 6499836 h 6858002"/>
              <a:gd name="connsiteX36" fmla="*/ 7279390 w 8299269"/>
              <a:gd name="connsiteY36" fmla="*/ 6515689 h 6858002"/>
              <a:gd name="connsiteX37" fmla="*/ 7297340 w 8299269"/>
              <a:gd name="connsiteY37" fmla="*/ 6515689 h 6858002"/>
              <a:gd name="connsiteX38" fmla="*/ 7286669 w 8299269"/>
              <a:gd name="connsiteY38" fmla="*/ 6446356 h 6858002"/>
              <a:gd name="connsiteX39" fmla="*/ 7180017 w 8299269"/>
              <a:gd name="connsiteY39" fmla="*/ 6446356 h 6858002"/>
              <a:gd name="connsiteX40" fmla="*/ 7173478 w 8299269"/>
              <a:gd name="connsiteY40" fmla="*/ 6492743 h 6858002"/>
              <a:gd name="connsiteX41" fmla="*/ 7173108 w 8299269"/>
              <a:gd name="connsiteY41" fmla="*/ 6497924 h 6858002"/>
              <a:gd name="connsiteX42" fmla="*/ 7198584 w 8299269"/>
              <a:gd name="connsiteY42" fmla="*/ 6516984 h 6858002"/>
              <a:gd name="connsiteX43" fmla="*/ 7212833 w 8299269"/>
              <a:gd name="connsiteY43" fmla="*/ 6515319 h 6858002"/>
              <a:gd name="connsiteX44" fmla="*/ 7214807 w 8299269"/>
              <a:gd name="connsiteY44" fmla="*/ 6501625 h 6858002"/>
              <a:gd name="connsiteX45" fmla="*/ 7202470 w 8299269"/>
              <a:gd name="connsiteY45" fmla="*/ 6503105 h 6858002"/>
              <a:gd name="connsiteX46" fmla="*/ 7190565 w 8299269"/>
              <a:gd name="connsiteY46" fmla="*/ 6495210 h 6858002"/>
              <a:gd name="connsiteX47" fmla="*/ 7190750 w 8299269"/>
              <a:gd name="connsiteY47" fmla="*/ 6492743 h 6858002"/>
              <a:gd name="connsiteX48" fmla="*/ 7197288 w 8299269"/>
              <a:gd name="connsiteY48" fmla="*/ 6446356 h 6858002"/>
              <a:gd name="connsiteX49" fmla="*/ 7116605 w 8299269"/>
              <a:gd name="connsiteY49" fmla="*/ 6446356 h 6858002"/>
              <a:gd name="connsiteX50" fmla="*/ 7086318 w 8299269"/>
              <a:gd name="connsiteY50" fmla="*/ 6515689 h 6858002"/>
              <a:gd name="connsiteX51" fmla="*/ 7104576 w 8299269"/>
              <a:gd name="connsiteY51" fmla="*/ 6515689 h 6858002"/>
              <a:gd name="connsiteX52" fmla="*/ 7110745 w 8299269"/>
              <a:gd name="connsiteY52" fmla="*/ 6499836 h 6858002"/>
              <a:gd name="connsiteX53" fmla="*/ 7131348 w 8299269"/>
              <a:gd name="connsiteY53" fmla="*/ 6499836 h 6858002"/>
              <a:gd name="connsiteX54" fmla="*/ 7133136 w 8299269"/>
              <a:gd name="connsiteY54" fmla="*/ 6515689 h 6858002"/>
              <a:gd name="connsiteX55" fmla="*/ 7151086 w 8299269"/>
              <a:gd name="connsiteY55" fmla="*/ 6515689 h 6858002"/>
              <a:gd name="connsiteX56" fmla="*/ 7140415 w 8299269"/>
              <a:gd name="connsiteY56" fmla="*/ 6446356 h 6858002"/>
              <a:gd name="connsiteX57" fmla="*/ 6951230 w 8299269"/>
              <a:gd name="connsiteY57" fmla="*/ 6446356 h 6858002"/>
              <a:gd name="connsiteX58" fmla="*/ 6949318 w 8299269"/>
              <a:gd name="connsiteY58" fmla="*/ 6460297 h 6858002"/>
              <a:gd name="connsiteX59" fmla="*/ 6978988 w 8299269"/>
              <a:gd name="connsiteY59" fmla="*/ 6460297 h 6858002"/>
              <a:gd name="connsiteX60" fmla="*/ 6942594 w 8299269"/>
              <a:gd name="connsiteY60" fmla="*/ 6501625 h 6858002"/>
              <a:gd name="connsiteX61" fmla="*/ 6940497 w 8299269"/>
              <a:gd name="connsiteY61" fmla="*/ 6515689 h 6858002"/>
              <a:gd name="connsiteX62" fmla="*/ 6992867 w 8299269"/>
              <a:gd name="connsiteY62" fmla="*/ 6515689 h 6858002"/>
              <a:gd name="connsiteX63" fmla="*/ 6994902 w 8299269"/>
              <a:gd name="connsiteY63" fmla="*/ 6501748 h 6858002"/>
              <a:gd name="connsiteX64" fmla="*/ 6963875 w 8299269"/>
              <a:gd name="connsiteY64" fmla="*/ 6501748 h 6858002"/>
              <a:gd name="connsiteX65" fmla="*/ 7000022 w 8299269"/>
              <a:gd name="connsiteY65" fmla="*/ 6460482 h 6858002"/>
              <a:gd name="connsiteX66" fmla="*/ 7001934 w 8299269"/>
              <a:gd name="connsiteY66" fmla="*/ 6446356 h 6858002"/>
              <a:gd name="connsiteX67" fmla="*/ 6801399 w 8299269"/>
              <a:gd name="connsiteY67" fmla="*/ 6446356 h 6858002"/>
              <a:gd name="connsiteX68" fmla="*/ 6807382 w 8299269"/>
              <a:gd name="connsiteY68" fmla="*/ 6515689 h 6858002"/>
              <a:gd name="connsiteX69" fmla="*/ 6827861 w 8299269"/>
              <a:gd name="connsiteY69" fmla="*/ 6515689 h 6858002"/>
              <a:gd name="connsiteX70" fmla="*/ 6841555 w 8299269"/>
              <a:gd name="connsiteY70" fmla="*/ 6480344 h 6858002"/>
              <a:gd name="connsiteX71" fmla="*/ 6843529 w 8299269"/>
              <a:gd name="connsiteY71" fmla="*/ 6474299 h 6858002"/>
              <a:gd name="connsiteX72" fmla="*/ 6843714 w 8299269"/>
              <a:gd name="connsiteY72" fmla="*/ 6480344 h 6858002"/>
              <a:gd name="connsiteX73" fmla="*/ 6847724 w 8299269"/>
              <a:gd name="connsiteY73" fmla="*/ 6515689 h 6858002"/>
              <a:gd name="connsiteX74" fmla="*/ 6868265 w 8299269"/>
              <a:gd name="connsiteY74" fmla="*/ 6515689 h 6858002"/>
              <a:gd name="connsiteX75" fmla="*/ 6893555 w 8299269"/>
              <a:gd name="connsiteY75" fmla="*/ 6446356 h 6858002"/>
              <a:gd name="connsiteX76" fmla="*/ 6875173 w 8299269"/>
              <a:gd name="connsiteY76" fmla="*/ 6446356 h 6858002"/>
              <a:gd name="connsiteX77" fmla="*/ 6861294 w 8299269"/>
              <a:gd name="connsiteY77" fmla="*/ 6488548 h 6858002"/>
              <a:gd name="connsiteX78" fmla="*/ 6858087 w 8299269"/>
              <a:gd name="connsiteY78" fmla="*/ 6498911 h 6858002"/>
              <a:gd name="connsiteX79" fmla="*/ 6858272 w 8299269"/>
              <a:gd name="connsiteY79" fmla="*/ 6488548 h 6858002"/>
              <a:gd name="connsiteX80" fmla="*/ 6855558 w 8299269"/>
              <a:gd name="connsiteY80" fmla="*/ 6450057 h 6858002"/>
              <a:gd name="connsiteX81" fmla="*/ 6838163 w 8299269"/>
              <a:gd name="connsiteY81" fmla="*/ 6450057 h 6858002"/>
              <a:gd name="connsiteX82" fmla="*/ 6824839 w 8299269"/>
              <a:gd name="connsiteY82" fmla="*/ 6488548 h 6858002"/>
              <a:gd name="connsiteX83" fmla="*/ 6821755 w 8299269"/>
              <a:gd name="connsiteY83" fmla="*/ 6499158 h 6858002"/>
              <a:gd name="connsiteX84" fmla="*/ 6821940 w 8299269"/>
              <a:gd name="connsiteY84" fmla="*/ 6488548 h 6858002"/>
              <a:gd name="connsiteX85" fmla="*/ 6819472 w 8299269"/>
              <a:gd name="connsiteY85" fmla="*/ 6446356 h 6858002"/>
              <a:gd name="connsiteX86" fmla="*/ 6652740 w 8299269"/>
              <a:gd name="connsiteY86" fmla="*/ 6446356 h 6858002"/>
              <a:gd name="connsiteX87" fmla="*/ 6642994 w 8299269"/>
              <a:gd name="connsiteY87" fmla="*/ 6515689 h 6858002"/>
              <a:gd name="connsiteX88" fmla="*/ 6659834 w 8299269"/>
              <a:gd name="connsiteY88" fmla="*/ 6515689 h 6858002"/>
              <a:gd name="connsiteX89" fmla="*/ 6664522 w 8299269"/>
              <a:gd name="connsiteY89" fmla="*/ 6482195 h 6858002"/>
              <a:gd name="connsiteX90" fmla="*/ 6664954 w 8299269"/>
              <a:gd name="connsiteY90" fmla="*/ 6473805 h 6858002"/>
              <a:gd name="connsiteX91" fmla="*/ 6683459 w 8299269"/>
              <a:gd name="connsiteY91" fmla="*/ 6515689 h 6858002"/>
              <a:gd name="connsiteX92" fmla="*/ 6700915 w 8299269"/>
              <a:gd name="connsiteY92" fmla="*/ 6515689 h 6858002"/>
              <a:gd name="connsiteX93" fmla="*/ 6710600 w 8299269"/>
              <a:gd name="connsiteY93" fmla="*/ 6446356 h 6858002"/>
              <a:gd name="connsiteX94" fmla="*/ 6693883 w 8299269"/>
              <a:gd name="connsiteY94" fmla="*/ 6446356 h 6858002"/>
              <a:gd name="connsiteX95" fmla="*/ 6689381 w 8299269"/>
              <a:gd name="connsiteY95" fmla="*/ 6478370 h 6858002"/>
              <a:gd name="connsiteX96" fmla="*/ 6688825 w 8299269"/>
              <a:gd name="connsiteY96" fmla="*/ 6488240 h 6858002"/>
              <a:gd name="connsiteX97" fmla="*/ 6670382 w 8299269"/>
              <a:gd name="connsiteY97" fmla="*/ 6446356 h 6858002"/>
              <a:gd name="connsiteX98" fmla="*/ 7027904 w 8299269"/>
              <a:gd name="connsiteY98" fmla="*/ 6446295 h 6858002"/>
              <a:gd name="connsiteX99" fmla="*/ 7021427 w 8299269"/>
              <a:gd name="connsiteY99" fmla="*/ 6492311 h 6858002"/>
              <a:gd name="connsiteX100" fmla="*/ 7021057 w 8299269"/>
              <a:gd name="connsiteY100" fmla="*/ 6497123 h 6858002"/>
              <a:gd name="connsiteX101" fmla="*/ 7048506 w 8299269"/>
              <a:gd name="connsiteY101" fmla="*/ 6516985 h 6858002"/>
              <a:gd name="connsiteX102" fmla="*/ 7065901 w 8299269"/>
              <a:gd name="connsiteY102" fmla="*/ 6515320 h 6858002"/>
              <a:gd name="connsiteX103" fmla="*/ 7067875 w 8299269"/>
              <a:gd name="connsiteY103" fmla="*/ 6501749 h 6858002"/>
              <a:gd name="connsiteX104" fmla="*/ 7052639 w 8299269"/>
              <a:gd name="connsiteY104" fmla="*/ 6503106 h 6858002"/>
              <a:gd name="connsiteX105" fmla="*/ 7038699 w 8299269"/>
              <a:gd name="connsiteY105" fmla="*/ 6494964 h 6858002"/>
              <a:gd name="connsiteX106" fmla="*/ 7038822 w 8299269"/>
              <a:gd name="connsiteY106" fmla="*/ 6492990 h 6858002"/>
              <a:gd name="connsiteX107" fmla="*/ 7039624 w 8299269"/>
              <a:gd name="connsiteY107" fmla="*/ 6487438 h 6858002"/>
              <a:gd name="connsiteX108" fmla="*/ 7066333 w 8299269"/>
              <a:gd name="connsiteY108" fmla="*/ 6487438 h 6858002"/>
              <a:gd name="connsiteX109" fmla="*/ 7068369 w 8299269"/>
              <a:gd name="connsiteY109" fmla="*/ 6473683 h 6858002"/>
              <a:gd name="connsiteX110" fmla="*/ 7041598 w 8299269"/>
              <a:gd name="connsiteY110" fmla="*/ 6473683 h 6858002"/>
              <a:gd name="connsiteX111" fmla="*/ 7043448 w 8299269"/>
              <a:gd name="connsiteY111" fmla="*/ 6460174 h 6858002"/>
              <a:gd name="connsiteX112" fmla="*/ 7073735 w 8299269"/>
              <a:gd name="connsiteY112" fmla="*/ 6460174 h 6858002"/>
              <a:gd name="connsiteX113" fmla="*/ 7075586 w 8299269"/>
              <a:gd name="connsiteY113" fmla="*/ 6446295 h 6858002"/>
              <a:gd name="connsiteX114" fmla="*/ 6733423 w 8299269"/>
              <a:gd name="connsiteY114" fmla="*/ 6446295 h 6858002"/>
              <a:gd name="connsiteX115" fmla="*/ 6726946 w 8299269"/>
              <a:gd name="connsiteY115" fmla="*/ 6492311 h 6858002"/>
              <a:gd name="connsiteX116" fmla="*/ 6726576 w 8299269"/>
              <a:gd name="connsiteY116" fmla="*/ 6497123 h 6858002"/>
              <a:gd name="connsiteX117" fmla="*/ 6754025 w 8299269"/>
              <a:gd name="connsiteY117" fmla="*/ 6516985 h 6858002"/>
              <a:gd name="connsiteX118" fmla="*/ 6771420 w 8299269"/>
              <a:gd name="connsiteY118" fmla="*/ 6515320 h 6858002"/>
              <a:gd name="connsiteX119" fmla="*/ 6773394 w 8299269"/>
              <a:gd name="connsiteY119" fmla="*/ 6501749 h 6858002"/>
              <a:gd name="connsiteX120" fmla="*/ 6758158 w 8299269"/>
              <a:gd name="connsiteY120" fmla="*/ 6503106 h 6858002"/>
              <a:gd name="connsiteX121" fmla="*/ 6744218 w 8299269"/>
              <a:gd name="connsiteY121" fmla="*/ 6494964 h 6858002"/>
              <a:gd name="connsiteX122" fmla="*/ 6744341 w 8299269"/>
              <a:gd name="connsiteY122" fmla="*/ 6492990 h 6858002"/>
              <a:gd name="connsiteX123" fmla="*/ 6745143 w 8299269"/>
              <a:gd name="connsiteY123" fmla="*/ 6487438 h 6858002"/>
              <a:gd name="connsiteX124" fmla="*/ 6771852 w 8299269"/>
              <a:gd name="connsiteY124" fmla="*/ 6487438 h 6858002"/>
              <a:gd name="connsiteX125" fmla="*/ 6773888 w 8299269"/>
              <a:gd name="connsiteY125" fmla="*/ 6473683 h 6858002"/>
              <a:gd name="connsiteX126" fmla="*/ 6747117 w 8299269"/>
              <a:gd name="connsiteY126" fmla="*/ 6473683 h 6858002"/>
              <a:gd name="connsiteX127" fmla="*/ 6748967 w 8299269"/>
              <a:gd name="connsiteY127" fmla="*/ 6460174 h 6858002"/>
              <a:gd name="connsiteX128" fmla="*/ 6779254 w 8299269"/>
              <a:gd name="connsiteY128" fmla="*/ 6460174 h 6858002"/>
              <a:gd name="connsiteX129" fmla="*/ 6781105 w 8299269"/>
              <a:gd name="connsiteY129" fmla="*/ 6446295 h 6858002"/>
              <a:gd name="connsiteX130" fmla="*/ 7431997 w 8299269"/>
              <a:gd name="connsiteY130" fmla="*/ 6445061 h 6858002"/>
              <a:gd name="connsiteX131" fmla="*/ 7407694 w 8299269"/>
              <a:gd name="connsiteY131" fmla="*/ 6447590 h 6858002"/>
              <a:gd name="connsiteX132" fmla="*/ 7407632 w 8299269"/>
              <a:gd name="connsiteY132" fmla="*/ 6447590 h 6858002"/>
              <a:gd name="connsiteX133" fmla="*/ 7398256 w 8299269"/>
              <a:gd name="connsiteY133" fmla="*/ 6514209 h 6858002"/>
              <a:gd name="connsiteX134" fmla="*/ 7421881 w 8299269"/>
              <a:gd name="connsiteY134" fmla="*/ 6516923 h 6858002"/>
              <a:gd name="connsiteX135" fmla="*/ 7461667 w 8299269"/>
              <a:gd name="connsiteY135" fmla="*/ 6472881 h 6858002"/>
              <a:gd name="connsiteX136" fmla="*/ 7431997 w 8299269"/>
              <a:gd name="connsiteY136" fmla="*/ 6445061 h 6858002"/>
              <a:gd name="connsiteX137" fmla="*/ 6922362 w 8299269"/>
              <a:gd name="connsiteY137" fmla="*/ 6265067 h 6858002"/>
              <a:gd name="connsiteX138" fmla="*/ 6922353 w 8299269"/>
              <a:gd name="connsiteY138" fmla="*/ 6265128 h 6858002"/>
              <a:gd name="connsiteX139" fmla="*/ 6922300 w 8299269"/>
              <a:gd name="connsiteY139" fmla="*/ 6265128 h 6858002"/>
              <a:gd name="connsiteX140" fmla="*/ 7042029 w 8299269"/>
              <a:gd name="connsiteY140" fmla="*/ 6261736 h 6858002"/>
              <a:gd name="connsiteX141" fmla="*/ 7061891 w 8299269"/>
              <a:gd name="connsiteY141" fmla="*/ 6288198 h 6858002"/>
              <a:gd name="connsiteX142" fmla="*/ 7030741 w 8299269"/>
              <a:gd name="connsiteY142" fmla="*/ 6345811 h 6858002"/>
              <a:gd name="connsiteX143" fmla="*/ 7010879 w 8299269"/>
              <a:gd name="connsiteY143" fmla="*/ 6319349 h 6858002"/>
              <a:gd name="connsiteX144" fmla="*/ 7042029 w 8299269"/>
              <a:gd name="connsiteY144" fmla="*/ 6261736 h 6858002"/>
              <a:gd name="connsiteX145" fmla="*/ 6502415 w 8299269"/>
              <a:gd name="connsiteY145" fmla="*/ 6260070 h 6858002"/>
              <a:gd name="connsiteX146" fmla="*/ 6519810 w 8299269"/>
              <a:gd name="connsiteY146" fmla="*/ 6276355 h 6858002"/>
              <a:gd name="connsiteX147" fmla="*/ 6519749 w 8299269"/>
              <a:gd name="connsiteY147" fmla="*/ 6276355 h 6858002"/>
              <a:gd name="connsiteX148" fmla="*/ 6518392 w 8299269"/>
              <a:gd name="connsiteY148" fmla="*/ 6286841 h 6858002"/>
              <a:gd name="connsiteX149" fmla="*/ 6476200 w 8299269"/>
              <a:gd name="connsiteY149" fmla="*/ 6286841 h 6858002"/>
              <a:gd name="connsiteX150" fmla="*/ 6502415 w 8299269"/>
              <a:gd name="connsiteY150" fmla="*/ 6260070 h 6858002"/>
              <a:gd name="connsiteX151" fmla="*/ 6355730 w 8299269"/>
              <a:gd name="connsiteY151" fmla="*/ 6260070 h 6858002"/>
              <a:gd name="connsiteX152" fmla="*/ 6373125 w 8299269"/>
              <a:gd name="connsiteY152" fmla="*/ 6276355 h 6858002"/>
              <a:gd name="connsiteX153" fmla="*/ 6373064 w 8299269"/>
              <a:gd name="connsiteY153" fmla="*/ 6276355 h 6858002"/>
              <a:gd name="connsiteX154" fmla="*/ 6371707 w 8299269"/>
              <a:gd name="connsiteY154" fmla="*/ 6286841 h 6858002"/>
              <a:gd name="connsiteX155" fmla="*/ 6329515 w 8299269"/>
              <a:gd name="connsiteY155" fmla="*/ 6286841 h 6858002"/>
              <a:gd name="connsiteX156" fmla="*/ 6355730 w 8299269"/>
              <a:gd name="connsiteY156" fmla="*/ 6260070 h 6858002"/>
              <a:gd name="connsiteX157" fmla="*/ 7116420 w 8299269"/>
              <a:gd name="connsiteY157" fmla="*/ 6227563 h 6858002"/>
              <a:gd name="connsiteX158" fmla="*/ 7135974 w 8299269"/>
              <a:gd name="connsiteY158" fmla="*/ 6380046 h 6858002"/>
              <a:gd name="connsiteX159" fmla="*/ 7188961 w 8299269"/>
              <a:gd name="connsiteY159" fmla="*/ 6380046 h 6858002"/>
              <a:gd name="connsiteX160" fmla="*/ 7215423 w 8299269"/>
              <a:gd name="connsiteY160" fmla="*/ 6313859 h 6858002"/>
              <a:gd name="connsiteX161" fmla="*/ 7222579 w 8299269"/>
              <a:gd name="connsiteY161" fmla="*/ 6291221 h 6858002"/>
              <a:gd name="connsiteX162" fmla="*/ 7223381 w 8299269"/>
              <a:gd name="connsiteY162" fmla="*/ 6313859 h 6858002"/>
              <a:gd name="connsiteX163" fmla="*/ 7230844 w 8299269"/>
              <a:gd name="connsiteY163" fmla="*/ 6380046 h 6858002"/>
              <a:gd name="connsiteX164" fmla="*/ 7283769 w 8299269"/>
              <a:gd name="connsiteY164" fmla="*/ 6380046 h 6858002"/>
              <a:gd name="connsiteX165" fmla="*/ 7346132 w 8299269"/>
              <a:gd name="connsiteY165" fmla="*/ 6227563 h 6858002"/>
              <a:gd name="connsiteX166" fmla="*/ 7297587 w 8299269"/>
              <a:gd name="connsiteY166" fmla="*/ 6227563 h 6858002"/>
              <a:gd name="connsiteX167" fmla="*/ 7259774 w 8299269"/>
              <a:gd name="connsiteY167" fmla="*/ 6334277 h 6858002"/>
              <a:gd name="connsiteX168" fmla="*/ 7251817 w 8299269"/>
              <a:gd name="connsiteY168" fmla="*/ 6227563 h 6858002"/>
              <a:gd name="connsiteX169" fmla="*/ 7210180 w 8299269"/>
              <a:gd name="connsiteY169" fmla="*/ 6227563 h 6858002"/>
              <a:gd name="connsiteX170" fmla="*/ 7172676 w 8299269"/>
              <a:gd name="connsiteY170" fmla="*/ 6334277 h 6858002"/>
              <a:gd name="connsiteX171" fmla="*/ 7164410 w 8299269"/>
              <a:gd name="connsiteY171" fmla="*/ 6227563 h 6858002"/>
              <a:gd name="connsiteX172" fmla="*/ 6137368 w 8299269"/>
              <a:gd name="connsiteY172" fmla="*/ 6227439 h 6858002"/>
              <a:gd name="connsiteX173" fmla="*/ 6124661 w 8299269"/>
              <a:gd name="connsiteY173" fmla="*/ 6318978 h 6858002"/>
              <a:gd name="connsiteX174" fmla="*/ 6123551 w 8299269"/>
              <a:gd name="connsiteY174" fmla="*/ 6335263 h 6858002"/>
              <a:gd name="connsiteX175" fmla="*/ 6183631 w 8299269"/>
              <a:gd name="connsiteY175" fmla="*/ 6383500 h 6858002"/>
              <a:gd name="connsiteX176" fmla="*/ 6255864 w 8299269"/>
              <a:gd name="connsiteY176" fmla="*/ 6370300 h 6858002"/>
              <a:gd name="connsiteX177" fmla="*/ 6275726 w 8299269"/>
              <a:gd name="connsiteY177" fmla="*/ 6227501 h 6858002"/>
              <a:gd name="connsiteX178" fmla="*/ 6228044 w 8299269"/>
              <a:gd name="connsiteY178" fmla="*/ 6227501 h 6858002"/>
              <a:gd name="connsiteX179" fmla="*/ 6212068 w 8299269"/>
              <a:gd name="connsiteY179" fmla="*/ 6343035 h 6858002"/>
              <a:gd name="connsiteX180" fmla="*/ 6191650 w 8299269"/>
              <a:gd name="connsiteY180" fmla="*/ 6345811 h 6858002"/>
              <a:gd name="connsiteX181" fmla="*/ 6170986 w 8299269"/>
              <a:gd name="connsiteY181" fmla="*/ 6329835 h 6858002"/>
              <a:gd name="connsiteX182" fmla="*/ 6171541 w 8299269"/>
              <a:gd name="connsiteY182" fmla="*/ 6324345 h 6858002"/>
              <a:gd name="connsiteX183" fmla="*/ 6171541 w 8299269"/>
              <a:gd name="connsiteY183" fmla="*/ 6324221 h 6858002"/>
              <a:gd name="connsiteX184" fmla="*/ 6185050 w 8299269"/>
              <a:gd name="connsiteY184" fmla="*/ 6227439 h 6858002"/>
              <a:gd name="connsiteX185" fmla="*/ 6797019 w 8299269"/>
              <a:gd name="connsiteY185" fmla="*/ 6224232 h 6858002"/>
              <a:gd name="connsiteX186" fmla="*/ 6729722 w 8299269"/>
              <a:gd name="connsiteY186" fmla="*/ 6273888 h 6858002"/>
              <a:gd name="connsiteX187" fmla="*/ 6774381 w 8299269"/>
              <a:gd name="connsiteY187" fmla="*/ 6322988 h 6858002"/>
              <a:gd name="connsiteX188" fmla="*/ 6797513 w 8299269"/>
              <a:gd name="connsiteY188" fmla="*/ 6337299 h 6858002"/>
              <a:gd name="connsiteX189" fmla="*/ 6774381 w 8299269"/>
              <a:gd name="connsiteY189" fmla="*/ 6347230 h 6858002"/>
              <a:gd name="connsiteX190" fmla="*/ 6730523 w 8299269"/>
              <a:gd name="connsiteY190" fmla="*/ 6338965 h 6858002"/>
              <a:gd name="connsiteX191" fmla="*/ 6719482 w 8299269"/>
              <a:gd name="connsiteY191" fmla="*/ 6374001 h 6858002"/>
              <a:gd name="connsiteX192" fmla="*/ 6773517 w 8299269"/>
              <a:gd name="connsiteY192" fmla="*/ 6383377 h 6858002"/>
              <a:gd name="connsiteX193" fmla="*/ 6842974 w 8299269"/>
              <a:gd name="connsiteY193" fmla="*/ 6330144 h 6858002"/>
              <a:gd name="connsiteX194" fmla="*/ 6800227 w 8299269"/>
              <a:gd name="connsiteY194" fmla="*/ 6283819 h 6858002"/>
              <a:gd name="connsiteX195" fmla="*/ 6774874 w 8299269"/>
              <a:gd name="connsiteY195" fmla="*/ 6270002 h 6858002"/>
              <a:gd name="connsiteX196" fmla="*/ 6774936 w 8299269"/>
              <a:gd name="connsiteY196" fmla="*/ 6270002 h 6858002"/>
              <a:gd name="connsiteX197" fmla="*/ 6797019 w 8299269"/>
              <a:gd name="connsiteY197" fmla="*/ 6260379 h 6858002"/>
              <a:gd name="connsiteX198" fmla="*/ 6839211 w 8299269"/>
              <a:gd name="connsiteY198" fmla="*/ 6266979 h 6858002"/>
              <a:gd name="connsiteX199" fmla="*/ 6850808 w 8299269"/>
              <a:gd name="connsiteY199" fmla="*/ 6232498 h 6858002"/>
              <a:gd name="connsiteX200" fmla="*/ 6797019 w 8299269"/>
              <a:gd name="connsiteY200" fmla="*/ 6224232 h 6858002"/>
              <a:gd name="connsiteX201" fmla="*/ 7429591 w 8299269"/>
              <a:gd name="connsiteY201" fmla="*/ 6224047 h 6858002"/>
              <a:gd name="connsiteX202" fmla="*/ 7357359 w 8299269"/>
              <a:gd name="connsiteY202" fmla="*/ 6237309 h 6858002"/>
              <a:gd name="connsiteX203" fmla="*/ 7337250 w 8299269"/>
              <a:gd name="connsiteY203" fmla="*/ 6380108 h 6858002"/>
              <a:gd name="connsiteX204" fmla="*/ 7384932 w 8299269"/>
              <a:gd name="connsiteY204" fmla="*/ 6380108 h 6858002"/>
              <a:gd name="connsiteX205" fmla="*/ 7400908 w 8299269"/>
              <a:gd name="connsiteY205" fmla="*/ 6264573 h 6858002"/>
              <a:gd name="connsiteX206" fmla="*/ 7421326 w 8299269"/>
              <a:gd name="connsiteY206" fmla="*/ 6261798 h 6858002"/>
              <a:gd name="connsiteX207" fmla="*/ 7441990 w 8299269"/>
              <a:gd name="connsiteY207" fmla="*/ 6278329 h 6858002"/>
              <a:gd name="connsiteX208" fmla="*/ 7441743 w 8299269"/>
              <a:gd name="connsiteY208" fmla="*/ 6283264 h 6858002"/>
              <a:gd name="connsiteX209" fmla="*/ 7441681 w 8299269"/>
              <a:gd name="connsiteY209" fmla="*/ 6283326 h 6858002"/>
              <a:gd name="connsiteX210" fmla="*/ 7428173 w 8299269"/>
              <a:gd name="connsiteY210" fmla="*/ 6380108 h 6858002"/>
              <a:gd name="connsiteX211" fmla="*/ 7475854 w 8299269"/>
              <a:gd name="connsiteY211" fmla="*/ 6380108 h 6858002"/>
              <a:gd name="connsiteX212" fmla="*/ 7488561 w 8299269"/>
              <a:gd name="connsiteY212" fmla="*/ 6288569 h 6858002"/>
              <a:gd name="connsiteX213" fmla="*/ 7489672 w 8299269"/>
              <a:gd name="connsiteY213" fmla="*/ 6272037 h 6858002"/>
              <a:gd name="connsiteX214" fmla="*/ 7429591 w 8299269"/>
              <a:gd name="connsiteY214" fmla="*/ 6224047 h 6858002"/>
              <a:gd name="connsiteX215" fmla="*/ 6655947 w 8299269"/>
              <a:gd name="connsiteY215" fmla="*/ 6224047 h 6858002"/>
              <a:gd name="connsiteX216" fmla="*/ 6583715 w 8299269"/>
              <a:gd name="connsiteY216" fmla="*/ 6237309 h 6858002"/>
              <a:gd name="connsiteX217" fmla="*/ 6563606 w 8299269"/>
              <a:gd name="connsiteY217" fmla="*/ 6380108 h 6858002"/>
              <a:gd name="connsiteX218" fmla="*/ 6611288 w 8299269"/>
              <a:gd name="connsiteY218" fmla="*/ 6380108 h 6858002"/>
              <a:gd name="connsiteX219" fmla="*/ 6627264 w 8299269"/>
              <a:gd name="connsiteY219" fmla="*/ 6264573 h 6858002"/>
              <a:gd name="connsiteX220" fmla="*/ 6647682 w 8299269"/>
              <a:gd name="connsiteY220" fmla="*/ 6261798 h 6858002"/>
              <a:gd name="connsiteX221" fmla="*/ 6668346 w 8299269"/>
              <a:gd name="connsiteY221" fmla="*/ 6278329 h 6858002"/>
              <a:gd name="connsiteX222" fmla="*/ 6668099 w 8299269"/>
              <a:gd name="connsiteY222" fmla="*/ 6283264 h 6858002"/>
              <a:gd name="connsiteX223" fmla="*/ 6668099 w 8299269"/>
              <a:gd name="connsiteY223" fmla="*/ 6283326 h 6858002"/>
              <a:gd name="connsiteX224" fmla="*/ 6654590 w 8299269"/>
              <a:gd name="connsiteY224" fmla="*/ 6380108 h 6858002"/>
              <a:gd name="connsiteX225" fmla="*/ 6702272 w 8299269"/>
              <a:gd name="connsiteY225" fmla="*/ 6380108 h 6858002"/>
              <a:gd name="connsiteX226" fmla="*/ 6714979 w 8299269"/>
              <a:gd name="connsiteY226" fmla="*/ 6288569 h 6858002"/>
              <a:gd name="connsiteX227" fmla="*/ 6716089 w 8299269"/>
              <a:gd name="connsiteY227" fmla="*/ 6272037 h 6858002"/>
              <a:gd name="connsiteX228" fmla="*/ 6655947 w 8299269"/>
              <a:gd name="connsiteY228" fmla="*/ 6224047 h 6858002"/>
              <a:gd name="connsiteX229" fmla="*/ 7043941 w 8299269"/>
              <a:gd name="connsiteY229" fmla="*/ 6223985 h 6858002"/>
              <a:gd name="connsiteX230" fmla="*/ 6963135 w 8299269"/>
              <a:gd name="connsiteY230" fmla="*/ 6321569 h 6858002"/>
              <a:gd name="connsiteX231" fmla="*/ 7028459 w 8299269"/>
              <a:gd name="connsiteY231" fmla="*/ 6383624 h 6858002"/>
              <a:gd name="connsiteX232" fmla="*/ 7109265 w 8299269"/>
              <a:gd name="connsiteY232" fmla="*/ 6286841 h 6858002"/>
              <a:gd name="connsiteX233" fmla="*/ 7043941 w 8299269"/>
              <a:gd name="connsiteY233" fmla="*/ 6223985 h 6858002"/>
              <a:gd name="connsiteX234" fmla="*/ 6506548 w 8299269"/>
              <a:gd name="connsiteY234" fmla="*/ 6223985 h 6858002"/>
              <a:gd name="connsiteX235" fmla="*/ 6424940 w 8299269"/>
              <a:gd name="connsiteY235" fmla="*/ 6315524 h 6858002"/>
              <a:gd name="connsiteX236" fmla="*/ 6497727 w 8299269"/>
              <a:gd name="connsiteY236" fmla="*/ 6383624 h 6858002"/>
              <a:gd name="connsiteX237" fmla="*/ 6542942 w 8299269"/>
              <a:gd name="connsiteY237" fmla="*/ 6376715 h 6858002"/>
              <a:gd name="connsiteX238" fmla="*/ 6540166 w 8299269"/>
              <a:gd name="connsiteY238" fmla="*/ 6341432 h 6858002"/>
              <a:gd name="connsiteX239" fmla="*/ 6506548 w 8299269"/>
              <a:gd name="connsiteY239" fmla="*/ 6346120 h 6858002"/>
              <a:gd name="connsiteX240" fmla="*/ 6471512 w 8299269"/>
              <a:gd name="connsiteY240" fmla="*/ 6321878 h 6858002"/>
              <a:gd name="connsiteX241" fmla="*/ 6472067 w 8299269"/>
              <a:gd name="connsiteY241" fmla="*/ 6315524 h 6858002"/>
              <a:gd name="connsiteX242" fmla="*/ 6472128 w 8299269"/>
              <a:gd name="connsiteY242" fmla="*/ 6315524 h 6858002"/>
              <a:gd name="connsiteX243" fmla="*/ 6555649 w 8299269"/>
              <a:gd name="connsiteY243" fmla="*/ 6315524 h 6858002"/>
              <a:gd name="connsiteX244" fmla="*/ 6563915 w 8299269"/>
              <a:gd name="connsiteY244" fmla="*/ 6276355 h 6858002"/>
              <a:gd name="connsiteX245" fmla="*/ 6506548 w 8299269"/>
              <a:gd name="connsiteY245" fmla="*/ 6223985 h 6858002"/>
              <a:gd name="connsiteX246" fmla="*/ 6359863 w 8299269"/>
              <a:gd name="connsiteY246" fmla="*/ 6223985 h 6858002"/>
              <a:gd name="connsiteX247" fmla="*/ 6278255 w 8299269"/>
              <a:gd name="connsiteY247" fmla="*/ 6315524 h 6858002"/>
              <a:gd name="connsiteX248" fmla="*/ 6351042 w 8299269"/>
              <a:gd name="connsiteY248" fmla="*/ 6383624 h 6858002"/>
              <a:gd name="connsiteX249" fmla="*/ 6396257 w 8299269"/>
              <a:gd name="connsiteY249" fmla="*/ 6376715 h 6858002"/>
              <a:gd name="connsiteX250" fmla="*/ 6393481 w 8299269"/>
              <a:gd name="connsiteY250" fmla="*/ 6341432 h 6858002"/>
              <a:gd name="connsiteX251" fmla="*/ 6359863 w 8299269"/>
              <a:gd name="connsiteY251" fmla="*/ 6346120 h 6858002"/>
              <a:gd name="connsiteX252" fmla="*/ 6324827 w 8299269"/>
              <a:gd name="connsiteY252" fmla="*/ 6321878 h 6858002"/>
              <a:gd name="connsiteX253" fmla="*/ 6325382 w 8299269"/>
              <a:gd name="connsiteY253" fmla="*/ 6315524 h 6858002"/>
              <a:gd name="connsiteX254" fmla="*/ 6325443 w 8299269"/>
              <a:gd name="connsiteY254" fmla="*/ 6315524 h 6858002"/>
              <a:gd name="connsiteX255" fmla="*/ 6408964 w 8299269"/>
              <a:gd name="connsiteY255" fmla="*/ 6315524 h 6858002"/>
              <a:gd name="connsiteX256" fmla="*/ 6417230 w 8299269"/>
              <a:gd name="connsiteY256" fmla="*/ 6276355 h 6858002"/>
              <a:gd name="connsiteX257" fmla="*/ 6359863 w 8299269"/>
              <a:gd name="connsiteY257" fmla="*/ 6223985 h 6858002"/>
              <a:gd name="connsiteX258" fmla="*/ 6035096 w 8299269"/>
              <a:gd name="connsiteY258" fmla="*/ 6219544 h 6858002"/>
              <a:gd name="connsiteX259" fmla="*/ 6065445 w 8299269"/>
              <a:gd name="connsiteY259" fmla="*/ 6257294 h 6858002"/>
              <a:gd name="connsiteX260" fmla="*/ 6018565 w 8299269"/>
              <a:gd name="connsiteY260" fmla="*/ 6344701 h 6858002"/>
              <a:gd name="connsiteX261" fmla="*/ 5987970 w 8299269"/>
              <a:gd name="connsiteY261" fmla="*/ 6306950 h 6858002"/>
              <a:gd name="connsiteX262" fmla="*/ 6035096 w 8299269"/>
              <a:gd name="connsiteY262" fmla="*/ 6219544 h 6858002"/>
              <a:gd name="connsiteX263" fmla="*/ 6933896 w 8299269"/>
              <a:gd name="connsiteY263" fmla="*/ 6183767 h 6858002"/>
              <a:gd name="connsiteX264" fmla="*/ 6885104 w 8299269"/>
              <a:gd name="connsiteY264" fmla="*/ 6190120 h 6858002"/>
              <a:gd name="connsiteX265" fmla="*/ 6879861 w 8299269"/>
              <a:gd name="connsiteY265" fmla="*/ 6227624 h 6858002"/>
              <a:gd name="connsiteX266" fmla="*/ 6862466 w 8299269"/>
              <a:gd name="connsiteY266" fmla="*/ 6227624 h 6858002"/>
              <a:gd name="connsiteX267" fmla="*/ 6857223 w 8299269"/>
              <a:gd name="connsiteY267" fmla="*/ 6265128 h 6858002"/>
              <a:gd name="connsiteX268" fmla="*/ 6874618 w 8299269"/>
              <a:gd name="connsiteY268" fmla="*/ 6265128 h 6858002"/>
              <a:gd name="connsiteX269" fmla="*/ 6866599 w 8299269"/>
              <a:gd name="connsiteY269" fmla="*/ 6322186 h 6858002"/>
              <a:gd name="connsiteX270" fmla="*/ 6865489 w 8299269"/>
              <a:gd name="connsiteY270" fmla="*/ 6337052 h 6858002"/>
              <a:gd name="connsiteX271" fmla="*/ 6914589 w 8299269"/>
              <a:gd name="connsiteY271" fmla="*/ 6383624 h 6858002"/>
              <a:gd name="connsiteX272" fmla="*/ 6950428 w 8299269"/>
              <a:gd name="connsiteY272" fmla="*/ 6375913 h 6858002"/>
              <a:gd name="connsiteX273" fmla="*/ 6949071 w 8299269"/>
              <a:gd name="connsiteY273" fmla="*/ 6341987 h 6858002"/>
              <a:gd name="connsiteX274" fmla="*/ 6930627 w 8299269"/>
              <a:gd name="connsiteY274" fmla="*/ 6345873 h 6858002"/>
              <a:gd name="connsiteX275" fmla="*/ 6913787 w 8299269"/>
              <a:gd name="connsiteY275" fmla="*/ 6329033 h 6858002"/>
              <a:gd name="connsiteX276" fmla="*/ 6914343 w 8299269"/>
              <a:gd name="connsiteY276" fmla="*/ 6321878 h 6858002"/>
              <a:gd name="connsiteX277" fmla="*/ 6922353 w 8299269"/>
              <a:gd name="connsiteY277" fmla="*/ 6265128 h 6858002"/>
              <a:gd name="connsiteX278" fmla="*/ 6958138 w 8299269"/>
              <a:gd name="connsiteY278" fmla="*/ 6265128 h 6858002"/>
              <a:gd name="connsiteX279" fmla="*/ 6963381 w 8299269"/>
              <a:gd name="connsiteY279" fmla="*/ 6227624 h 6858002"/>
              <a:gd name="connsiteX280" fmla="*/ 6927543 w 8299269"/>
              <a:gd name="connsiteY280" fmla="*/ 6227624 h 6858002"/>
              <a:gd name="connsiteX281" fmla="*/ 6038674 w 8299269"/>
              <a:gd name="connsiteY281" fmla="*/ 6180621 h 6858002"/>
              <a:gd name="connsiteX282" fmla="*/ 5938869 w 8299269"/>
              <a:gd name="connsiteY282" fmla="*/ 6308307 h 6858002"/>
              <a:gd name="connsiteX283" fmla="*/ 6007092 w 8299269"/>
              <a:gd name="connsiteY283" fmla="*/ 6383315 h 6858002"/>
              <a:gd name="connsiteX284" fmla="*/ 6038551 w 8299269"/>
              <a:gd name="connsiteY284" fmla="*/ 6413911 h 6858002"/>
              <a:gd name="connsiteX285" fmla="*/ 6080064 w 8299269"/>
              <a:gd name="connsiteY285" fmla="*/ 6431799 h 6858002"/>
              <a:gd name="connsiteX286" fmla="*/ 6082100 w 8299269"/>
              <a:gd name="connsiteY286" fmla="*/ 6432108 h 6858002"/>
              <a:gd name="connsiteX287" fmla="*/ 6098076 w 8299269"/>
              <a:gd name="connsiteY287" fmla="*/ 6400093 h 6858002"/>
              <a:gd name="connsiteX288" fmla="*/ 6095115 w 8299269"/>
              <a:gd name="connsiteY288" fmla="*/ 6399045 h 6858002"/>
              <a:gd name="connsiteX289" fmla="*/ 6069023 w 8299269"/>
              <a:gd name="connsiteY289" fmla="*/ 6385351 h 6858002"/>
              <a:gd name="connsiteX290" fmla="*/ 6069084 w 8299269"/>
              <a:gd name="connsiteY290" fmla="*/ 6385351 h 6858002"/>
              <a:gd name="connsiteX291" fmla="*/ 6056377 w 8299269"/>
              <a:gd name="connsiteY291" fmla="*/ 6375235 h 6858002"/>
              <a:gd name="connsiteX292" fmla="*/ 6114237 w 8299269"/>
              <a:gd name="connsiteY292" fmla="*/ 6256431 h 6858002"/>
              <a:gd name="connsiteX293" fmla="*/ 6038674 w 8299269"/>
              <a:gd name="connsiteY293" fmla="*/ 6180621 h 6858002"/>
              <a:gd name="connsiteX294" fmla="*/ 2203269 w 8299269"/>
              <a:gd name="connsiteY294" fmla="*/ 0 h 6858002"/>
              <a:gd name="connsiteX295" fmla="*/ 8299269 w 8299269"/>
              <a:gd name="connsiteY295" fmla="*/ 0 h 6858002"/>
              <a:gd name="connsiteX296" fmla="*/ 8299269 w 8299269"/>
              <a:gd name="connsiteY296" fmla="*/ 3451226 h 6858002"/>
              <a:gd name="connsiteX297" fmla="*/ 8299269 w 8299269"/>
              <a:gd name="connsiteY297" fmla="*/ 3677056 h 6858002"/>
              <a:gd name="connsiteX298" fmla="*/ 8299269 w 8299269"/>
              <a:gd name="connsiteY298" fmla="*/ 6858002 h 6858002"/>
              <a:gd name="connsiteX299" fmla="*/ 2203269 w 8299269"/>
              <a:gd name="connsiteY299" fmla="*/ 6858002 h 6858002"/>
              <a:gd name="connsiteX300" fmla="*/ 2203269 w 8299269"/>
              <a:gd name="connsiteY300" fmla="*/ 6858001 h 6858002"/>
              <a:gd name="connsiteX301" fmla="*/ 0 w 8299269"/>
              <a:gd name="connsiteY301" fmla="*/ 6858001 h 6858002"/>
              <a:gd name="connsiteX302" fmla="*/ 0 w 8299269"/>
              <a:gd name="connsiteY302" fmla="*/ 1 h 6858002"/>
              <a:gd name="connsiteX303" fmla="*/ 2203269 w 8299269"/>
              <a:gd name="connsiteY303" fmla="*/ 1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Lst>
            <a:rect l="l" t="t" r="r" b="b"/>
            <a:pathLst>
              <a:path w="8299269" h="6858002">
                <a:moveTo>
                  <a:pt x="7430825" y="6458940"/>
                </a:moveTo>
                <a:cubicBezTo>
                  <a:pt x="7439399" y="6458940"/>
                  <a:pt x="7444211" y="6463628"/>
                  <a:pt x="7444211" y="6473189"/>
                </a:cubicBezTo>
                <a:cubicBezTo>
                  <a:pt x="7444211" y="6492373"/>
                  <a:pt x="7436685" y="6503106"/>
                  <a:pt x="7424102" y="6503106"/>
                </a:cubicBezTo>
                <a:cubicBezTo>
                  <a:pt x="7421696" y="6503106"/>
                  <a:pt x="7419352" y="6503106"/>
                  <a:pt x="7417193" y="6502921"/>
                </a:cubicBezTo>
                <a:lnTo>
                  <a:pt x="7423238" y="6459248"/>
                </a:lnTo>
                <a:lnTo>
                  <a:pt x="7423176" y="6459248"/>
                </a:lnTo>
                <a:cubicBezTo>
                  <a:pt x="7425644" y="6459063"/>
                  <a:pt x="7428296" y="6458940"/>
                  <a:pt x="7430825" y="6458940"/>
                </a:cubicBezTo>
                <a:close/>
                <a:moveTo>
                  <a:pt x="7126857" y="6458940"/>
                </a:moveTo>
                <a:lnTo>
                  <a:pt x="7129805" y="6485957"/>
                </a:lnTo>
                <a:lnTo>
                  <a:pt x="7116235" y="6485957"/>
                </a:lnTo>
                <a:close/>
                <a:moveTo>
                  <a:pt x="7273112" y="6458938"/>
                </a:moveTo>
                <a:lnTo>
                  <a:pt x="7276059" y="6485957"/>
                </a:lnTo>
                <a:lnTo>
                  <a:pt x="7262489" y="6485957"/>
                </a:lnTo>
                <a:close/>
                <a:moveTo>
                  <a:pt x="7273099" y="6458816"/>
                </a:moveTo>
                <a:lnTo>
                  <a:pt x="7273160" y="6458816"/>
                </a:lnTo>
                <a:lnTo>
                  <a:pt x="7273112" y="6458938"/>
                </a:lnTo>
                <a:close/>
                <a:moveTo>
                  <a:pt x="7126844" y="6458816"/>
                </a:moveTo>
                <a:lnTo>
                  <a:pt x="7126906" y="6458816"/>
                </a:lnTo>
                <a:lnTo>
                  <a:pt x="7126857" y="6458940"/>
                </a:lnTo>
                <a:close/>
                <a:moveTo>
                  <a:pt x="7326517" y="6446356"/>
                </a:moveTo>
                <a:lnTo>
                  <a:pt x="7316709" y="6515689"/>
                </a:lnTo>
                <a:lnTo>
                  <a:pt x="7333549" y="6515689"/>
                </a:lnTo>
                <a:lnTo>
                  <a:pt x="7338237" y="6482195"/>
                </a:lnTo>
                <a:lnTo>
                  <a:pt x="7338730" y="6473805"/>
                </a:lnTo>
                <a:lnTo>
                  <a:pt x="7357174" y="6515689"/>
                </a:lnTo>
                <a:lnTo>
                  <a:pt x="7374692" y="6515689"/>
                </a:lnTo>
                <a:lnTo>
                  <a:pt x="7384315" y="6446356"/>
                </a:lnTo>
                <a:lnTo>
                  <a:pt x="7367660" y="6446356"/>
                </a:lnTo>
                <a:lnTo>
                  <a:pt x="7363157" y="6478370"/>
                </a:lnTo>
                <a:lnTo>
                  <a:pt x="7362540" y="6488240"/>
                </a:lnTo>
                <a:lnTo>
                  <a:pt x="7344097" y="6446356"/>
                </a:lnTo>
                <a:close/>
                <a:moveTo>
                  <a:pt x="7262859" y="6446356"/>
                </a:moveTo>
                <a:lnTo>
                  <a:pt x="7232572" y="6515689"/>
                </a:lnTo>
                <a:lnTo>
                  <a:pt x="7250831" y="6515689"/>
                </a:lnTo>
                <a:lnTo>
                  <a:pt x="7256999" y="6499836"/>
                </a:lnTo>
                <a:lnTo>
                  <a:pt x="7277602" y="6499836"/>
                </a:lnTo>
                <a:lnTo>
                  <a:pt x="7279390" y="6515689"/>
                </a:lnTo>
                <a:lnTo>
                  <a:pt x="7297340" y="6515689"/>
                </a:lnTo>
                <a:lnTo>
                  <a:pt x="7286669" y="6446356"/>
                </a:lnTo>
                <a:close/>
                <a:moveTo>
                  <a:pt x="7180017" y="6446356"/>
                </a:moveTo>
                <a:lnTo>
                  <a:pt x="7173478" y="6492743"/>
                </a:lnTo>
                <a:cubicBezTo>
                  <a:pt x="7173231" y="6494593"/>
                  <a:pt x="7173108" y="6496259"/>
                  <a:pt x="7173108" y="6497924"/>
                </a:cubicBezTo>
                <a:cubicBezTo>
                  <a:pt x="7173108" y="6509767"/>
                  <a:pt x="7179955" y="6516984"/>
                  <a:pt x="7198584" y="6516984"/>
                </a:cubicBezTo>
                <a:cubicBezTo>
                  <a:pt x="7208145" y="6516984"/>
                  <a:pt x="7212833" y="6515319"/>
                  <a:pt x="7212833" y="6515319"/>
                </a:cubicBezTo>
                <a:lnTo>
                  <a:pt x="7214807" y="6501625"/>
                </a:lnTo>
                <a:cubicBezTo>
                  <a:pt x="7214807" y="6501625"/>
                  <a:pt x="7210735" y="6503105"/>
                  <a:pt x="7202470" y="6503105"/>
                </a:cubicBezTo>
                <a:cubicBezTo>
                  <a:pt x="7194204" y="6503105"/>
                  <a:pt x="7190565" y="6500762"/>
                  <a:pt x="7190565" y="6495210"/>
                </a:cubicBezTo>
                <a:cubicBezTo>
                  <a:pt x="7190565" y="6494408"/>
                  <a:pt x="7190626" y="6493606"/>
                  <a:pt x="7190750" y="6492743"/>
                </a:cubicBezTo>
                <a:lnTo>
                  <a:pt x="7197288" y="6446356"/>
                </a:lnTo>
                <a:close/>
                <a:moveTo>
                  <a:pt x="7116605" y="6446356"/>
                </a:moveTo>
                <a:lnTo>
                  <a:pt x="7086318" y="6515689"/>
                </a:lnTo>
                <a:lnTo>
                  <a:pt x="7104576" y="6515689"/>
                </a:lnTo>
                <a:lnTo>
                  <a:pt x="7110745" y="6499836"/>
                </a:lnTo>
                <a:lnTo>
                  <a:pt x="7131348" y="6499836"/>
                </a:lnTo>
                <a:lnTo>
                  <a:pt x="7133136" y="6515689"/>
                </a:lnTo>
                <a:lnTo>
                  <a:pt x="7151086" y="6515689"/>
                </a:lnTo>
                <a:lnTo>
                  <a:pt x="7140415" y="6446356"/>
                </a:lnTo>
                <a:close/>
                <a:moveTo>
                  <a:pt x="6951230" y="6446356"/>
                </a:moveTo>
                <a:lnTo>
                  <a:pt x="6949318" y="6460297"/>
                </a:lnTo>
                <a:lnTo>
                  <a:pt x="6978988" y="6460297"/>
                </a:lnTo>
                <a:lnTo>
                  <a:pt x="6942594" y="6501625"/>
                </a:lnTo>
                <a:lnTo>
                  <a:pt x="6940497" y="6515689"/>
                </a:lnTo>
                <a:lnTo>
                  <a:pt x="6992867" y="6515689"/>
                </a:lnTo>
                <a:lnTo>
                  <a:pt x="6994902" y="6501748"/>
                </a:lnTo>
                <a:lnTo>
                  <a:pt x="6963875" y="6501748"/>
                </a:lnTo>
                <a:lnTo>
                  <a:pt x="7000022" y="6460482"/>
                </a:lnTo>
                <a:lnTo>
                  <a:pt x="7001934" y="6446356"/>
                </a:lnTo>
                <a:close/>
                <a:moveTo>
                  <a:pt x="6801399" y="6446356"/>
                </a:moveTo>
                <a:lnTo>
                  <a:pt x="6807382" y="6515689"/>
                </a:lnTo>
                <a:lnTo>
                  <a:pt x="6827861" y="6515689"/>
                </a:lnTo>
                <a:lnTo>
                  <a:pt x="6841555" y="6480344"/>
                </a:lnTo>
                <a:lnTo>
                  <a:pt x="6843529" y="6474299"/>
                </a:lnTo>
                <a:lnTo>
                  <a:pt x="6843714" y="6480344"/>
                </a:lnTo>
                <a:lnTo>
                  <a:pt x="6847724" y="6515689"/>
                </a:lnTo>
                <a:lnTo>
                  <a:pt x="6868265" y="6515689"/>
                </a:lnTo>
                <a:lnTo>
                  <a:pt x="6893555" y="6446356"/>
                </a:lnTo>
                <a:lnTo>
                  <a:pt x="6875173" y="6446356"/>
                </a:lnTo>
                <a:lnTo>
                  <a:pt x="6861294" y="6488548"/>
                </a:lnTo>
                <a:lnTo>
                  <a:pt x="6858087" y="6498911"/>
                </a:lnTo>
                <a:lnTo>
                  <a:pt x="6858272" y="6488548"/>
                </a:lnTo>
                <a:lnTo>
                  <a:pt x="6855558" y="6450057"/>
                </a:lnTo>
                <a:lnTo>
                  <a:pt x="6838163" y="6450057"/>
                </a:lnTo>
                <a:lnTo>
                  <a:pt x="6824839" y="6488548"/>
                </a:lnTo>
                <a:lnTo>
                  <a:pt x="6821755" y="6499158"/>
                </a:lnTo>
                <a:lnTo>
                  <a:pt x="6821940" y="6488548"/>
                </a:lnTo>
                <a:lnTo>
                  <a:pt x="6819472" y="6446356"/>
                </a:lnTo>
                <a:close/>
                <a:moveTo>
                  <a:pt x="6652740" y="6446356"/>
                </a:moveTo>
                <a:lnTo>
                  <a:pt x="6642994" y="6515689"/>
                </a:lnTo>
                <a:lnTo>
                  <a:pt x="6659834" y="6515689"/>
                </a:lnTo>
                <a:lnTo>
                  <a:pt x="6664522" y="6482195"/>
                </a:lnTo>
                <a:lnTo>
                  <a:pt x="6664954" y="6473805"/>
                </a:lnTo>
                <a:lnTo>
                  <a:pt x="6683459" y="6515689"/>
                </a:lnTo>
                <a:lnTo>
                  <a:pt x="6700915" y="6515689"/>
                </a:lnTo>
                <a:lnTo>
                  <a:pt x="6710600" y="6446356"/>
                </a:lnTo>
                <a:lnTo>
                  <a:pt x="6693883" y="6446356"/>
                </a:lnTo>
                <a:lnTo>
                  <a:pt x="6689381" y="6478370"/>
                </a:lnTo>
                <a:lnTo>
                  <a:pt x="6688825" y="6488240"/>
                </a:lnTo>
                <a:lnTo>
                  <a:pt x="6670382" y="6446356"/>
                </a:lnTo>
                <a:close/>
                <a:moveTo>
                  <a:pt x="7027904" y="6446295"/>
                </a:moveTo>
                <a:lnTo>
                  <a:pt x="7021427" y="6492311"/>
                </a:lnTo>
                <a:cubicBezTo>
                  <a:pt x="7021242" y="6493730"/>
                  <a:pt x="7021057" y="6495581"/>
                  <a:pt x="7021057" y="6497123"/>
                </a:cubicBezTo>
                <a:cubicBezTo>
                  <a:pt x="7021057" y="6509336"/>
                  <a:pt x="7028644" y="6516985"/>
                  <a:pt x="7048506" y="6516985"/>
                </a:cubicBezTo>
                <a:cubicBezTo>
                  <a:pt x="7058253" y="6516985"/>
                  <a:pt x="7065901" y="6515320"/>
                  <a:pt x="7065901" y="6515320"/>
                </a:cubicBezTo>
                <a:lnTo>
                  <a:pt x="7067875" y="6501749"/>
                </a:lnTo>
                <a:cubicBezTo>
                  <a:pt x="7067690" y="6501811"/>
                  <a:pt x="7061337" y="6503106"/>
                  <a:pt x="7052639" y="6503106"/>
                </a:cubicBezTo>
                <a:cubicBezTo>
                  <a:pt x="7042893" y="6503106"/>
                  <a:pt x="7038699" y="6500947"/>
                  <a:pt x="7038699" y="6494964"/>
                </a:cubicBezTo>
                <a:cubicBezTo>
                  <a:pt x="7038699" y="6494347"/>
                  <a:pt x="7038699" y="6493668"/>
                  <a:pt x="7038822" y="6492990"/>
                </a:cubicBezTo>
                <a:lnTo>
                  <a:pt x="7039624" y="6487438"/>
                </a:lnTo>
                <a:lnTo>
                  <a:pt x="7066333" y="6487438"/>
                </a:lnTo>
                <a:lnTo>
                  <a:pt x="7068369" y="6473683"/>
                </a:lnTo>
                <a:lnTo>
                  <a:pt x="7041598" y="6473683"/>
                </a:lnTo>
                <a:lnTo>
                  <a:pt x="7043448" y="6460174"/>
                </a:lnTo>
                <a:lnTo>
                  <a:pt x="7073735" y="6460174"/>
                </a:lnTo>
                <a:lnTo>
                  <a:pt x="7075586" y="6446295"/>
                </a:lnTo>
                <a:close/>
                <a:moveTo>
                  <a:pt x="6733423" y="6446295"/>
                </a:moveTo>
                <a:lnTo>
                  <a:pt x="6726946" y="6492311"/>
                </a:lnTo>
                <a:cubicBezTo>
                  <a:pt x="6726761" y="6493730"/>
                  <a:pt x="6726576" y="6495581"/>
                  <a:pt x="6726576" y="6497123"/>
                </a:cubicBezTo>
                <a:cubicBezTo>
                  <a:pt x="6726576" y="6509336"/>
                  <a:pt x="6734163" y="6516985"/>
                  <a:pt x="6754025" y="6516985"/>
                </a:cubicBezTo>
                <a:cubicBezTo>
                  <a:pt x="6763772" y="6516985"/>
                  <a:pt x="6771420" y="6515320"/>
                  <a:pt x="6771420" y="6515320"/>
                </a:cubicBezTo>
                <a:lnTo>
                  <a:pt x="6773394" y="6501749"/>
                </a:lnTo>
                <a:cubicBezTo>
                  <a:pt x="6773209" y="6501811"/>
                  <a:pt x="6766856" y="6503106"/>
                  <a:pt x="6758158" y="6503106"/>
                </a:cubicBezTo>
                <a:cubicBezTo>
                  <a:pt x="6748412" y="6503106"/>
                  <a:pt x="6744218" y="6500947"/>
                  <a:pt x="6744218" y="6494964"/>
                </a:cubicBezTo>
                <a:cubicBezTo>
                  <a:pt x="6744218" y="6494347"/>
                  <a:pt x="6744218" y="6493668"/>
                  <a:pt x="6744341" y="6492990"/>
                </a:cubicBezTo>
                <a:lnTo>
                  <a:pt x="6745143" y="6487438"/>
                </a:lnTo>
                <a:lnTo>
                  <a:pt x="6771852" y="6487438"/>
                </a:lnTo>
                <a:lnTo>
                  <a:pt x="6773888" y="6473683"/>
                </a:lnTo>
                <a:lnTo>
                  <a:pt x="6747117" y="6473683"/>
                </a:lnTo>
                <a:lnTo>
                  <a:pt x="6748967" y="6460174"/>
                </a:lnTo>
                <a:lnTo>
                  <a:pt x="6779254" y="6460174"/>
                </a:lnTo>
                <a:lnTo>
                  <a:pt x="6781105" y="6446295"/>
                </a:lnTo>
                <a:close/>
                <a:moveTo>
                  <a:pt x="7431997" y="6445061"/>
                </a:moveTo>
                <a:cubicBezTo>
                  <a:pt x="7419537" y="6445061"/>
                  <a:pt x="7407694" y="6447590"/>
                  <a:pt x="7407694" y="6447590"/>
                </a:cubicBezTo>
                <a:lnTo>
                  <a:pt x="7407632" y="6447590"/>
                </a:lnTo>
                <a:lnTo>
                  <a:pt x="7398256" y="6514209"/>
                </a:lnTo>
                <a:cubicBezTo>
                  <a:pt x="7398256" y="6514209"/>
                  <a:pt x="7407817" y="6516923"/>
                  <a:pt x="7421881" y="6516923"/>
                </a:cubicBezTo>
                <a:cubicBezTo>
                  <a:pt x="7452970" y="6516923"/>
                  <a:pt x="7461667" y="6495827"/>
                  <a:pt x="7461667" y="6472881"/>
                </a:cubicBezTo>
                <a:cubicBezTo>
                  <a:pt x="7461667" y="6456473"/>
                  <a:pt x="7454265" y="6445061"/>
                  <a:pt x="7431997" y="6445061"/>
                </a:cubicBezTo>
                <a:close/>
                <a:moveTo>
                  <a:pt x="6922362" y="6265067"/>
                </a:moveTo>
                <a:lnTo>
                  <a:pt x="6922353" y="6265128"/>
                </a:lnTo>
                <a:lnTo>
                  <a:pt x="6922300" y="6265128"/>
                </a:lnTo>
                <a:close/>
                <a:moveTo>
                  <a:pt x="7042029" y="6261736"/>
                </a:moveTo>
                <a:cubicBezTo>
                  <a:pt x="7058005" y="6261736"/>
                  <a:pt x="7061891" y="6273888"/>
                  <a:pt x="7061891" y="6288198"/>
                </a:cubicBezTo>
                <a:cubicBezTo>
                  <a:pt x="7061891" y="6308061"/>
                  <a:pt x="7056402" y="6345811"/>
                  <a:pt x="7030741" y="6345811"/>
                </a:cubicBezTo>
                <a:cubicBezTo>
                  <a:pt x="7014210" y="6345811"/>
                  <a:pt x="7010879" y="6333660"/>
                  <a:pt x="7010879" y="6319349"/>
                </a:cubicBezTo>
                <a:cubicBezTo>
                  <a:pt x="7010879" y="6301152"/>
                  <a:pt x="7015011" y="6261736"/>
                  <a:pt x="7042029" y="6261736"/>
                </a:cubicBezTo>
                <a:close/>
                <a:moveTo>
                  <a:pt x="6502415" y="6260070"/>
                </a:moveTo>
                <a:cubicBezTo>
                  <a:pt x="6514320" y="6260070"/>
                  <a:pt x="6519810" y="6266177"/>
                  <a:pt x="6519810" y="6276355"/>
                </a:cubicBezTo>
                <a:lnTo>
                  <a:pt x="6519749" y="6276355"/>
                </a:lnTo>
                <a:cubicBezTo>
                  <a:pt x="6519749" y="6280241"/>
                  <a:pt x="6518947" y="6285176"/>
                  <a:pt x="6518392" y="6286841"/>
                </a:cubicBezTo>
                <a:lnTo>
                  <a:pt x="6476200" y="6286841"/>
                </a:lnTo>
                <a:cubicBezTo>
                  <a:pt x="6478975" y="6273024"/>
                  <a:pt x="6485576" y="6260070"/>
                  <a:pt x="6502415" y="6260070"/>
                </a:cubicBezTo>
                <a:close/>
                <a:moveTo>
                  <a:pt x="6355730" y="6260070"/>
                </a:moveTo>
                <a:cubicBezTo>
                  <a:pt x="6367635" y="6260070"/>
                  <a:pt x="6373125" y="6266177"/>
                  <a:pt x="6373125" y="6276355"/>
                </a:cubicBezTo>
                <a:lnTo>
                  <a:pt x="6373064" y="6276355"/>
                </a:lnTo>
                <a:cubicBezTo>
                  <a:pt x="6373064" y="6280241"/>
                  <a:pt x="6372262" y="6285176"/>
                  <a:pt x="6371707" y="6286841"/>
                </a:cubicBezTo>
                <a:lnTo>
                  <a:pt x="6329515" y="6286841"/>
                </a:lnTo>
                <a:cubicBezTo>
                  <a:pt x="6332290" y="6273024"/>
                  <a:pt x="6338891" y="6260070"/>
                  <a:pt x="6355730" y="6260070"/>
                </a:cubicBezTo>
                <a:close/>
                <a:moveTo>
                  <a:pt x="7116420" y="6227563"/>
                </a:moveTo>
                <a:lnTo>
                  <a:pt x="7135974" y="6380046"/>
                </a:lnTo>
                <a:lnTo>
                  <a:pt x="7188961" y="6380046"/>
                </a:lnTo>
                <a:lnTo>
                  <a:pt x="7215423" y="6313859"/>
                </a:lnTo>
                <a:lnTo>
                  <a:pt x="7222579" y="6291221"/>
                </a:lnTo>
                <a:lnTo>
                  <a:pt x="7223381" y="6313859"/>
                </a:lnTo>
                <a:lnTo>
                  <a:pt x="7230844" y="6380046"/>
                </a:lnTo>
                <a:lnTo>
                  <a:pt x="7283769" y="6380046"/>
                </a:lnTo>
                <a:lnTo>
                  <a:pt x="7346132" y="6227563"/>
                </a:lnTo>
                <a:lnTo>
                  <a:pt x="7297587" y="6227563"/>
                </a:lnTo>
                <a:lnTo>
                  <a:pt x="7259774" y="6334277"/>
                </a:lnTo>
                <a:lnTo>
                  <a:pt x="7251817" y="6227563"/>
                </a:lnTo>
                <a:lnTo>
                  <a:pt x="7210180" y="6227563"/>
                </a:lnTo>
                <a:lnTo>
                  <a:pt x="7172676" y="6334277"/>
                </a:lnTo>
                <a:lnTo>
                  <a:pt x="7164410" y="6227563"/>
                </a:lnTo>
                <a:close/>
                <a:moveTo>
                  <a:pt x="6137368" y="6227439"/>
                </a:moveTo>
                <a:lnTo>
                  <a:pt x="6124661" y="6318978"/>
                </a:lnTo>
                <a:cubicBezTo>
                  <a:pt x="6123859" y="6325085"/>
                  <a:pt x="6123551" y="6330328"/>
                  <a:pt x="6123551" y="6335263"/>
                </a:cubicBezTo>
                <a:cubicBezTo>
                  <a:pt x="6123551" y="6372212"/>
                  <a:pt x="6145572" y="6383500"/>
                  <a:pt x="6183631" y="6383500"/>
                </a:cubicBezTo>
                <a:cubicBezTo>
                  <a:pt x="6224158" y="6383500"/>
                  <a:pt x="6255864" y="6370300"/>
                  <a:pt x="6255864" y="6370300"/>
                </a:cubicBezTo>
                <a:lnTo>
                  <a:pt x="6275726" y="6227501"/>
                </a:lnTo>
                <a:lnTo>
                  <a:pt x="6228044" y="6227501"/>
                </a:lnTo>
                <a:lnTo>
                  <a:pt x="6212068" y="6343035"/>
                </a:lnTo>
                <a:cubicBezTo>
                  <a:pt x="6212068" y="6343035"/>
                  <a:pt x="6202939" y="6345811"/>
                  <a:pt x="6191650" y="6345811"/>
                </a:cubicBezTo>
                <a:cubicBezTo>
                  <a:pt x="6180917" y="6345811"/>
                  <a:pt x="6170986" y="6343652"/>
                  <a:pt x="6170986" y="6329835"/>
                </a:cubicBezTo>
                <a:cubicBezTo>
                  <a:pt x="6170986" y="6328231"/>
                  <a:pt x="6171295" y="6326257"/>
                  <a:pt x="6171541" y="6324345"/>
                </a:cubicBezTo>
                <a:lnTo>
                  <a:pt x="6171541" y="6324221"/>
                </a:lnTo>
                <a:lnTo>
                  <a:pt x="6185050" y="6227439"/>
                </a:lnTo>
                <a:close/>
                <a:moveTo>
                  <a:pt x="6797019" y="6224232"/>
                </a:moveTo>
                <a:cubicBezTo>
                  <a:pt x="6760625" y="6224232"/>
                  <a:pt x="6729722" y="6236137"/>
                  <a:pt x="6729722" y="6273888"/>
                </a:cubicBezTo>
                <a:cubicBezTo>
                  <a:pt x="6729722" y="6301769"/>
                  <a:pt x="6746561" y="6313366"/>
                  <a:pt x="6774381" y="6322988"/>
                </a:cubicBezTo>
                <a:cubicBezTo>
                  <a:pt x="6786780" y="6327368"/>
                  <a:pt x="6797513" y="6329280"/>
                  <a:pt x="6797513" y="6337299"/>
                </a:cubicBezTo>
                <a:cubicBezTo>
                  <a:pt x="6797513" y="6344208"/>
                  <a:pt x="6789000" y="6347230"/>
                  <a:pt x="6774381" y="6347230"/>
                </a:cubicBezTo>
                <a:cubicBezTo>
                  <a:pt x="6750077" y="6347230"/>
                  <a:pt x="6730523" y="6338965"/>
                  <a:pt x="6730523" y="6338965"/>
                </a:cubicBezTo>
                <a:lnTo>
                  <a:pt x="6719482" y="6374001"/>
                </a:lnTo>
                <a:cubicBezTo>
                  <a:pt x="6719482" y="6374001"/>
                  <a:pt x="6740701" y="6383377"/>
                  <a:pt x="6773517" y="6383377"/>
                </a:cubicBezTo>
                <a:cubicBezTo>
                  <a:pt x="6815401" y="6383377"/>
                  <a:pt x="6842974" y="6368203"/>
                  <a:pt x="6842974" y="6330144"/>
                </a:cubicBezTo>
                <a:cubicBezTo>
                  <a:pt x="6842974" y="6301461"/>
                  <a:pt x="6827244" y="6292085"/>
                  <a:pt x="6800227" y="6283819"/>
                </a:cubicBezTo>
                <a:cubicBezTo>
                  <a:pt x="6785916" y="6279378"/>
                  <a:pt x="6774874" y="6277466"/>
                  <a:pt x="6774874" y="6270002"/>
                </a:cubicBezTo>
                <a:lnTo>
                  <a:pt x="6774936" y="6270002"/>
                </a:lnTo>
                <a:cubicBezTo>
                  <a:pt x="6774936" y="6260379"/>
                  <a:pt x="6792639" y="6260379"/>
                  <a:pt x="6797019" y="6260379"/>
                </a:cubicBezTo>
                <a:cubicBezTo>
                  <a:pt x="6822680" y="6260379"/>
                  <a:pt x="6839211" y="6266979"/>
                  <a:pt x="6839211" y="6266979"/>
                </a:cubicBezTo>
                <a:lnTo>
                  <a:pt x="6850808" y="6232498"/>
                </a:lnTo>
                <a:cubicBezTo>
                  <a:pt x="6844146" y="6229475"/>
                  <a:pt x="6821261" y="6224232"/>
                  <a:pt x="6797019" y="6224232"/>
                </a:cubicBezTo>
                <a:close/>
                <a:moveTo>
                  <a:pt x="7429591" y="6224047"/>
                </a:moveTo>
                <a:cubicBezTo>
                  <a:pt x="7389065" y="6224047"/>
                  <a:pt x="7357359" y="6237309"/>
                  <a:pt x="7357359" y="6237309"/>
                </a:cubicBezTo>
                <a:lnTo>
                  <a:pt x="7337250" y="6380108"/>
                </a:lnTo>
                <a:lnTo>
                  <a:pt x="7384932" y="6380108"/>
                </a:lnTo>
                <a:lnTo>
                  <a:pt x="7400908" y="6264573"/>
                </a:lnTo>
                <a:cubicBezTo>
                  <a:pt x="7400908" y="6264573"/>
                  <a:pt x="7410346" y="6261798"/>
                  <a:pt x="7421326" y="6261798"/>
                </a:cubicBezTo>
                <a:cubicBezTo>
                  <a:pt x="7432305" y="6261798"/>
                  <a:pt x="7441990" y="6264265"/>
                  <a:pt x="7441990" y="6278329"/>
                </a:cubicBezTo>
                <a:cubicBezTo>
                  <a:pt x="7441990" y="6279933"/>
                  <a:pt x="7441743" y="6283264"/>
                  <a:pt x="7441743" y="6283264"/>
                </a:cubicBezTo>
                <a:lnTo>
                  <a:pt x="7441681" y="6283326"/>
                </a:lnTo>
                <a:lnTo>
                  <a:pt x="7428173" y="6380108"/>
                </a:lnTo>
                <a:lnTo>
                  <a:pt x="7475854" y="6380108"/>
                </a:lnTo>
                <a:lnTo>
                  <a:pt x="7488561" y="6288569"/>
                </a:lnTo>
                <a:cubicBezTo>
                  <a:pt x="7489425" y="6282524"/>
                  <a:pt x="7489672" y="6276972"/>
                  <a:pt x="7489672" y="6272037"/>
                </a:cubicBezTo>
                <a:cubicBezTo>
                  <a:pt x="7489672" y="6235335"/>
                  <a:pt x="7467897" y="6224047"/>
                  <a:pt x="7429591" y="6224047"/>
                </a:cubicBezTo>
                <a:close/>
                <a:moveTo>
                  <a:pt x="6655947" y="6224047"/>
                </a:moveTo>
                <a:cubicBezTo>
                  <a:pt x="6615421" y="6224047"/>
                  <a:pt x="6583715" y="6237309"/>
                  <a:pt x="6583715" y="6237309"/>
                </a:cubicBezTo>
                <a:lnTo>
                  <a:pt x="6563606" y="6380108"/>
                </a:lnTo>
                <a:lnTo>
                  <a:pt x="6611288" y="6380108"/>
                </a:lnTo>
                <a:lnTo>
                  <a:pt x="6627264" y="6264573"/>
                </a:lnTo>
                <a:cubicBezTo>
                  <a:pt x="6627264" y="6264573"/>
                  <a:pt x="6636640" y="6261798"/>
                  <a:pt x="6647682" y="6261798"/>
                </a:cubicBezTo>
                <a:cubicBezTo>
                  <a:pt x="6658723" y="6261798"/>
                  <a:pt x="6668346" y="6264265"/>
                  <a:pt x="6668346" y="6278329"/>
                </a:cubicBezTo>
                <a:cubicBezTo>
                  <a:pt x="6668346" y="6279933"/>
                  <a:pt x="6668099" y="6283264"/>
                  <a:pt x="6668099" y="6283264"/>
                </a:cubicBezTo>
                <a:lnTo>
                  <a:pt x="6668099" y="6283326"/>
                </a:lnTo>
                <a:lnTo>
                  <a:pt x="6654590" y="6380108"/>
                </a:lnTo>
                <a:lnTo>
                  <a:pt x="6702272" y="6380108"/>
                </a:lnTo>
                <a:lnTo>
                  <a:pt x="6714979" y="6288569"/>
                </a:lnTo>
                <a:cubicBezTo>
                  <a:pt x="6715843" y="6282524"/>
                  <a:pt x="6716089" y="6276972"/>
                  <a:pt x="6716089" y="6272037"/>
                </a:cubicBezTo>
                <a:cubicBezTo>
                  <a:pt x="6716089" y="6235335"/>
                  <a:pt x="6694253" y="6224047"/>
                  <a:pt x="6655947" y="6224047"/>
                </a:cubicBezTo>
                <a:close/>
                <a:moveTo>
                  <a:pt x="7043941" y="6223985"/>
                </a:moveTo>
                <a:cubicBezTo>
                  <a:pt x="6988487" y="6223985"/>
                  <a:pt x="6963135" y="6268089"/>
                  <a:pt x="6963135" y="6321569"/>
                </a:cubicBezTo>
                <a:cubicBezTo>
                  <a:pt x="6963135" y="6357716"/>
                  <a:pt x="6979913" y="6383624"/>
                  <a:pt x="7028459" y="6383624"/>
                </a:cubicBezTo>
                <a:cubicBezTo>
                  <a:pt x="7085578" y="6383624"/>
                  <a:pt x="7109265" y="6333968"/>
                  <a:pt x="7109265" y="6286841"/>
                </a:cubicBezTo>
                <a:cubicBezTo>
                  <a:pt x="7109265" y="6250201"/>
                  <a:pt x="7092734" y="6223985"/>
                  <a:pt x="7043941" y="6223985"/>
                </a:cubicBezTo>
                <a:close/>
                <a:moveTo>
                  <a:pt x="6506548" y="6223985"/>
                </a:moveTo>
                <a:cubicBezTo>
                  <a:pt x="6450847" y="6223985"/>
                  <a:pt x="6424940" y="6267287"/>
                  <a:pt x="6424940" y="6315524"/>
                </a:cubicBezTo>
                <a:cubicBezTo>
                  <a:pt x="6424940" y="6363761"/>
                  <a:pt x="6451958" y="6383624"/>
                  <a:pt x="6497727" y="6383624"/>
                </a:cubicBezTo>
                <a:cubicBezTo>
                  <a:pt x="6524437" y="6383624"/>
                  <a:pt x="6542942" y="6376715"/>
                  <a:pt x="6542942" y="6376715"/>
                </a:cubicBezTo>
                <a:lnTo>
                  <a:pt x="6540166" y="6341432"/>
                </a:lnTo>
                <a:cubicBezTo>
                  <a:pt x="6540166" y="6341432"/>
                  <a:pt x="6525300" y="6346120"/>
                  <a:pt x="6506548" y="6346120"/>
                </a:cubicBezTo>
                <a:cubicBezTo>
                  <a:pt x="6483108" y="6346120"/>
                  <a:pt x="6471512" y="6338162"/>
                  <a:pt x="6471512" y="6321878"/>
                </a:cubicBezTo>
                <a:cubicBezTo>
                  <a:pt x="6471512" y="6320212"/>
                  <a:pt x="6471512" y="6317745"/>
                  <a:pt x="6472067" y="6315524"/>
                </a:cubicBezTo>
                <a:lnTo>
                  <a:pt x="6472128" y="6315524"/>
                </a:lnTo>
                <a:lnTo>
                  <a:pt x="6555649" y="6315524"/>
                </a:lnTo>
                <a:cubicBezTo>
                  <a:pt x="6559227" y="6305593"/>
                  <a:pt x="6563915" y="6291221"/>
                  <a:pt x="6563915" y="6276355"/>
                </a:cubicBezTo>
                <a:cubicBezTo>
                  <a:pt x="6563915" y="6246623"/>
                  <a:pt x="6546828" y="6223985"/>
                  <a:pt x="6506548" y="6223985"/>
                </a:cubicBezTo>
                <a:close/>
                <a:moveTo>
                  <a:pt x="6359863" y="6223985"/>
                </a:moveTo>
                <a:cubicBezTo>
                  <a:pt x="6304162" y="6223985"/>
                  <a:pt x="6278255" y="6267287"/>
                  <a:pt x="6278255" y="6315524"/>
                </a:cubicBezTo>
                <a:cubicBezTo>
                  <a:pt x="6278255" y="6363761"/>
                  <a:pt x="6305273" y="6383624"/>
                  <a:pt x="6351042" y="6383624"/>
                </a:cubicBezTo>
                <a:cubicBezTo>
                  <a:pt x="6377813" y="6383624"/>
                  <a:pt x="6396257" y="6376715"/>
                  <a:pt x="6396257" y="6376715"/>
                </a:cubicBezTo>
                <a:lnTo>
                  <a:pt x="6393481" y="6341432"/>
                </a:lnTo>
                <a:cubicBezTo>
                  <a:pt x="6393481" y="6341432"/>
                  <a:pt x="6378615" y="6346120"/>
                  <a:pt x="6359863" y="6346120"/>
                </a:cubicBezTo>
                <a:cubicBezTo>
                  <a:pt x="6336423" y="6346120"/>
                  <a:pt x="6324827" y="6338162"/>
                  <a:pt x="6324827" y="6321878"/>
                </a:cubicBezTo>
                <a:cubicBezTo>
                  <a:pt x="6324827" y="6320212"/>
                  <a:pt x="6324827" y="6317745"/>
                  <a:pt x="6325382" y="6315524"/>
                </a:cubicBezTo>
                <a:lnTo>
                  <a:pt x="6325443" y="6315524"/>
                </a:lnTo>
                <a:lnTo>
                  <a:pt x="6408964" y="6315524"/>
                </a:lnTo>
                <a:cubicBezTo>
                  <a:pt x="6412542" y="6305593"/>
                  <a:pt x="6417230" y="6291221"/>
                  <a:pt x="6417230" y="6276355"/>
                </a:cubicBezTo>
                <a:cubicBezTo>
                  <a:pt x="6417230" y="6246623"/>
                  <a:pt x="6400143" y="6223985"/>
                  <a:pt x="6359863" y="6223985"/>
                </a:cubicBezTo>
                <a:close/>
                <a:moveTo>
                  <a:pt x="6035096" y="6219544"/>
                </a:moveTo>
                <a:cubicBezTo>
                  <a:pt x="6059092" y="6219544"/>
                  <a:pt x="6065445" y="6237185"/>
                  <a:pt x="6065445" y="6257294"/>
                </a:cubicBezTo>
                <a:cubicBezTo>
                  <a:pt x="6065445" y="6285422"/>
                  <a:pt x="6059092" y="6344701"/>
                  <a:pt x="6018565" y="6344701"/>
                </a:cubicBezTo>
                <a:cubicBezTo>
                  <a:pt x="5993768" y="6344701"/>
                  <a:pt x="5987970" y="6326504"/>
                  <a:pt x="5987970" y="6306950"/>
                </a:cubicBezTo>
                <a:cubicBezTo>
                  <a:pt x="5987970" y="6278822"/>
                  <a:pt x="5993213" y="6219852"/>
                  <a:pt x="6035096" y="6219544"/>
                </a:cubicBezTo>
                <a:close/>
                <a:moveTo>
                  <a:pt x="6933896" y="6183767"/>
                </a:moveTo>
                <a:lnTo>
                  <a:pt x="6885104" y="6190120"/>
                </a:lnTo>
                <a:lnTo>
                  <a:pt x="6879861" y="6227624"/>
                </a:lnTo>
                <a:lnTo>
                  <a:pt x="6862466" y="6227624"/>
                </a:lnTo>
                <a:lnTo>
                  <a:pt x="6857223" y="6265128"/>
                </a:lnTo>
                <a:lnTo>
                  <a:pt x="6874618" y="6265128"/>
                </a:lnTo>
                <a:lnTo>
                  <a:pt x="6866599" y="6322186"/>
                </a:lnTo>
                <a:cubicBezTo>
                  <a:pt x="6865735" y="6327676"/>
                  <a:pt x="6865489" y="6332364"/>
                  <a:pt x="6865489" y="6337052"/>
                </a:cubicBezTo>
                <a:cubicBezTo>
                  <a:pt x="6865489" y="6372891"/>
                  <a:pt x="6887572" y="6383624"/>
                  <a:pt x="6914589" y="6383624"/>
                </a:cubicBezTo>
                <a:cubicBezTo>
                  <a:pt x="6938029" y="6383624"/>
                  <a:pt x="6950428" y="6375913"/>
                  <a:pt x="6950428" y="6375913"/>
                </a:cubicBezTo>
                <a:lnTo>
                  <a:pt x="6949071" y="6341987"/>
                </a:lnTo>
                <a:cubicBezTo>
                  <a:pt x="6949071" y="6341987"/>
                  <a:pt x="6940805" y="6345873"/>
                  <a:pt x="6930627" y="6345873"/>
                </a:cubicBezTo>
                <a:cubicBezTo>
                  <a:pt x="6918784" y="6345873"/>
                  <a:pt x="6913787" y="6340075"/>
                  <a:pt x="6913787" y="6329033"/>
                </a:cubicBezTo>
                <a:cubicBezTo>
                  <a:pt x="6913787" y="6326874"/>
                  <a:pt x="6914096" y="6324345"/>
                  <a:pt x="6914343" y="6321878"/>
                </a:cubicBezTo>
                <a:lnTo>
                  <a:pt x="6922353" y="6265128"/>
                </a:lnTo>
                <a:lnTo>
                  <a:pt x="6958138" y="6265128"/>
                </a:lnTo>
                <a:lnTo>
                  <a:pt x="6963381" y="6227624"/>
                </a:lnTo>
                <a:lnTo>
                  <a:pt x="6927543" y="6227624"/>
                </a:lnTo>
                <a:close/>
                <a:moveTo>
                  <a:pt x="6038674" y="6180621"/>
                </a:moveTo>
                <a:cubicBezTo>
                  <a:pt x="5963666" y="6180621"/>
                  <a:pt x="5938869" y="6247610"/>
                  <a:pt x="5938869" y="6308307"/>
                </a:cubicBezTo>
                <a:cubicBezTo>
                  <a:pt x="5938869" y="6350993"/>
                  <a:pt x="5957066" y="6380416"/>
                  <a:pt x="6007092" y="6383315"/>
                </a:cubicBezTo>
                <a:cubicBezTo>
                  <a:pt x="6014987" y="6394418"/>
                  <a:pt x="6025165" y="6404905"/>
                  <a:pt x="6038551" y="6413911"/>
                </a:cubicBezTo>
                <a:cubicBezTo>
                  <a:pt x="6058228" y="6427173"/>
                  <a:pt x="6074143" y="6430812"/>
                  <a:pt x="6080064" y="6431799"/>
                </a:cubicBezTo>
                <a:lnTo>
                  <a:pt x="6082100" y="6432108"/>
                </a:lnTo>
                <a:lnTo>
                  <a:pt x="6098076" y="6400093"/>
                </a:lnTo>
                <a:lnTo>
                  <a:pt x="6095115" y="6399045"/>
                </a:lnTo>
                <a:cubicBezTo>
                  <a:pt x="6090365" y="6397318"/>
                  <a:pt x="6080681" y="6393246"/>
                  <a:pt x="6069023" y="6385351"/>
                </a:cubicBezTo>
                <a:lnTo>
                  <a:pt x="6069084" y="6385351"/>
                </a:lnTo>
                <a:cubicBezTo>
                  <a:pt x="6064396" y="6382205"/>
                  <a:pt x="6060202" y="6378812"/>
                  <a:pt x="6056377" y="6375235"/>
                </a:cubicBezTo>
                <a:cubicBezTo>
                  <a:pt x="6099618" y="6355434"/>
                  <a:pt x="6114237" y="6303619"/>
                  <a:pt x="6114237" y="6256431"/>
                </a:cubicBezTo>
                <a:cubicBezTo>
                  <a:pt x="6114237" y="6209242"/>
                  <a:pt x="6091352" y="6180621"/>
                  <a:pt x="6038674" y="6180621"/>
                </a:cubicBezTo>
                <a:close/>
                <a:moveTo>
                  <a:pt x="2203269" y="0"/>
                </a:moveTo>
                <a:lnTo>
                  <a:pt x="8299269" y="0"/>
                </a:lnTo>
                <a:lnTo>
                  <a:pt x="8299269" y="3451226"/>
                </a:lnTo>
                <a:lnTo>
                  <a:pt x="8299269" y="3677056"/>
                </a:lnTo>
                <a:lnTo>
                  <a:pt x="8299269" y="6858002"/>
                </a:lnTo>
                <a:lnTo>
                  <a:pt x="2203269" y="6858002"/>
                </a:lnTo>
                <a:lnTo>
                  <a:pt x="2203269" y="6858001"/>
                </a:lnTo>
                <a:lnTo>
                  <a:pt x="0" y="6858001"/>
                </a:lnTo>
                <a:lnTo>
                  <a:pt x="0" y="1"/>
                </a:lnTo>
                <a:lnTo>
                  <a:pt x="2203269" y="1"/>
                </a:lnTo>
                <a:close/>
              </a:path>
            </a:pathLst>
          </a:custGeom>
          <a:solidFill>
            <a:schemeClr val="tx1"/>
          </a:solidFill>
        </p:spPr>
        <p:txBody>
          <a:bodyPr wrap="square" tIns="360000">
            <a:noAutofit/>
          </a:bodyPr>
          <a:lstStyle>
            <a:lvl1pPr marL="0" indent="0" algn="ctr">
              <a:buNone/>
              <a:defRPr sz="1000">
                <a:solidFill>
                  <a:schemeClr val="bg1"/>
                </a:solidFill>
              </a:defRPr>
            </a:lvl1pPr>
          </a:lstStyle>
          <a:p>
            <a:r>
              <a:rPr lang="en-US"/>
              <a:t>Click icon to add picture</a:t>
            </a:r>
          </a:p>
        </p:txBody>
      </p:sp>
      <p:sp>
        <p:nvSpPr>
          <p:cNvPr id="5" name="Text Placeholder 5">
            <a:extLst>
              <a:ext uri="{FF2B5EF4-FFF2-40B4-BE49-F238E27FC236}">
                <a16:creationId xmlns:a16="http://schemas.microsoft.com/office/drawing/2014/main" id="{010CCA60-D7E5-5EB5-FBAF-C689C9AC065A}"/>
              </a:ext>
            </a:extLst>
          </p:cNvPr>
          <p:cNvSpPr>
            <a:spLocks noGrp="1"/>
          </p:cNvSpPr>
          <p:nvPr>
            <p:ph type="body" sz="quarter" idx="15" hasCustomPrompt="1"/>
          </p:nvPr>
        </p:nvSpPr>
        <p:spPr>
          <a:xfrm>
            <a:off x="825500" y="2004893"/>
            <a:ext cx="2681877" cy="1149787"/>
          </a:xfrm>
          <a:noFill/>
        </p:spPr>
        <p:txBody>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p>
          <a:p>
            <a:pPr lvl="1"/>
            <a:endParaRPr lang="en-US" dirty="0"/>
          </a:p>
        </p:txBody>
      </p:sp>
    </p:spTree>
    <p:extLst>
      <p:ext uri="{BB962C8B-B14F-4D97-AF65-F5344CB8AC3E}">
        <p14:creationId xmlns:p14="http://schemas.microsoft.com/office/powerpoint/2010/main" val="32436991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D552C9-E987-9F67-CC17-0A4739EA5F7E}"/>
              </a:ext>
            </a:extLst>
          </p:cNvPr>
          <p:cNvPicPr>
            <a:picLocks noChangeAspect="1"/>
          </p:cNvPicPr>
          <p:nvPr userDrawn="1"/>
        </p:nvPicPr>
        <p:blipFill>
          <a:blip r:embed="rId2"/>
          <a:stretch>
            <a:fillRect/>
          </a:stretch>
        </p:blipFill>
        <p:spPr>
          <a:xfrm>
            <a:off x="9771700" y="5220000"/>
            <a:ext cx="1594800" cy="1086497"/>
          </a:xfrm>
          <a:prstGeom prst="rect">
            <a:avLst/>
          </a:prstGeom>
        </p:spPr>
      </p:pic>
      <p:sp>
        <p:nvSpPr>
          <p:cNvPr id="18" name="Picture Placeholder 17">
            <a:extLst>
              <a:ext uri="{FF2B5EF4-FFF2-40B4-BE49-F238E27FC236}">
                <a16:creationId xmlns:a16="http://schemas.microsoft.com/office/drawing/2014/main" id="{43A348F7-229F-8923-49F7-ADE4FBD8016C}"/>
              </a:ext>
            </a:extLst>
          </p:cNvPr>
          <p:cNvSpPr>
            <a:spLocks noGrp="1"/>
          </p:cNvSpPr>
          <p:nvPr>
            <p:ph type="pic" sz="quarter" idx="13"/>
          </p:nvPr>
        </p:nvSpPr>
        <p:spPr>
          <a:xfrm>
            <a:off x="0" y="0"/>
            <a:ext cx="12191999" cy="6858000"/>
          </a:xfrm>
          <a:custGeom>
            <a:avLst/>
            <a:gdLst>
              <a:gd name="connsiteX0" fmla="*/ 11305805 w 12191999"/>
              <a:gd name="connsiteY0" fmla="*/ 6250849 h 6858000"/>
              <a:gd name="connsiteX1" fmla="*/ 11319611 w 12191999"/>
              <a:gd name="connsiteY1" fmla="*/ 6265545 h 6858000"/>
              <a:gd name="connsiteX2" fmla="*/ 11298870 w 12191999"/>
              <a:gd name="connsiteY2" fmla="*/ 6296401 h 6858000"/>
              <a:gd name="connsiteX3" fmla="*/ 11291745 w 12191999"/>
              <a:gd name="connsiteY3" fmla="*/ 6296211 h 6858000"/>
              <a:gd name="connsiteX4" fmla="*/ 11297980 w 12191999"/>
              <a:gd name="connsiteY4" fmla="*/ 6251167 h 6858000"/>
              <a:gd name="connsiteX5" fmla="*/ 11297916 w 12191999"/>
              <a:gd name="connsiteY5" fmla="*/ 6251167 h 6858000"/>
              <a:gd name="connsiteX6" fmla="*/ 11305805 w 12191999"/>
              <a:gd name="connsiteY6" fmla="*/ 6250849 h 6858000"/>
              <a:gd name="connsiteX7" fmla="*/ 11143140 w 12191999"/>
              <a:gd name="connsiteY7" fmla="*/ 6250849 h 6858000"/>
              <a:gd name="connsiteX8" fmla="*/ 11146180 w 12191999"/>
              <a:gd name="connsiteY8" fmla="*/ 6278715 h 6858000"/>
              <a:gd name="connsiteX9" fmla="*/ 11132183 w 12191999"/>
              <a:gd name="connsiteY9" fmla="*/ 6278715 h 6858000"/>
              <a:gd name="connsiteX10" fmla="*/ 10992295 w 12191999"/>
              <a:gd name="connsiteY10" fmla="*/ 6250849 h 6858000"/>
              <a:gd name="connsiteX11" fmla="*/ 10995335 w 12191999"/>
              <a:gd name="connsiteY11" fmla="*/ 6278715 h 6858000"/>
              <a:gd name="connsiteX12" fmla="*/ 10981338 w 12191999"/>
              <a:gd name="connsiteY12" fmla="*/ 6278715 h 6858000"/>
              <a:gd name="connsiteX13" fmla="*/ 11143126 w 12191999"/>
              <a:gd name="connsiteY13" fmla="*/ 6250721 h 6858000"/>
              <a:gd name="connsiteX14" fmla="*/ 11143190 w 12191999"/>
              <a:gd name="connsiteY14" fmla="*/ 6250721 h 6858000"/>
              <a:gd name="connsiteX15" fmla="*/ 11143140 w 12191999"/>
              <a:gd name="connsiteY15" fmla="*/ 6250849 h 6858000"/>
              <a:gd name="connsiteX16" fmla="*/ 10992281 w 12191999"/>
              <a:gd name="connsiteY16" fmla="*/ 6250721 h 6858000"/>
              <a:gd name="connsiteX17" fmla="*/ 10992345 w 12191999"/>
              <a:gd name="connsiteY17" fmla="*/ 6250721 h 6858000"/>
              <a:gd name="connsiteX18" fmla="*/ 10992295 w 12191999"/>
              <a:gd name="connsiteY18" fmla="*/ 6250849 h 6858000"/>
              <a:gd name="connsiteX19" fmla="*/ 11198222 w 12191999"/>
              <a:gd name="connsiteY19" fmla="*/ 6237870 h 6858000"/>
              <a:gd name="connsiteX20" fmla="*/ 11188106 w 12191999"/>
              <a:gd name="connsiteY20" fmla="*/ 6309380 h 6858000"/>
              <a:gd name="connsiteX21" fmla="*/ 11205475 w 12191999"/>
              <a:gd name="connsiteY21" fmla="*/ 6309380 h 6858000"/>
              <a:gd name="connsiteX22" fmla="*/ 11210310 w 12191999"/>
              <a:gd name="connsiteY22" fmla="*/ 6274834 h 6858000"/>
              <a:gd name="connsiteX23" fmla="*/ 11210819 w 12191999"/>
              <a:gd name="connsiteY23" fmla="*/ 6266181 h 6858000"/>
              <a:gd name="connsiteX24" fmla="*/ 11229841 w 12191999"/>
              <a:gd name="connsiteY24" fmla="*/ 6309380 h 6858000"/>
              <a:gd name="connsiteX25" fmla="*/ 11247910 w 12191999"/>
              <a:gd name="connsiteY25" fmla="*/ 6309380 h 6858000"/>
              <a:gd name="connsiteX26" fmla="*/ 11257835 w 12191999"/>
              <a:gd name="connsiteY26" fmla="*/ 6237870 h 6858000"/>
              <a:gd name="connsiteX27" fmla="*/ 11240657 w 12191999"/>
              <a:gd name="connsiteY27" fmla="*/ 6237870 h 6858000"/>
              <a:gd name="connsiteX28" fmla="*/ 11236013 w 12191999"/>
              <a:gd name="connsiteY28" fmla="*/ 6270889 h 6858000"/>
              <a:gd name="connsiteX29" fmla="*/ 11235377 w 12191999"/>
              <a:gd name="connsiteY29" fmla="*/ 6281069 h 6858000"/>
              <a:gd name="connsiteX30" fmla="*/ 11216354 w 12191999"/>
              <a:gd name="connsiteY30" fmla="*/ 6237870 h 6858000"/>
              <a:gd name="connsiteX31" fmla="*/ 11132565 w 12191999"/>
              <a:gd name="connsiteY31" fmla="*/ 6237870 h 6858000"/>
              <a:gd name="connsiteX32" fmla="*/ 11101327 w 12191999"/>
              <a:gd name="connsiteY32" fmla="*/ 6309380 h 6858000"/>
              <a:gd name="connsiteX33" fmla="*/ 11120159 w 12191999"/>
              <a:gd name="connsiteY33" fmla="*/ 6309380 h 6858000"/>
              <a:gd name="connsiteX34" fmla="*/ 11126521 w 12191999"/>
              <a:gd name="connsiteY34" fmla="*/ 6293029 h 6858000"/>
              <a:gd name="connsiteX35" fmla="*/ 11147770 w 12191999"/>
              <a:gd name="connsiteY35" fmla="*/ 6293029 h 6858000"/>
              <a:gd name="connsiteX36" fmla="*/ 11149616 w 12191999"/>
              <a:gd name="connsiteY36" fmla="*/ 6309380 h 6858000"/>
              <a:gd name="connsiteX37" fmla="*/ 11168129 w 12191999"/>
              <a:gd name="connsiteY37" fmla="*/ 6309380 h 6858000"/>
              <a:gd name="connsiteX38" fmla="*/ 11157123 w 12191999"/>
              <a:gd name="connsiteY38" fmla="*/ 6237870 h 6858000"/>
              <a:gd name="connsiteX39" fmla="*/ 11047122 w 12191999"/>
              <a:gd name="connsiteY39" fmla="*/ 6237870 h 6858000"/>
              <a:gd name="connsiteX40" fmla="*/ 11040378 w 12191999"/>
              <a:gd name="connsiteY40" fmla="*/ 6285713 h 6858000"/>
              <a:gd name="connsiteX41" fmla="*/ 11039996 w 12191999"/>
              <a:gd name="connsiteY41" fmla="*/ 6291057 h 6858000"/>
              <a:gd name="connsiteX42" fmla="*/ 11066272 w 12191999"/>
              <a:gd name="connsiteY42" fmla="*/ 6310716 h 6858000"/>
              <a:gd name="connsiteX43" fmla="*/ 11080968 w 12191999"/>
              <a:gd name="connsiteY43" fmla="*/ 6308998 h 6858000"/>
              <a:gd name="connsiteX44" fmla="*/ 11083004 w 12191999"/>
              <a:gd name="connsiteY44" fmla="*/ 6294875 h 6858000"/>
              <a:gd name="connsiteX45" fmla="*/ 11070280 w 12191999"/>
              <a:gd name="connsiteY45" fmla="*/ 6296401 h 6858000"/>
              <a:gd name="connsiteX46" fmla="*/ 11058001 w 12191999"/>
              <a:gd name="connsiteY46" fmla="*/ 6288258 h 6858000"/>
              <a:gd name="connsiteX47" fmla="*/ 11058192 w 12191999"/>
              <a:gd name="connsiteY47" fmla="*/ 6285713 h 6858000"/>
              <a:gd name="connsiteX48" fmla="*/ 11064935 w 12191999"/>
              <a:gd name="connsiteY48" fmla="*/ 6237870 h 6858000"/>
              <a:gd name="connsiteX49" fmla="*/ 10981720 w 12191999"/>
              <a:gd name="connsiteY49" fmla="*/ 6237870 h 6858000"/>
              <a:gd name="connsiteX50" fmla="*/ 10950482 w 12191999"/>
              <a:gd name="connsiteY50" fmla="*/ 6309380 h 6858000"/>
              <a:gd name="connsiteX51" fmla="*/ 10969314 w 12191999"/>
              <a:gd name="connsiteY51" fmla="*/ 6309380 h 6858000"/>
              <a:gd name="connsiteX52" fmla="*/ 10975676 w 12191999"/>
              <a:gd name="connsiteY52" fmla="*/ 6293029 h 6858000"/>
              <a:gd name="connsiteX53" fmla="*/ 10996925 w 12191999"/>
              <a:gd name="connsiteY53" fmla="*/ 6293029 h 6858000"/>
              <a:gd name="connsiteX54" fmla="*/ 10998770 w 12191999"/>
              <a:gd name="connsiteY54" fmla="*/ 6309380 h 6858000"/>
              <a:gd name="connsiteX55" fmla="*/ 11017284 w 12191999"/>
              <a:gd name="connsiteY55" fmla="*/ 6309380 h 6858000"/>
              <a:gd name="connsiteX56" fmla="*/ 11006278 w 12191999"/>
              <a:gd name="connsiteY56" fmla="*/ 6237870 h 6858000"/>
              <a:gd name="connsiteX57" fmla="*/ 10811151 w 12191999"/>
              <a:gd name="connsiteY57" fmla="*/ 6237870 h 6858000"/>
              <a:gd name="connsiteX58" fmla="*/ 10809179 w 12191999"/>
              <a:gd name="connsiteY58" fmla="*/ 6252248 h 6858000"/>
              <a:gd name="connsiteX59" fmla="*/ 10839781 w 12191999"/>
              <a:gd name="connsiteY59" fmla="*/ 6252248 h 6858000"/>
              <a:gd name="connsiteX60" fmla="*/ 10802244 w 12191999"/>
              <a:gd name="connsiteY60" fmla="*/ 6294875 h 6858000"/>
              <a:gd name="connsiteX61" fmla="*/ 10800081 w 12191999"/>
              <a:gd name="connsiteY61" fmla="*/ 6309380 h 6858000"/>
              <a:gd name="connsiteX62" fmla="*/ 10854095 w 12191999"/>
              <a:gd name="connsiteY62" fmla="*/ 6309380 h 6858000"/>
              <a:gd name="connsiteX63" fmla="*/ 10856195 w 12191999"/>
              <a:gd name="connsiteY63" fmla="*/ 6295002 h 6858000"/>
              <a:gd name="connsiteX64" fmla="*/ 10824193 w 12191999"/>
              <a:gd name="connsiteY64" fmla="*/ 6295002 h 6858000"/>
              <a:gd name="connsiteX65" fmla="*/ 10861475 w 12191999"/>
              <a:gd name="connsiteY65" fmla="*/ 6252439 h 6858000"/>
              <a:gd name="connsiteX66" fmla="*/ 10863448 w 12191999"/>
              <a:gd name="connsiteY66" fmla="*/ 6237870 h 6858000"/>
              <a:gd name="connsiteX67" fmla="*/ 10656616 w 12191999"/>
              <a:gd name="connsiteY67" fmla="*/ 6237870 h 6858000"/>
              <a:gd name="connsiteX68" fmla="*/ 10662787 w 12191999"/>
              <a:gd name="connsiteY68" fmla="*/ 6309380 h 6858000"/>
              <a:gd name="connsiteX69" fmla="*/ 10683909 w 12191999"/>
              <a:gd name="connsiteY69" fmla="*/ 6309380 h 6858000"/>
              <a:gd name="connsiteX70" fmla="*/ 10698033 w 12191999"/>
              <a:gd name="connsiteY70" fmla="*/ 6272925 h 6858000"/>
              <a:gd name="connsiteX71" fmla="*/ 10700069 w 12191999"/>
              <a:gd name="connsiteY71" fmla="*/ 6266690 h 6858000"/>
              <a:gd name="connsiteX72" fmla="*/ 10700260 w 12191999"/>
              <a:gd name="connsiteY72" fmla="*/ 6272925 h 6858000"/>
              <a:gd name="connsiteX73" fmla="*/ 10704395 w 12191999"/>
              <a:gd name="connsiteY73" fmla="*/ 6309380 h 6858000"/>
              <a:gd name="connsiteX74" fmla="*/ 10725581 w 12191999"/>
              <a:gd name="connsiteY74" fmla="*/ 6309380 h 6858000"/>
              <a:gd name="connsiteX75" fmla="*/ 10751666 w 12191999"/>
              <a:gd name="connsiteY75" fmla="*/ 6237870 h 6858000"/>
              <a:gd name="connsiteX76" fmla="*/ 10732707 w 12191999"/>
              <a:gd name="connsiteY76" fmla="*/ 6237870 h 6858000"/>
              <a:gd name="connsiteX77" fmla="*/ 10718392 w 12191999"/>
              <a:gd name="connsiteY77" fmla="*/ 6281387 h 6858000"/>
              <a:gd name="connsiteX78" fmla="*/ 10715084 w 12191999"/>
              <a:gd name="connsiteY78" fmla="*/ 6292075 h 6858000"/>
              <a:gd name="connsiteX79" fmla="*/ 10715275 w 12191999"/>
              <a:gd name="connsiteY79" fmla="*/ 6281387 h 6858000"/>
              <a:gd name="connsiteX80" fmla="*/ 10712475 w 12191999"/>
              <a:gd name="connsiteY80" fmla="*/ 6241687 h 6858000"/>
              <a:gd name="connsiteX81" fmla="*/ 10694534 w 12191999"/>
              <a:gd name="connsiteY81" fmla="*/ 6241687 h 6858000"/>
              <a:gd name="connsiteX82" fmla="*/ 10680792 w 12191999"/>
              <a:gd name="connsiteY82" fmla="*/ 6281387 h 6858000"/>
              <a:gd name="connsiteX83" fmla="*/ 10677611 w 12191999"/>
              <a:gd name="connsiteY83" fmla="*/ 6292330 h 6858000"/>
              <a:gd name="connsiteX84" fmla="*/ 10677802 w 12191999"/>
              <a:gd name="connsiteY84" fmla="*/ 6281387 h 6858000"/>
              <a:gd name="connsiteX85" fmla="*/ 10675257 w 12191999"/>
              <a:gd name="connsiteY85" fmla="*/ 6237870 h 6858000"/>
              <a:gd name="connsiteX86" fmla="*/ 10503289 w 12191999"/>
              <a:gd name="connsiteY86" fmla="*/ 6237870 h 6858000"/>
              <a:gd name="connsiteX87" fmla="*/ 10493237 w 12191999"/>
              <a:gd name="connsiteY87" fmla="*/ 6309380 h 6858000"/>
              <a:gd name="connsiteX88" fmla="*/ 10510606 w 12191999"/>
              <a:gd name="connsiteY88" fmla="*/ 6309380 h 6858000"/>
              <a:gd name="connsiteX89" fmla="*/ 10515441 w 12191999"/>
              <a:gd name="connsiteY89" fmla="*/ 6274834 h 6858000"/>
              <a:gd name="connsiteX90" fmla="*/ 10515886 w 12191999"/>
              <a:gd name="connsiteY90" fmla="*/ 6266181 h 6858000"/>
              <a:gd name="connsiteX91" fmla="*/ 10534972 w 12191999"/>
              <a:gd name="connsiteY91" fmla="*/ 6309380 h 6858000"/>
              <a:gd name="connsiteX92" fmla="*/ 10552977 w 12191999"/>
              <a:gd name="connsiteY92" fmla="*/ 6309380 h 6858000"/>
              <a:gd name="connsiteX93" fmla="*/ 10562966 w 12191999"/>
              <a:gd name="connsiteY93" fmla="*/ 6237870 h 6858000"/>
              <a:gd name="connsiteX94" fmla="*/ 10545724 w 12191999"/>
              <a:gd name="connsiteY94" fmla="*/ 6237870 h 6858000"/>
              <a:gd name="connsiteX95" fmla="*/ 10541080 w 12191999"/>
              <a:gd name="connsiteY95" fmla="*/ 6270889 h 6858000"/>
              <a:gd name="connsiteX96" fmla="*/ 10540507 w 12191999"/>
              <a:gd name="connsiteY96" fmla="*/ 6281069 h 6858000"/>
              <a:gd name="connsiteX97" fmla="*/ 10521485 w 12191999"/>
              <a:gd name="connsiteY97" fmla="*/ 6237870 h 6858000"/>
              <a:gd name="connsiteX98" fmla="*/ 10890232 w 12191999"/>
              <a:gd name="connsiteY98" fmla="*/ 6237806 h 6858000"/>
              <a:gd name="connsiteX99" fmla="*/ 10883552 w 12191999"/>
              <a:gd name="connsiteY99" fmla="*/ 6285267 h 6858000"/>
              <a:gd name="connsiteX100" fmla="*/ 10883170 w 12191999"/>
              <a:gd name="connsiteY100" fmla="*/ 6290230 h 6858000"/>
              <a:gd name="connsiteX101" fmla="*/ 10911481 w 12191999"/>
              <a:gd name="connsiteY101" fmla="*/ 6310716 h 6858000"/>
              <a:gd name="connsiteX102" fmla="*/ 10929423 w 12191999"/>
              <a:gd name="connsiteY102" fmla="*/ 6308998 h 6858000"/>
              <a:gd name="connsiteX103" fmla="*/ 10931458 w 12191999"/>
              <a:gd name="connsiteY103" fmla="*/ 6295001 h 6858000"/>
              <a:gd name="connsiteX104" fmla="*/ 10915744 w 12191999"/>
              <a:gd name="connsiteY104" fmla="*/ 6296401 h 6858000"/>
              <a:gd name="connsiteX105" fmla="*/ 10901366 w 12191999"/>
              <a:gd name="connsiteY105" fmla="*/ 6288003 h 6858000"/>
              <a:gd name="connsiteX106" fmla="*/ 10901493 w 12191999"/>
              <a:gd name="connsiteY106" fmla="*/ 6285967 h 6858000"/>
              <a:gd name="connsiteX107" fmla="*/ 10902320 w 12191999"/>
              <a:gd name="connsiteY107" fmla="*/ 6280241 h 6858000"/>
              <a:gd name="connsiteX108" fmla="*/ 10929868 w 12191999"/>
              <a:gd name="connsiteY108" fmla="*/ 6280241 h 6858000"/>
              <a:gd name="connsiteX109" fmla="*/ 10931967 w 12191999"/>
              <a:gd name="connsiteY109" fmla="*/ 6266054 h 6858000"/>
              <a:gd name="connsiteX110" fmla="*/ 10904356 w 12191999"/>
              <a:gd name="connsiteY110" fmla="*/ 6266054 h 6858000"/>
              <a:gd name="connsiteX111" fmla="*/ 10906264 w 12191999"/>
              <a:gd name="connsiteY111" fmla="*/ 6252121 h 6858000"/>
              <a:gd name="connsiteX112" fmla="*/ 10937502 w 12191999"/>
              <a:gd name="connsiteY112" fmla="*/ 6252121 h 6858000"/>
              <a:gd name="connsiteX113" fmla="*/ 10939411 w 12191999"/>
              <a:gd name="connsiteY113" fmla="*/ 6237806 h 6858000"/>
              <a:gd name="connsiteX114" fmla="*/ 10586505 w 12191999"/>
              <a:gd name="connsiteY114" fmla="*/ 6237806 h 6858000"/>
              <a:gd name="connsiteX115" fmla="*/ 10579825 w 12191999"/>
              <a:gd name="connsiteY115" fmla="*/ 6285267 h 6858000"/>
              <a:gd name="connsiteX116" fmla="*/ 10579443 w 12191999"/>
              <a:gd name="connsiteY116" fmla="*/ 6290230 h 6858000"/>
              <a:gd name="connsiteX117" fmla="*/ 10607754 w 12191999"/>
              <a:gd name="connsiteY117" fmla="*/ 6310716 h 6858000"/>
              <a:gd name="connsiteX118" fmla="*/ 10625696 w 12191999"/>
              <a:gd name="connsiteY118" fmla="*/ 6308998 h 6858000"/>
              <a:gd name="connsiteX119" fmla="*/ 10627731 w 12191999"/>
              <a:gd name="connsiteY119" fmla="*/ 6295001 h 6858000"/>
              <a:gd name="connsiteX120" fmla="*/ 10612017 w 12191999"/>
              <a:gd name="connsiteY120" fmla="*/ 6296401 h 6858000"/>
              <a:gd name="connsiteX121" fmla="*/ 10597639 w 12191999"/>
              <a:gd name="connsiteY121" fmla="*/ 6288003 h 6858000"/>
              <a:gd name="connsiteX122" fmla="*/ 10597766 w 12191999"/>
              <a:gd name="connsiteY122" fmla="*/ 6285967 h 6858000"/>
              <a:gd name="connsiteX123" fmla="*/ 10598593 w 12191999"/>
              <a:gd name="connsiteY123" fmla="*/ 6280241 h 6858000"/>
              <a:gd name="connsiteX124" fmla="*/ 10626141 w 12191999"/>
              <a:gd name="connsiteY124" fmla="*/ 6280241 h 6858000"/>
              <a:gd name="connsiteX125" fmla="*/ 10628240 w 12191999"/>
              <a:gd name="connsiteY125" fmla="*/ 6266054 h 6858000"/>
              <a:gd name="connsiteX126" fmla="*/ 10600629 w 12191999"/>
              <a:gd name="connsiteY126" fmla="*/ 6266054 h 6858000"/>
              <a:gd name="connsiteX127" fmla="*/ 10602537 w 12191999"/>
              <a:gd name="connsiteY127" fmla="*/ 6252121 h 6858000"/>
              <a:gd name="connsiteX128" fmla="*/ 10633775 w 12191999"/>
              <a:gd name="connsiteY128" fmla="*/ 6252121 h 6858000"/>
              <a:gd name="connsiteX129" fmla="*/ 10635684 w 12191999"/>
              <a:gd name="connsiteY129" fmla="*/ 6237806 h 6858000"/>
              <a:gd name="connsiteX130" fmla="*/ 11307014 w 12191999"/>
              <a:gd name="connsiteY130" fmla="*/ 6236534 h 6858000"/>
              <a:gd name="connsiteX131" fmla="*/ 11281947 w 12191999"/>
              <a:gd name="connsiteY131" fmla="*/ 6239142 h 6858000"/>
              <a:gd name="connsiteX132" fmla="*/ 11281883 w 12191999"/>
              <a:gd name="connsiteY132" fmla="*/ 6239142 h 6858000"/>
              <a:gd name="connsiteX133" fmla="*/ 11272213 w 12191999"/>
              <a:gd name="connsiteY133" fmla="*/ 6307853 h 6858000"/>
              <a:gd name="connsiteX134" fmla="*/ 11296580 w 12191999"/>
              <a:gd name="connsiteY134" fmla="*/ 6310653 h 6858000"/>
              <a:gd name="connsiteX135" fmla="*/ 11337616 w 12191999"/>
              <a:gd name="connsiteY135" fmla="*/ 6265227 h 6858000"/>
              <a:gd name="connsiteX136" fmla="*/ 11307014 w 12191999"/>
              <a:gd name="connsiteY136" fmla="*/ 6236534 h 6858000"/>
              <a:gd name="connsiteX137" fmla="*/ 10781377 w 12191999"/>
              <a:gd name="connsiteY137" fmla="*/ 6050888 h 6858000"/>
              <a:gd name="connsiteX138" fmla="*/ 10781368 w 12191999"/>
              <a:gd name="connsiteY138" fmla="*/ 6050951 h 6858000"/>
              <a:gd name="connsiteX139" fmla="*/ 10781313 w 12191999"/>
              <a:gd name="connsiteY139" fmla="*/ 6050951 h 6858000"/>
              <a:gd name="connsiteX140" fmla="*/ 10904801 w 12191999"/>
              <a:gd name="connsiteY140" fmla="*/ 6047452 h 6858000"/>
              <a:gd name="connsiteX141" fmla="*/ 10925287 w 12191999"/>
              <a:gd name="connsiteY141" fmla="*/ 6074746 h 6858000"/>
              <a:gd name="connsiteX142" fmla="*/ 10893159 w 12191999"/>
              <a:gd name="connsiteY142" fmla="*/ 6134168 h 6858000"/>
              <a:gd name="connsiteX143" fmla="*/ 10872673 w 12191999"/>
              <a:gd name="connsiteY143" fmla="*/ 6106874 h 6858000"/>
              <a:gd name="connsiteX144" fmla="*/ 10904801 w 12191999"/>
              <a:gd name="connsiteY144" fmla="*/ 6047452 h 6858000"/>
              <a:gd name="connsiteX145" fmla="*/ 10348244 w 12191999"/>
              <a:gd name="connsiteY145" fmla="*/ 6045734 h 6858000"/>
              <a:gd name="connsiteX146" fmla="*/ 10366185 w 12191999"/>
              <a:gd name="connsiteY146" fmla="*/ 6062530 h 6858000"/>
              <a:gd name="connsiteX147" fmla="*/ 10366122 w 12191999"/>
              <a:gd name="connsiteY147" fmla="*/ 6062530 h 6858000"/>
              <a:gd name="connsiteX148" fmla="*/ 10364722 w 12191999"/>
              <a:gd name="connsiteY148" fmla="*/ 6073346 h 6858000"/>
              <a:gd name="connsiteX149" fmla="*/ 10321205 w 12191999"/>
              <a:gd name="connsiteY149" fmla="*/ 6073346 h 6858000"/>
              <a:gd name="connsiteX150" fmla="*/ 10348244 w 12191999"/>
              <a:gd name="connsiteY150" fmla="*/ 6045734 h 6858000"/>
              <a:gd name="connsiteX151" fmla="*/ 10196953 w 12191999"/>
              <a:gd name="connsiteY151" fmla="*/ 6045734 h 6858000"/>
              <a:gd name="connsiteX152" fmla="*/ 10214894 w 12191999"/>
              <a:gd name="connsiteY152" fmla="*/ 6062530 h 6858000"/>
              <a:gd name="connsiteX153" fmla="*/ 10214831 w 12191999"/>
              <a:gd name="connsiteY153" fmla="*/ 6062530 h 6858000"/>
              <a:gd name="connsiteX154" fmla="*/ 10213431 w 12191999"/>
              <a:gd name="connsiteY154" fmla="*/ 6073346 h 6858000"/>
              <a:gd name="connsiteX155" fmla="*/ 10169914 w 12191999"/>
              <a:gd name="connsiteY155" fmla="*/ 6073346 h 6858000"/>
              <a:gd name="connsiteX156" fmla="*/ 10196953 w 12191999"/>
              <a:gd name="connsiteY156" fmla="*/ 6045734 h 6858000"/>
              <a:gd name="connsiteX157" fmla="*/ 10981529 w 12191999"/>
              <a:gd name="connsiteY157" fmla="*/ 6012206 h 6858000"/>
              <a:gd name="connsiteX158" fmla="*/ 11001697 w 12191999"/>
              <a:gd name="connsiteY158" fmla="*/ 6169477 h 6858000"/>
              <a:gd name="connsiteX159" fmla="*/ 11056347 w 12191999"/>
              <a:gd name="connsiteY159" fmla="*/ 6169477 h 6858000"/>
              <a:gd name="connsiteX160" fmla="*/ 11083641 w 12191999"/>
              <a:gd name="connsiteY160" fmla="*/ 6101212 h 6858000"/>
              <a:gd name="connsiteX161" fmla="*/ 11091021 w 12191999"/>
              <a:gd name="connsiteY161" fmla="*/ 6077863 h 6858000"/>
              <a:gd name="connsiteX162" fmla="*/ 11091848 w 12191999"/>
              <a:gd name="connsiteY162" fmla="*/ 6101212 h 6858000"/>
              <a:gd name="connsiteX163" fmla="*/ 11099546 w 12191999"/>
              <a:gd name="connsiteY163" fmla="*/ 6169477 h 6858000"/>
              <a:gd name="connsiteX164" fmla="*/ 11154133 w 12191999"/>
              <a:gd name="connsiteY164" fmla="*/ 6169477 h 6858000"/>
              <a:gd name="connsiteX165" fmla="*/ 11218454 w 12191999"/>
              <a:gd name="connsiteY165" fmla="*/ 6012206 h 6858000"/>
              <a:gd name="connsiteX166" fmla="*/ 11168384 w 12191999"/>
              <a:gd name="connsiteY166" fmla="*/ 6012206 h 6858000"/>
              <a:gd name="connsiteX167" fmla="*/ 11129385 w 12191999"/>
              <a:gd name="connsiteY167" fmla="*/ 6122270 h 6858000"/>
              <a:gd name="connsiteX168" fmla="*/ 11121177 w 12191999"/>
              <a:gd name="connsiteY168" fmla="*/ 6012206 h 6858000"/>
              <a:gd name="connsiteX169" fmla="*/ 11078233 w 12191999"/>
              <a:gd name="connsiteY169" fmla="*/ 6012206 h 6858000"/>
              <a:gd name="connsiteX170" fmla="*/ 11039552 w 12191999"/>
              <a:gd name="connsiteY170" fmla="*/ 6122270 h 6858000"/>
              <a:gd name="connsiteX171" fmla="*/ 11031026 w 12191999"/>
              <a:gd name="connsiteY171" fmla="*/ 6012206 h 6858000"/>
              <a:gd name="connsiteX172" fmla="*/ 9971734 w 12191999"/>
              <a:gd name="connsiteY172" fmla="*/ 6012079 h 6858000"/>
              <a:gd name="connsiteX173" fmla="*/ 9958628 w 12191999"/>
              <a:gd name="connsiteY173" fmla="*/ 6106493 h 6858000"/>
              <a:gd name="connsiteX174" fmla="*/ 9957483 w 12191999"/>
              <a:gd name="connsiteY174" fmla="*/ 6123289 h 6858000"/>
              <a:gd name="connsiteX175" fmla="*/ 10019450 w 12191999"/>
              <a:gd name="connsiteY175" fmla="*/ 6173040 h 6858000"/>
              <a:gd name="connsiteX176" fmla="*/ 10093950 w 12191999"/>
              <a:gd name="connsiteY176" fmla="*/ 6159425 h 6858000"/>
              <a:gd name="connsiteX177" fmla="*/ 10114436 w 12191999"/>
              <a:gd name="connsiteY177" fmla="*/ 6012143 h 6858000"/>
              <a:gd name="connsiteX178" fmla="*/ 10065257 w 12191999"/>
              <a:gd name="connsiteY178" fmla="*/ 6012143 h 6858000"/>
              <a:gd name="connsiteX179" fmla="*/ 10048779 w 12191999"/>
              <a:gd name="connsiteY179" fmla="*/ 6131305 h 6858000"/>
              <a:gd name="connsiteX180" fmla="*/ 10027721 w 12191999"/>
              <a:gd name="connsiteY180" fmla="*/ 6134168 h 6858000"/>
              <a:gd name="connsiteX181" fmla="*/ 10006408 w 12191999"/>
              <a:gd name="connsiteY181" fmla="*/ 6117690 h 6858000"/>
              <a:gd name="connsiteX182" fmla="*/ 10006980 w 12191999"/>
              <a:gd name="connsiteY182" fmla="*/ 6112028 h 6858000"/>
              <a:gd name="connsiteX183" fmla="*/ 10006980 w 12191999"/>
              <a:gd name="connsiteY183" fmla="*/ 6111900 h 6858000"/>
              <a:gd name="connsiteX184" fmla="*/ 10020913 w 12191999"/>
              <a:gd name="connsiteY184" fmla="*/ 6012079 h 6858000"/>
              <a:gd name="connsiteX185" fmla="*/ 10652099 w 12191999"/>
              <a:gd name="connsiteY185" fmla="*/ 6008770 h 6858000"/>
              <a:gd name="connsiteX186" fmla="*/ 10582688 w 12191999"/>
              <a:gd name="connsiteY186" fmla="*/ 6059985 h 6858000"/>
              <a:gd name="connsiteX187" fmla="*/ 10628750 w 12191999"/>
              <a:gd name="connsiteY187" fmla="*/ 6110627 h 6858000"/>
              <a:gd name="connsiteX188" fmla="*/ 10652608 w 12191999"/>
              <a:gd name="connsiteY188" fmla="*/ 6125388 h 6858000"/>
              <a:gd name="connsiteX189" fmla="*/ 10628750 w 12191999"/>
              <a:gd name="connsiteY189" fmla="*/ 6135631 h 6858000"/>
              <a:gd name="connsiteX190" fmla="*/ 10583515 w 12191999"/>
              <a:gd name="connsiteY190" fmla="*/ 6127105 h 6858000"/>
              <a:gd name="connsiteX191" fmla="*/ 10572127 w 12191999"/>
              <a:gd name="connsiteY191" fmla="*/ 6163242 h 6858000"/>
              <a:gd name="connsiteX192" fmla="*/ 10627859 w 12191999"/>
              <a:gd name="connsiteY192" fmla="*/ 6172912 h 6858000"/>
              <a:gd name="connsiteX193" fmla="*/ 10699497 w 12191999"/>
              <a:gd name="connsiteY193" fmla="*/ 6118007 h 6858000"/>
              <a:gd name="connsiteX194" fmla="*/ 10655407 w 12191999"/>
              <a:gd name="connsiteY194" fmla="*/ 6070228 h 6858000"/>
              <a:gd name="connsiteX195" fmla="*/ 10629259 w 12191999"/>
              <a:gd name="connsiteY195" fmla="*/ 6055977 h 6858000"/>
              <a:gd name="connsiteX196" fmla="*/ 10629322 w 12191999"/>
              <a:gd name="connsiteY196" fmla="*/ 6055977 h 6858000"/>
              <a:gd name="connsiteX197" fmla="*/ 10652099 w 12191999"/>
              <a:gd name="connsiteY197" fmla="*/ 6046052 h 6858000"/>
              <a:gd name="connsiteX198" fmla="*/ 10695616 w 12191999"/>
              <a:gd name="connsiteY198" fmla="*/ 6052859 h 6858000"/>
              <a:gd name="connsiteX199" fmla="*/ 10707576 w 12191999"/>
              <a:gd name="connsiteY199" fmla="*/ 6017295 h 6858000"/>
              <a:gd name="connsiteX200" fmla="*/ 10652099 w 12191999"/>
              <a:gd name="connsiteY200" fmla="*/ 6008770 h 6858000"/>
              <a:gd name="connsiteX201" fmla="*/ 11304533 w 12191999"/>
              <a:gd name="connsiteY201" fmla="*/ 6008580 h 6858000"/>
              <a:gd name="connsiteX202" fmla="*/ 11230033 w 12191999"/>
              <a:gd name="connsiteY202" fmla="*/ 6022259 h 6858000"/>
              <a:gd name="connsiteX203" fmla="*/ 11209292 w 12191999"/>
              <a:gd name="connsiteY203" fmla="*/ 6169541 h 6858000"/>
              <a:gd name="connsiteX204" fmla="*/ 11258471 w 12191999"/>
              <a:gd name="connsiteY204" fmla="*/ 6169541 h 6858000"/>
              <a:gd name="connsiteX205" fmla="*/ 11274949 w 12191999"/>
              <a:gd name="connsiteY205" fmla="*/ 6050379 h 6858000"/>
              <a:gd name="connsiteX206" fmla="*/ 11296008 w 12191999"/>
              <a:gd name="connsiteY206" fmla="*/ 6047516 h 6858000"/>
              <a:gd name="connsiteX207" fmla="*/ 11317321 w 12191999"/>
              <a:gd name="connsiteY207" fmla="*/ 6064567 h 6858000"/>
              <a:gd name="connsiteX208" fmla="*/ 11317066 w 12191999"/>
              <a:gd name="connsiteY208" fmla="*/ 6069656 h 6858000"/>
              <a:gd name="connsiteX209" fmla="*/ 11317003 w 12191999"/>
              <a:gd name="connsiteY209" fmla="*/ 6069720 h 6858000"/>
              <a:gd name="connsiteX210" fmla="*/ 11303070 w 12191999"/>
              <a:gd name="connsiteY210" fmla="*/ 6169541 h 6858000"/>
              <a:gd name="connsiteX211" fmla="*/ 11352249 w 12191999"/>
              <a:gd name="connsiteY211" fmla="*/ 6169541 h 6858000"/>
              <a:gd name="connsiteX212" fmla="*/ 11365355 w 12191999"/>
              <a:gd name="connsiteY212" fmla="*/ 6075128 h 6858000"/>
              <a:gd name="connsiteX213" fmla="*/ 11366500 w 12191999"/>
              <a:gd name="connsiteY213" fmla="*/ 6058077 h 6858000"/>
              <a:gd name="connsiteX214" fmla="*/ 11304533 w 12191999"/>
              <a:gd name="connsiteY214" fmla="*/ 6008580 h 6858000"/>
              <a:gd name="connsiteX215" fmla="*/ 10506597 w 12191999"/>
              <a:gd name="connsiteY215" fmla="*/ 6008580 h 6858000"/>
              <a:gd name="connsiteX216" fmla="*/ 10432096 w 12191999"/>
              <a:gd name="connsiteY216" fmla="*/ 6022259 h 6858000"/>
              <a:gd name="connsiteX217" fmla="*/ 10411356 w 12191999"/>
              <a:gd name="connsiteY217" fmla="*/ 6169541 h 6858000"/>
              <a:gd name="connsiteX218" fmla="*/ 10460535 w 12191999"/>
              <a:gd name="connsiteY218" fmla="*/ 6169541 h 6858000"/>
              <a:gd name="connsiteX219" fmla="*/ 10477013 w 12191999"/>
              <a:gd name="connsiteY219" fmla="*/ 6050379 h 6858000"/>
              <a:gd name="connsiteX220" fmla="*/ 10498072 w 12191999"/>
              <a:gd name="connsiteY220" fmla="*/ 6047516 h 6858000"/>
              <a:gd name="connsiteX221" fmla="*/ 10519385 w 12191999"/>
              <a:gd name="connsiteY221" fmla="*/ 6064567 h 6858000"/>
              <a:gd name="connsiteX222" fmla="*/ 10519130 w 12191999"/>
              <a:gd name="connsiteY222" fmla="*/ 6069656 h 6858000"/>
              <a:gd name="connsiteX223" fmla="*/ 10519130 w 12191999"/>
              <a:gd name="connsiteY223" fmla="*/ 6069720 h 6858000"/>
              <a:gd name="connsiteX224" fmla="*/ 10505197 w 12191999"/>
              <a:gd name="connsiteY224" fmla="*/ 6169541 h 6858000"/>
              <a:gd name="connsiteX225" fmla="*/ 10554376 w 12191999"/>
              <a:gd name="connsiteY225" fmla="*/ 6169541 h 6858000"/>
              <a:gd name="connsiteX226" fmla="*/ 10567482 w 12191999"/>
              <a:gd name="connsiteY226" fmla="*/ 6075128 h 6858000"/>
              <a:gd name="connsiteX227" fmla="*/ 10568627 w 12191999"/>
              <a:gd name="connsiteY227" fmla="*/ 6058077 h 6858000"/>
              <a:gd name="connsiteX228" fmla="*/ 10506597 w 12191999"/>
              <a:gd name="connsiteY228" fmla="*/ 6008580 h 6858000"/>
              <a:gd name="connsiteX229" fmla="*/ 10906774 w 12191999"/>
              <a:gd name="connsiteY229" fmla="*/ 6008516 h 6858000"/>
              <a:gd name="connsiteX230" fmla="*/ 10823430 w 12191999"/>
              <a:gd name="connsiteY230" fmla="*/ 6109165 h 6858000"/>
              <a:gd name="connsiteX231" fmla="*/ 10890805 w 12191999"/>
              <a:gd name="connsiteY231" fmla="*/ 6173167 h 6858000"/>
              <a:gd name="connsiteX232" fmla="*/ 10974148 w 12191999"/>
              <a:gd name="connsiteY232" fmla="*/ 6073346 h 6858000"/>
              <a:gd name="connsiteX233" fmla="*/ 10906774 w 12191999"/>
              <a:gd name="connsiteY233" fmla="*/ 6008516 h 6858000"/>
              <a:gd name="connsiteX234" fmla="*/ 10352507 w 12191999"/>
              <a:gd name="connsiteY234" fmla="*/ 6008516 h 6858000"/>
              <a:gd name="connsiteX235" fmla="*/ 10268336 w 12191999"/>
              <a:gd name="connsiteY235" fmla="*/ 6102930 h 6858000"/>
              <a:gd name="connsiteX236" fmla="*/ 10343409 w 12191999"/>
              <a:gd name="connsiteY236" fmla="*/ 6173167 h 6858000"/>
              <a:gd name="connsiteX237" fmla="*/ 10390043 w 12191999"/>
              <a:gd name="connsiteY237" fmla="*/ 6166042 h 6858000"/>
              <a:gd name="connsiteX238" fmla="*/ 10387180 w 12191999"/>
              <a:gd name="connsiteY238" fmla="*/ 6129651 h 6858000"/>
              <a:gd name="connsiteX239" fmla="*/ 10352507 w 12191999"/>
              <a:gd name="connsiteY239" fmla="*/ 6134486 h 6858000"/>
              <a:gd name="connsiteX240" fmla="*/ 10316370 w 12191999"/>
              <a:gd name="connsiteY240" fmla="*/ 6109483 h 6858000"/>
              <a:gd name="connsiteX241" fmla="*/ 10316943 w 12191999"/>
              <a:gd name="connsiteY241" fmla="*/ 6102930 h 6858000"/>
              <a:gd name="connsiteX242" fmla="*/ 10317006 w 12191999"/>
              <a:gd name="connsiteY242" fmla="*/ 6102930 h 6858000"/>
              <a:gd name="connsiteX243" fmla="*/ 10403149 w 12191999"/>
              <a:gd name="connsiteY243" fmla="*/ 6102930 h 6858000"/>
              <a:gd name="connsiteX244" fmla="*/ 10411674 w 12191999"/>
              <a:gd name="connsiteY244" fmla="*/ 6062530 h 6858000"/>
              <a:gd name="connsiteX245" fmla="*/ 10352507 w 12191999"/>
              <a:gd name="connsiteY245" fmla="*/ 6008516 h 6858000"/>
              <a:gd name="connsiteX246" fmla="*/ 10201216 w 12191999"/>
              <a:gd name="connsiteY246" fmla="*/ 6008516 h 6858000"/>
              <a:gd name="connsiteX247" fmla="*/ 10117045 w 12191999"/>
              <a:gd name="connsiteY247" fmla="*/ 6102930 h 6858000"/>
              <a:gd name="connsiteX248" fmla="*/ 10192118 w 12191999"/>
              <a:gd name="connsiteY248" fmla="*/ 6173167 h 6858000"/>
              <a:gd name="connsiteX249" fmla="*/ 10238752 w 12191999"/>
              <a:gd name="connsiteY249" fmla="*/ 6166042 h 6858000"/>
              <a:gd name="connsiteX250" fmla="*/ 10235889 w 12191999"/>
              <a:gd name="connsiteY250" fmla="*/ 6129651 h 6858000"/>
              <a:gd name="connsiteX251" fmla="*/ 10201216 w 12191999"/>
              <a:gd name="connsiteY251" fmla="*/ 6134486 h 6858000"/>
              <a:gd name="connsiteX252" fmla="*/ 10165079 w 12191999"/>
              <a:gd name="connsiteY252" fmla="*/ 6109483 h 6858000"/>
              <a:gd name="connsiteX253" fmla="*/ 10165652 w 12191999"/>
              <a:gd name="connsiteY253" fmla="*/ 6102930 h 6858000"/>
              <a:gd name="connsiteX254" fmla="*/ 10165715 w 12191999"/>
              <a:gd name="connsiteY254" fmla="*/ 6102930 h 6858000"/>
              <a:gd name="connsiteX255" fmla="*/ 10251858 w 12191999"/>
              <a:gd name="connsiteY255" fmla="*/ 6102930 h 6858000"/>
              <a:gd name="connsiteX256" fmla="*/ 10260383 w 12191999"/>
              <a:gd name="connsiteY256" fmla="*/ 6062530 h 6858000"/>
              <a:gd name="connsiteX257" fmla="*/ 10201216 w 12191999"/>
              <a:gd name="connsiteY257" fmla="*/ 6008516 h 6858000"/>
              <a:gd name="connsiteX258" fmla="*/ 9866251 w 12191999"/>
              <a:gd name="connsiteY258" fmla="*/ 6003935 h 6858000"/>
              <a:gd name="connsiteX259" fmla="*/ 9897553 w 12191999"/>
              <a:gd name="connsiteY259" fmla="*/ 6042871 h 6858000"/>
              <a:gd name="connsiteX260" fmla="*/ 9849200 w 12191999"/>
              <a:gd name="connsiteY260" fmla="*/ 6133022 h 6858000"/>
              <a:gd name="connsiteX261" fmla="*/ 9817644 w 12191999"/>
              <a:gd name="connsiteY261" fmla="*/ 6094086 h 6858000"/>
              <a:gd name="connsiteX262" fmla="*/ 9866251 w 12191999"/>
              <a:gd name="connsiteY262" fmla="*/ 6003935 h 6858000"/>
              <a:gd name="connsiteX263" fmla="*/ 10793274 w 12191999"/>
              <a:gd name="connsiteY263" fmla="*/ 5967035 h 6858000"/>
              <a:gd name="connsiteX264" fmla="*/ 10742950 w 12191999"/>
              <a:gd name="connsiteY264" fmla="*/ 5973588 h 6858000"/>
              <a:gd name="connsiteX265" fmla="*/ 10737542 w 12191999"/>
              <a:gd name="connsiteY265" fmla="*/ 6012270 h 6858000"/>
              <a:gd name="connsiteX266" fmla="*/ 10719601 w 12191999"/>
              <a:gd name="connsiteY266" fmla="*/ 6012270 h 6858000"/>
              <a:gd name="connsiteX267" fmla="*/ 10714193 w 12191999"/>
              <a:gd name="connsiteY267" fmla="*/ 6050951 h 6858000"/>
              <a:gd name="connsiteX268" fmla="*/ 10732134 w 12191999"/>
              <a:gd name="connsiteY268" fmla="*/ 6050951 h 6858000"/>
              <a:gd name="connsiteX269" fmla="*/ 10723863 w 12191999"/>
              <a:gd name="connsiteY269" fmla="*/ 6109801 h 6858000"/>
              <a:gd name="connsiteX270" fmla="*/ 10722718 w 12191999"/>
              <a:gd name="connsiteY270" fmla="*/ 6125133 h 6858000"/>
              <a:gd name="connsiteX271" fmla="*/ 10773361 w 12191999"/>
              <a:gd name="connsiteY271" fmla="*/ 6173167 h 6858000"/>
              <a:gd name="connsiteX272" fmla="*/ 10810325 w 12191999"/>
              <a:gd name="connsiteY272" fmla="*/ 6165215 h 6858000"/>
              <a:gd name="connsiteX273" fmla="*/ 10808925 w 12191999"/>
              <a:gd name="connsiteY273" fmla="*/ 6130223 h 6858000"/>
              <a:gd name="connsiteX274" fmla="*/ 10789902 w 12191999"/>
              <a:gd name="connsiteY274" fmla="*/ 6134231 h 6858000"/>
              <a:gd name="connsiteX275" fmla="*/ 10772534 w 12191999"/>
              <a:gd name="connsiteY275" fmla="*/ 6116863 h 6858000"/>
              <a:gd name="connsiteX276" fmla="*/ 10773106 w 12191999"/>
              <a:gd name="connsiteY276" fmla="*/ 6109483 h 6858000"/>
              <a:gd name="connsiteX277" fmla="*/ 10781368 w 12191999"/>
              <a:gd name="connsiteY277" fmla="*/ 6050951 h 6858000"/>
              <a:gd name="connsiteX278" fmla="*/ 10818277 w 12191999"/>
              <a:gd name="connsiteY278" fmla="*/ 6050951 h 6858000"/>
              <a:gd name="connsiteX279" fmla="*/ 10823685 w 12191999"/>
              <a:gd name="connsiteY279" fmla="*/ 6012270 h 6858000"/>
              <a:gd name="connsiteX280" fmla="*/ 10786721 w 12191999"/>
              <a:gd name="connsiteY280" fmla="*/ 6012270 h 6858000"/>
              <a:gd name="connsiteX281" fmla="*/ 9869941 w 12191999"/>
              <a:gd name="connsiteY281" fmla="*/ 5963790 h 6858000"/>
              <a:gd name="connsiteX282" fmla="*/ 9767002 w 12191999"/>
              <a:gd name="connsiteY282" fmla="*/ 6095486 h 6858000"/>
              <a:gd name="connsiteX283" fmla="*/ 9837367 w 12191999"/>
              <a:gd name="connsiteY283" fmla="*/ 6172849 h 6858000"/>
              <a:gd name="connsiteX284" fmla="*/ 9869814 w 12191999"/>
              <a:gd name="connsiteY284" fmla="*/ 6204405 h 6858000"/>
              <a:gd name="connsiteX285" fmla="*/ 9912631 w 12191999"/>
              <a:gd name="connsiteY285" fmla="*/ 6222855 h 6858000"/>
              <a:gd name="connsiteX286" fmla="*/ 9914730 w 12191999"/>
              <a:gd name="connsiteY286" fmla="*/ 6223173 h 6858000"/>
              <a:gd name="connsiteX287" fmla="*/ 9931208 w 12191999"/>
              <a:gd name="connsiteY287" fmla="*/ 6190154 h 6858000"/>
              <a:gd name="connsiteX288" fmla="*/ 9928154 w 12191999"/>
              <a:gd name="connsiteY288" fmla="*/ 6189072 h 6858000"/>
              <a:gd name="connsiteX289" fmla="*/ 9901243 w 12191999"/>
              <a:gd name="connsiteY289" fmla="*/ 6174948 h 6858000"/>
              <a:gd name="connsiteX290" fmla="*/ 9901306 w 12191999"/>
              <a:gd name="connsiteY290" fmla="*/ 6174948 h 6858000"/>
              <a:gd name="connsiteX291" fmla="*/ 9888200 w 12191999"/>
              <a:gd name="connsiteY291" fmla="*/ 6164515 h 6858000"/>
              <a:gd name="connsiteX292" fmla="*/ 9947877 w 12191999"/>
              <a:gd name="connsiteY292" fmla="*/ 6041980 h 6858000"/>
              <a:gd name="connsiteX293" fmla="*/ 9869941 w 12191999"/>
              <a:gd name="connsiteY293" fmla="*/ 5963790 h 6858000"/>
              <a:gd name="connsiteX294" fmla="*/ 10440494 w 12191999"/>
              <a:gd name="connsiteY294" fmla="*/ 5264594 h 6858000"/>
              <a:gd name="connsiteX295" fmla="*/ 10290539 w 12191999"/>
              <a:gd name="connsiteY295" fmla="*/ 5310465 h 6858000"/>
              <a:gd name="connsiteX296" fmla="*/ 10219284 w 12191999"/>
              <a:gd name="connsiteY296" fmla="*/ 5612029 h 6858000"/>
              <a:gd name="connsiteX297" fmla="*/ 10186201 w 12191999"/>
              <a:gd name="connsiteY297" fmla="*/ 5480524 h 6858000"/>
              <a:gd name="connsiteX298" fmla="*/ 10026257 w 12191999"/>
              <a:gd name="connsiteY298" fmla="*/ 5535620 h 6858000"/>
              <a:gd name="connsiteX299" fmla="*/ 9927772 w 12191999"/>
              <a:gd name="connsiteY299" fmla="*/ 5848827 h 6858000"/>
              <a:gd name="connsiteX300" fmla="*/ 10089306 w 12191999"/>
              <a:gd name="connsiteY300" fmla="*/ 5847936 h 6858000"/>
              <a:gd name="connsiteX301" fmla="*/ 10106929 w 12191999"/>
              <a:gd name="connsiteY301" fmla="*/ 5781261 h 6858000"/>
              <a:gd name="connsiteX302" fmla="*/ 10149046 w 12191999"/>
              <a:gd name="connsiteY302" fmla="*/ 5909648 h 6858000"/>
              <a:gd name="connsiteX303" fmla="*/ 10298874 w 12191999"/>
              <a:gd name="connsiteY303" fmla="*/ 5927844 h 6858000"/>
              <a:gd name="connsiteX304" fmla="*/ 10340241 w 12191999"/>
              <a:gd name="connsiteY304" fmla="*/ 5734050 h 6858000"/>
              <a:gd name="connsiteX305" fmla="*/ 10341515 w 12191999"/>
              <a:gd name="connsiteY305" fmla="*/ 5734050 h 6858000"/>
              <a:gd name="connsiteX306" fmla="*/ 10362241 w 12191999"/>
              <a:gd name="connsiteY306" fmla="*/ 5905895 h 6858000"/>
              <a:gd name="connsiteX307" fmla="*/ 10526384 w 12191999"/>
              <a:gd name="connsiteY307" fmla="*/ 5875993 h 6858000"/>
              <a:gd name="connsiteX308" fmla="*/ 10576326 w 12191999"/>
              <a:gd name="connsiteY308" fmla="*/ 5712487 h 6858000"/>
              <a:gd name="connsiteX309" fmla="*/ 10603301 w 12191999"/>
              <a:gd name="connsiteY309" fmla="*/ 5860152 h 6858000"/>
              <a:gd name="connsiteX310" fmla="*/ 10603302 w 12191999"/>
              <a:gd name="connsiteY310" fmla="*/ 5860151 h 6858000"/>
              <a:gd name="connsiteX311" fmla="*/ 10767571 w 12191999"/>
              <a:gd name="connsiteY311" fmla="*/ 5880192 h 6858000"/>
              <a:gd name="connsiteX312" fmla="*/ 10810260 w 12191999"/>
              <a:gd name="connsiteY312" fmla="*/ 5735899 h 6858000"/>
              <a:gd name="connsiteX313" fmla="*/ 10810806 w 12191999"/>
              <a:gd name="connsiteY313" fmla="*/ 5734050 h 6858000"/>
              <a:gd name="connsiteX314" fmla="*/ 10810807 w 12191999"/>
              <a:gd name="connsiteY314" fmla="*/ 5734050 h 6858000"/>
              <a:gd name="connsiteX315" fmla="*/ 10810261 w 12191999"/>
              <a:gd name="connsiteY315" fmla="*/ 5735899 h 6858000"/>
              <a:gd name="connsiteX316" fmla="*/ 10832783 w 12191999"/>
              <a:gd name="connsiteY316" fmla="*/ 5916581 h 6858000"/>
              <a:gd name="connsiteX317" fmla="*/ 10832782 w 12191999"/>
              <a:gd name="connsiteY317" fmla="*/ 5916583 h 6858000"/>
              <a:gd name="connsiteX318" fmla="*/ 10989226 w 12191999"/>
              <a:gd name="connsiteY318" fmla="*/ 5931979 h 6858000"/>
              <a:gd name="connsiteX319" fmla="*/ 11042795 w 12191999"/>
              <a:gd name="connsiteY319" fmla="*/ 5782152 h 6858000"/>
              <a:gd name="connsiteX320" fmla="*/ 11045237 w 12191999"/>
              <a:gd name="connsiteY320" fmla="*/ 5775325 h 6858000"/>
              <a:gd name="connsiteX321" fmla="*/ 11045299 w 12191999"/>
              <a:gd name="connsiteY321" fmla="*/ 5775325 h 6858000"/>
              <a:gd name="connsiteX322" fmla="*/ 11042859 w 12191999"/>
              <a:gd name="connsiteY322" fmla="*/ 5782152 h 6858000"/>
              <a:gd name="connsiteX323" fmla="*/ 11058192 w 12191999"/>
              <a:gd name="connsiteY323" fmla="*/ 5850544 h 6858000"/>
              <a:gd name="connsiteX324" fmla="*/ 11222143 w 12191999"/>
              <a:gd name="connsiteY324" fmla="*/ 5850417 h 6858000"/>
              <a:gd name="connsiteX325" fmla="*/ 11140836 w 12191999"/>
              <a:gd name="connsiteY325" fmla="*/ 5508072 h 6858000"/>
              <a:gd name="connsiteX326" fmla="*/ 11135293 w 12191999"/>
              <a:gd name="connsiteY326" fmla="*/ 5523578 h 6858000"/>
              <a:gd name="connsiteX327" fmla="*/ 11135284 w 12191999"/>
              <a:gd name="connsiteY327" fmla="*/ 5523591 h 6858000"/>
              <a:gd name="connsiteX328" fmla="*/ 11140835 w 12191999"/>
              <a:gd name="connsiteY328" fmla="*/ 5508072 h 6858000"/>
              <a:gd name="connsiteX329" fmla="*/ 10987190 w 12191999"/>
              <a:gd name="connsiteY329" fmla="*/ 5534856 h 6858000"/>
              <a:gd name="connsiteX330" fmla="*/ 10956144 w 12191999"/>
              <a:gd name="connsiteY330" fmla="*/ 5611582 h 6858000"/>
              <a:gd name="connsiteX331" fmla="*/ 10927896 w 12191999"/>
              <a:gd name="connsiteY331" fmla="*/ 5337822 h 6858000"/>
              <a:gd name="connsiteX332" fmla="*/ 10764899 w 12191999"/>
              <a:gd name="connsiteY332" fmla="*/ 5372941 h 6858000"/>
              <a:gd name="connsiteX333" fmla="*/ 10699178 w 12191999"/>
              <a:gd name="connsiteY333" fmla="*/ 5571121 h 6858000"/>
              <a:gd name="connsiteX334" fmla="*/ 10665714 w 12191999"/>
              <a:gd name="connsiteY334" fmla="*/ 5419830 h 6858000"/>
              <a:gd name="connsiteX335" fmla="*/ 10519449 w 12191999"/>
              <a:gd name="connsiteY335" fmla="*/ 5400998 h 6858000"/>
              <a:gd name="connsiteX336" fmla="*/ 10478222 w 12191999"/>
              <a:gd name="connsiteY336" fmla="*/ 5533266 h 6858000"/>
              <a:gd name="connsiteX337" fmla="*/ 10440495 w 12191999"/>
              <a:gd name="connsiteY337" fmla="*/ 5264594 h 6858000"/>
              <a:gd name="connsiteX338" fmla="*/ 10439121 w 12191999"/>
              <a:gd name="connsiteY338" fmla="*/ 5271029 h 6858000"/>
              <a:gd name="connsiteX339" fmla="*/ 10439118 w 12191999"/>
              <a:gd name="connsiteY339" fmla="*/ 5271035 h 6858000"/>
              <a:gd name="connsiteX340" fmla="*/ 825499 w 12191999"/>
              <a:gd name="connsiteY340" fmla="*/ 3317009 h 6858000"/>
              <a:gd name="connsiteX341" fmla="*/ 825499 w 12191999"/>
              <a:gd name="connsiteY341" fmla="*/ 3341324 h 6858000"/>
              <a:gd name="connsiteX342" fmla="*/ 1517650 w 12191999"/>
              <a:gd name="connsiteY342" fmla="*/ 3341324 h 6858000"/>
              <a:gd name="connsiteX343" fmla="*/ 1517650 w 12191999"/>
              <a:gd name="connsiteY343" fmla="*/ 3317009 h 6858000"/>
              <a:gd name="connsiteX344" fmla="*/ 0 w 12191999"/>
              <a:gd name="connsiteY344" fmla="*/ 0 h 6858000"/>
              <a:gd name="connsiteX345" fmla="*/ 12191999 w 12191999"/>
              <a:gd name="connsiteY345" fmla="*/ 0 h 6858000"/>
              <a:gd name="connsiteX346" fmla="*/ 12191999 w 12191999"/>
              <a:gd name="connsiteY346" fmla="*/ 6858000 h 6858000"/>
              <a:gd name="connsiteX347" fmla="*/ 0 w 12191999"/>
              <a:gd name="connsiteY34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12191999" h="6858000">
                <a:moveTo>
                  <a:pt x="11305805" y="6250849"/>
                </a:moveTo>
                <a:cubicBezTo>
                  <a:pt x="11314648" y="6250849"/>
                  <a:pt x="11319611" y="6255684"/>
                  <a:pt x="11319611" y="6265545"/>
                </a:cubicBezTo>
                <a:cubicBezTo>
                  <a:pt x="11319611" y="6285331"/>
                  <a:pt x="11311849" y="6296401"/>
                  <a:pt x="11298870" y="6296401"/>
                </a:cubicBezTo>
                <a:cubicBezTo>
                  <a:pt x="11296389" y="6296401"/>
                  <a:pt x="11293971" y="6296401"/>
                  <a:pt x="11291745" y="6296211"/>
                </a:cubicBezTo>
                <a:lnTo>
                  <a:pt x="11297980" y="6251167"/>
                </a:lnTo>
                <a:lnTo>
                  <a:pt x="11297916" y="6251167"/>
                </a:lnTo>
                <a:cubicBezTo>
                  <a:pt x="11300461" y="6250976"/>
                  <a:pt x="11303197" y="6250849"/>
                  <a:pt x="11305805" y="6250849"/>
                </a:cubicBezTo>
                <a:close/>
                <a:moveTo>
                  <a:pt x="11143140" y="6250849"/>
                </a:moveTo>
                <a:lnTo>
                  <a:pt x="11146180" y="6278715"/>
                </a:lnTo>
                <a:lnTo>
                  <a:pt x="11132183" y="6278715"/>
                </a:lnTo>
                <a:close/>
                <a:moveTo>
                  <a:pt x="10992295" y="6250849"/>
                </a:moveTo>
                <a:lnTo>
                  <a:pt x="10995335" y="6278715"/>
                </a:lnTo>
                <a:lnTo>
                  <a:pt x="10981338" y="6278715"/>
                </a:lnTo>
                <a:close/>
                <a:moveTo>
                  <a:pt x="11143126" y="6250721"/>
                </a:moveTo>
                <a:lnTo>
                  <a:pt x="11143190" y="6250721"/>
                </a:lnTo>
                <a:lnTo>
                  <a:pt x="11143140" y="6250849"/>
                </a:lnTo>
                <a:close/>
                <a:moveTo>
                  <a:pt x="10992281" y="6250721"/>
                </a:moveTo>
                <a:lnTo>
                  <a:pt x="10992345" y="6250721"/>
                </a:lnTo>
                <a:lnTo>
                  <a:pt x="10992295" y="6250849"/>
                </a:lnTo>
                <a:close/>
                <a:moveTo>
                  <a:pt x="11198222" y="6237870"/>
                </a:moveTo>
                <a:lnTo>
                  <a:pt x="11188106" y="6309380"/>
                </a:lnTo>
                <a:lnTo>
                  <a:pt x="11205475" y="6309380"/>
                </a:lnTo>
                <a:lnTo>
                  <a:pt x="11210310" y="6274834"/>
                </a:lnTo>
                <a:lnTo>
                  <a:pt x="11210819" y="6266181"/>
                </a:lnTo>
                <a:lnTo>
                  <a:pt x="11229841" y="6309380"/>
                </a:lnTo>
                <a:lnTo>
                  <a:pt x="11247910" y="6309380"/>
                </a:lnTo>
                <a:lnTo>
                  <a:pt x="11257835" y="6237870"/>
                </a:lnTo>
                <a:lnTo>
                  <a:pt x="11240657" y="6237870"/>
                </a:lnTo>
                <a:lnTo>
                  <a:pt x="11236013" y="6270889"/>
                </a:lnTo>
                <a:lnTo>
                  <a:pt x="11235377" y="6281069"/>
                </a:lnTo>
                <a:lnTo>
                  <a:pt x="11216354" y="6237870"/>
                </a:lnTo>
                <a:close/>
                <a:moveTo>
                  <a:pt x="11132565" y="6237870"/>
                </a:moveTo>
                <a:lnTo>
                  <a:pt x="11101327" y="6309380"/>
                </a:lnTo>
                <a:lnTo>
                  <a:pt x="11120159" y="6309380"/>
                </a:lnTo>
                <a:lnTo>
                  <a:pt x="11126521" y="6293029"/>
                </a:lnTo>
                <a:lnTo>
                  <a:pt x="11147770" y="6293029"/>
                </a:lnTo>
                <a:lnTo>
                  <a:pt x="11149616" y="6309380"/>
                </a:lnTo>
                <a:lnTo>
                  <a:pt x="11168129" y="6309380"/>
                </a:lnTo>
                <a:lnTo>
                  <a:pt x="11157123" y="6237870"/>
                </a:lnTo>
                <a:close/>
                <a:moveTo>
                  <a:pt x="11047122" y="6237870"/>
                </a:moveTo>
                <a:lnTo>
                  <a:pt x="11040378" y="6285713"/>
                </a:lnTo>
                <a:cubicBezTo>
                  <a:pt x="11040123" y="6287622"/>
                  <a:pt x="11039996" y="6289340"/>
                  <a:pt x="11039996" y="6291057"/>
                </a:cubicBezTo>
                <a:cubicBezTo>
                  <a:pt x="11039996" y="6303272"/>
                  <a:pt x="11047058" y="6310716"/>
                  <a:pt x="11066272" y="6310716"/>
                </a:cubicBezTo>
                <a:cubicBezTo>
                  <a:pt x="11076133" y="6310716"/>
                  <a:pt x="11080968" y="6308998"/>
                  <a:pt x="11080968" y="6308998"/>
                </a:cubicBezTo>
                <a:lnTo>
                  <a:pt x="11083004" y="6294875"/>
                </a:lnTo>
                <a:cubicBezTo>
                  <a:pt x="11083004" y="6294875"/>
                  <a:pt x="11078805" y="6296401"/>
                  <a:pt x="11070280" y="6296401"/>
                </a:cubicBezTo>
                <a:cubicBezTo>
                  <a:pt x="11061754" y="6296401"/>
                  <a:pt x="11058001" y="6293984"/>
                  <a:pt x="11058001" y="6288258"/>
                </a:cubicBezTo>
                <a:cubicBezTo>
                  <a:pt x="11058001" y="6287431"/>
                  <a:pt x="11058064" y="6286604"/>
                  <a:pt x="11058192" y="6285713"/>
                </a:cubicBezTo>
                <a:lnTo>
                  <a:pt x="11064935" y="6237870"/>
                </a:lnTo>
                <a:close/>
                <a:moveTo>
                  <a:pt x="10981720" y="6237870"/>
                </a:moveTo>
                <a:lnTo>
                  <a:pt x="10950482" y="6309380"/>
                </a:lnTo>
                <a:lnTo>
                  <a:pt x="10969314" y="6309380"/>
                </a:lnTo>
                <a:lnTo>
                  <a:pt x="10975676" y="6293029"/>
                </a:lnTo>
                <a:lnTo>
                  <a:pt x="10996925" y="6293029"/>
                </a:lnTo>
                <a:lnTo>
                  <a:pt x="10998770" y="6309380"/>
                </a:lnTo>
                <a:lnTo>
                  <a:pt x="11017284" y="6309380"/>
                </a:lnTo>
                <a:lnTo>
                  <a:pt x="11006278" y="6237870"/>
                </a:lnTo>
                <a:close/>
                <a:moveTo>
                  <a:pt x="10811151" y="6237870"/>
                </a:moveTo>
                <a:lnTo>
                  <a:pt x="10809179" y="6252248"/>
                </a:lnTo>
                <a:lnTo>
                  <a:pt x="10839781" y="6252248"/>
                </a:lnTo>
                <a:lnTo>
                  <a:pt x="10802244" y="6294875"/>
                </a:lnTo>
                <a:lnTo>
                  <a:pt x="10800081" y="6309380"/>
                </a:lnTo>
                <a:lnTo>
                  <a:pt x="10854095" y="6309380"/>
                </a:lnTo>
                <a:lnTo>
                  <a:pt x="10856195" y="6295002"/>
                </a:lnTo>
                <a:lnTo>
                  <a:pt x="10824193" y="6295002"/>
                </a:lnTo>
                <a:lnTo>
                  <a:pt x="10861475" y="6252439"/>
                </a:lnTo>
                <a:lnTo>
                  <a:pt x="10863448" y="6237870"/>
                </a:lnTo>
                <a:close/>
                <a:moveTo>
                  <a:pt x="10656616" y="6237870"/>
                </a:moveTo>
                <a:lnTo>
                  <a:pt x="10662787" y="6309380"/>
                </a:lnTo>
                <a:lnTo>
                  <a:pt x="10683909" y="6309380"/>
                </a:lnTo>
                <a:lnTo>
                  <a:pt x="10698033" y="6272925"/>
                </a:lnTo>
                <a:lnTo>
                  <a:pt x="10700069" y="6266690"/>
                </a:lnTo>
                <a:lnTo>
                  <a:pt x="10700260" y="6272925"/>
                </a:lnTo>
                <a:lnTo>
                  <a:pt x="10704395" y="6309380"/>
                </a:lnTo>
                <a:lnTo>
                  <a:pt x="10725581" y="6309380"/>
                </a:lnTo>
                <a:lnTo>
                  <a:pt x="10751666" y="6237870"/>
                </a:lnTo>
                <a:lnTo>
                  <a:pt x="10732707" y="6237870"/>
                </a:lnTo>
                <a:lnTo>
                  <a:pt x="10718392" y="6281387"/>
                </a:lnTo>
                <a:lnTo>
                  <a:pt x="10715084" y="6292075"/>
                </a:lnTo>
                <a:lnTo>
                  <a:pt x="10715275" y="6281387"/>
                </a:lnTo>
                <a:lnTo>
                  <a:pt x="10712475" y="6241687"/>
                </a:lnTo>
                <a:lnTo>
                  <a:pt x="10694534" y="6241687"/>
                </a:lnTo>
                <a:lnTo>
                  <a:pt x="10680792" y="6281387"/>
                </a:lnTo>
                <a:lnTo>
                  <a:pt x="10677611" y="6292330"/>
                </a:lnTo>
                <a:lnTo>
                  <a:pt x="10677802" y="6281387"/>
                </a:lnTo>
                <a:lnTo>
                  <a:pt x="10675257" y="6237870"/>
                </a:lnTo>
                <a:close/>
                <a:moveTo>
                  <a:pt x="10503289" y="6237870"/>
                </a:moveTo>
                <a:lnTo>
                  <a:pt x="10493237" y="6309380"/>
                </a:lnTo>
                <a:lnTo>
                  <a:pt x="10510606" y="6309380"/>
                </a:lnTo>
                <a:lnTo>
                  <a:pt x="10515441" y="6274834"/>
                </a:lnTo>
                <a:lnTo>
                  <a:pt x="10515886" y="6266181"/>
                </a:lnTo>
                <a:lnTo>
                  <a:pt x="10534972" y="6309380"/>
                </a:lnTo>
                <a:lnTo>
                  <a:pt x="10552977" y="6309380"/>
                </a:lnTo>
                <a:lnTo>
                  <a:pt x="10562966" y="6237870"/>
                </a:lnTo>
                <a:lnTo>
                  <a:pt x="10545724" y="6237870"/>
                </a:lnTo>
                <a:lnTo>
                  <a:pt x="10541080" y="6270889"/>
                </a:lnTo>
                <a:lnTo>
                  <a:pt x="10540507" y="6281069"/>
                </a:lnTo>
                <a:lnTo>
                  <a:pt x="10521485" y="6237870"/>
                </a:lnTo>
                <a:close/>
                <a:moveTo>
                  <a:pt x="10890232" y="6237806"/>
                </a:moveTo>
                <a:lnTo>
                  <a:pt x="10883552" y="6285267"/>
                </a:lnTo>
                <a:cubicBezTo>
                  <a:pt x="10883361" y="6286731"/>
                  <a:pt x="10883170" y="6288639"/>
                  <a:pt x="10883170" y="6290230"/>
                </a:cubicBezTo>
                <a:cubicBezTo>
                  <a:pt x="10883170" y="6302827"/>
                  <a:pt x="10890995" y="6310716"/>
                  <a:pt x="10911481" y="6310716"/>
                </a:cubicBezTo>
                <a:cubicBezTo>
                  <a:pt x="10921534" y="6310716"/>
                  <a:pt x="10929423" y="6308998"/>
                  <a:pt x="10929423" y="6308998"/>
                </a:cubicBezTo>
                <a:lnTo>
                  <a:pt x="10931458" y="6295001"/>
                </a:lnTo>
                <a:cubicBezTo>
                  <a:pt x="10931268" y="6295065"/>
                  <a:pt x="10924715" y="6296401"/>
                  <a:pt x="10915744" y="6296401"/>
                </a:cubicBezTo>
                <a:cubicBezTo>
                  <a:pt x="10905692" y="6296401"/>
                  <a:pt x="10901366" y="6294174"/>
                  <a:pt x="10901366" y="6288003"/>
                </a:cubicBezTo>
                <a:cubicBezTo>
                  <a:pt x="10901366" y="6287367"/>
                  <a:pt x="10901366" y="6286667"/>
                  <a:pt x="10901493" y="6285967"/>
                </a:cubicBezTo>
                <a:lnTo>
                  <a:pt x="10902320" y="6280241"/>
                </a:lnTo>
                <a:lnTo>
                  <a:pt x="10929868" y="6280241"/>
                </a:lnTo>
                <a:lnTo>
                  <a:pt x="10931967" y="6266054"/>
                </a:lnTo>
                <a:lnTo>
                  <a:pt x="10904356" y="6266054"/>
                </a:lnTo>
                <a:lnTo>
                  <a:pt x="10906264" y="6252121"/>
                </a:lnTo>
                <a:lnTo>
                  <a:pt x="10937502" y="6252121"/>
                </a:lnTo>
                <a:lnTo>
                  <a:pt x="10939411" y="6237806"/>
                </a:lnTo>
                <a:close/>
                <a:moveTo>
                  <a:pt x="10586505" y="6237806"/>
                </a:moveTo>
                <a:lnTo>
                  <a:pt x="10579825" y="6285267"/>
                </a:lnTo>
                <a:cubicBezTo>
                  <a:pt x="10579634" y="6286731"/>
                  <a:pt x="10579443" y="6288639"/>
                  <a:pt x="10579443" y="6290230"/>
                </a:cubicBezTo>
                <a:cubicBezTo>
                  <a:pt x="10579443" y="6302827"/>
                  <a:pt x="10587268" y="6310716"/>
                  <a:pt x="10607754" y="6310716"/>
                </a:cubicBezTo>
                <a:cubicBezTo>
                  <a:pt x="10617807" y="6310716"/>
                  <a:pt x="10625696" y="6308998"/>
                  <a:pt x="10625696" y="6308998"/>
                </a:cubicBezTo>
                <a:lnTo>
                  <a:pt x="10627731" y="6295001"/>
                </a:lnTo>
                <a:cubicBezTo>
                  <a:pt x="10627541" y="6295065"/>
                  <a:pt x="10620988" y="6296401"/>
                  <a:pt x="10612017" y="6296401"/>
                </a:cubicBezTo>
                <a:cubicBezTo>
                  <a:pt x="10601965" y="6296401"/>
                  <a:pt x="10597639" y="6294174"/>
                  <a:pt x="10597639" y="6288003"/>
                </a:cubicBezTo>
                <a:cubicBezTo>
                  <a:pt x="10597639" y="6287367"/>
                  <a:pt x="10597639" y="6286667"/>
                  <a:pt x="10597766" y="6285967"/>
                </a:cubicBezTo>
                <a:lnTo>
                  <a:pt x="10598593" y="6280241"/>
                </a:lnTo>
                <a:lnTo>
                  <a:pt x="10626141" y="6280241"/>
                </a:lnTo>
                <a:lnTo>
                  <a:pt x="10628240" y="6266054"/>
                </a:lnTo>
                <a:lnTo>
                  <a:pt x="10600629" y="6266054"/>
                </a:lnTo>
                <a:lnTo>
                  <a:pt x="10602537" y="6252121"/>
                </a:lnTo>
                <a:lnTo>
                  <a:pt x="10633775" y="6252121"/>
                </a:lnTo>
                <a:lnTo>
                  <a:pt x="10635684" y="6237806"/>
                </a:lnTo>
                <a:close/>
                <a:moveTo>
                  <a:pt x="11307014" y="6236534"/>
                </a:moveTo>
                <a:cubicBezTo>
                  <a:pt x="11294162" y="6236534"/>
                  <a:pt x="11281947" y="6239142"/>
                  <a:pt x="11281947" y="6239142"/>
                </a:cubicBezTo>
                <a:lnTo>
                  <a:pt x="11281883" y="6239142"/>
                </a:lnTo>
                <a:lnTo>
                  <a:pt x="11272213" y="6307853"/>
                </a:lnTo>
                <a:cubicBezTo>
                  <a:pt x="11272213" y="6307853"/>
                  <a:pt x="11282074" y="6310653"/>
                  <a:pt x="11296580" y="6310653"/>
                </a:cubicBezTo>
                <a:cubicBezTo>
                  <a:pt x="11328645" y="6310653"/>
                  <a:pt x="11337616" y="6288894"/>
                  <a:pt x="11337616" y="6265227"/>
                </a:cubicBezTo>
                <a:cubicBezTo>
                  <a:pt x="11337616" y="6248304"/>
                  <a:pt x="11329981" y="6236534"/>
                  <a:pt x="11307014" y="6236534"/>
                </a:cubicBezTo>
                <a:close/>
                <a:moveTo>
                  <a:pt x="10781377" y="6050888"/>
                </a:moveTo>
                <a:lnTo>
                  <a:pt x="10781368" y="6050951"/>
                </a:lnTo>
                <a:lnTo>
                  <a:pt x="10781313" y="6050951"/>
                </a:lnTo>
                <a:close/>
                <a:moveTo>
                  <a:pt x="10904801" y="6047452"/>
                </a:moveTo>
                <a:cubicBezTo>
                  <a:pt x="10921279" y="6047452"/>
                  <a:pt x="10925287" y="6059986"/>
                  <a:pt x="10925287" y="6074746"/>
                </a:cubicBezTo>
                <a:cubicBezTo>
                  <a:pt x="10925287" y="6095232"/>
                  <a:pt x="10919625" y="6134168"/>
                  <a:pt x="10893159" y="6134168"/>
                </a:cubicBezTo>
                <a:cubicBezTo>
                  <a:pt x="10876108" y="6134168"/>
                  <a:pt x="10872673" y="6121634"/>
                  <a:pt x="10872673" y="6106874"/>
                </a:cubicBezTo>
                <a:cubicBezTo>
                  <a:pt x="10872673" y="6088106"/>
                  <a:pt x="10876935" y="6047452"/>
                  <a:pt x="10904801" y="6047452"/>
                </a:cubicBezTo>
                <a:close/>
                <a:moveTo>
                  <a:pt x="10348244" y="6045734"/>
                </a:moveTo>
                <a:cubicBezTo>
                  <a:pt x="10360523" y="6045734"/>
                  <a:pt x="10366185" y="6052033"/>
                  <a:pt x="10366185" y="6062530"/>
                </a:cubicBezTo>
                <a:lnTo>
                  <a:pt x="10366122" y="6062530"/>
                </a:lnTo>
                <a:cubicBezTo>
                  <a:pt x="10366122" y="6066538"/>
                  <a:pt x="10365295" y="6071628"/>
                  <a:pt x="10364722" y="6073346"/>
                </a:cubicBezTo>
                <a:lnTo>
                  <a:pt x="10321205" y="6073346"/>
                </a:lnTo>
                <a:cubicBezTo>
                  <a:pt x="10324068" y="6059095"/>
                  <a:pt x="10330876" y="6045734"/>
                  <a:pt x="10348244" y="6045734"/>
                </a:cubicBezTo>
                <a:close/>
                <a:moveTo>
                  <a:pt x="10196953" y="6045734"/>
                </a:moveTo>
                <a:cubicBezTo>
                  <a:pt x="10209232" y="6045734"/>
                  <a:pt x="10214894" y="6052033"/>
                  <a:pt x="10214894" y="6062530"/>
                </a:cubicBezTo>
                <a:lnTo>
                  <a:pt x="10214831" y="6062530"/>
                </a:lnTo>
                <a:cubicBezTo>
                  <a:pt x="10214831" y="6066538"/>
                  <a:pt x="10214004" y="6071628"/>
                  <a:pt x="10213431" y="6073346"/>
                </a:cubicBezTo>
                <a:lnTo>
                  <a:pt x="10169914" y="6073346"/>
                </a:lnTo>
                <a:cubicBezTo>
                  <a:pt x="10172777" y="6059095"/>
                  <a:pt x="10179585" y="6045734"/>
                  <a:pt x="10196953" y="6045734"/>
                </a:cubicBezTo>
                <a:close/>
                <a:moveTo>
                  <a:pt x="10981529" y="6012206"/>
                </a:moveTo>
                <a:lnTo>
                  <a:pt x="11001697" y="6169477"/>
                </a:lnTo>
                <a:lnTo>
                  <a:pt x="11056347" y="6169477"/>
                </a:lnTo>
                <a:lnTo>
                  <a:pt x="11083641" y="6101212"/>
                </a:lnTo>
                <a:lnTo>
                  <a:pt x="11091021" y="6077863"/>
                </a:lnTo>
                <a:lnTo>
                  <a:pt x="11091848" y="6101212"/>
                </a:lnTo>
                <a:lnTo>
                  <a:pt x="11099546" y="6169477"/>
                </a:lnTo>
                <a:lnTo>
                  <a:pt x="11154133" y="6169477"/>
                </a:lnTo>
                <a:lnTo>
                  <a:pt x="11218454" y="6012206"/>
                </a:lnTo>
                <a:lnTo>
                  <a:pt x="11168384" y="6012206"/>
                </a:lnTo>
                <a:lnTo>
                  <a:pt x="11129385" y="6122270"/>
                </a:lnTo>
                <a:lnTo>
                  <a:pt x="11121177" y="6012206"/>
                </a:lnTo>
                <a:lnTo>
                  <a:pt x="11078233" y="6012206"/>
                </a:lnTo>
                <a:lnTo>
                  <a:pt x="11039552" y="6122270"/>
                </a:lnTo>
                <a:lnTo>
                  <a:pt x="11031026" y="6012206"/>
                </a:lnTo>
                <a:close/>
                <a:moveTo>
                  <a:pt x="9971734" y="6012079"/>
                </a:moveTo>
                <a:lnTo>
                  <a:pt x="9958628" y="6106493"/>
                </a:lnTo>
                <a:cubicBezTo>
                  <a:pt x="9957801" y="6112791"/>
                  <a:pt x="9957483" y="6118199"/>
                  <a:pt x="9957483" y="6123289"/>
                </a:cubicBezTo>
                <a:cubicBezTo>
                  <a:pt x="9957483" y="6161398"/>
                  <a:pt x="9980196" y="6173040"/>
                  <a:pt x="10019450" y="6173040"/>
                </a:cubicBezTo>
                <a:cubicBezTo>
                  <a:pt x="10061249" y="6173040"/>
                  <a:pt x="10093950" y="6159425"/>
                  <a:pt x="10093950" y="6159425"/>
                </a:cubicBezTo>
                <a:lnTo>
                  <a:pt x="10114436" y="6012143"/>
                </a:lnTo>
                <a:lnTo>
                  <a:pt x="10065257" y="6012143"/>
                </a:lnTo>
                <a:lnTo>
                  <a:pt x="10048779" y="6131305"/>
                </a:lnTo>
                <a:cubicBezTo>
                  <a:pt x="10048779" y="6131305"/>
                  <a:pt x="10039363" y="6134168"/>
                  <a:pt x="10027721" y="6134168"/>
                </a:cubicBezTo>
                <a:cubicBezTo>
                  <a:pt x="10016651" y="6134168"/>
                  <a:pt x="10006408" y="6131941"/>
                  <a:pt x="10006408" y="6117690"/>
                </a:cubicBezTo>
                <a:cubicBezTo>
                  <a:pt x="10006408" y="6116036"/>
                  <a:pt x="10006726" y="6114000"/>
                  <a:pt x="10006980" y="6112028"/>
                </a:cubicBezTo>
                <a:lnTo>
                  <a:pt x="10006980" y="6111900"/>
                </a:lnTo>
                <a:lnTo>
                  <a:pt x="10020913" y="6012079"/>
                </a:lnTo>
                <a:close/>
                <a:moveTo>
                  <a:pt x="10652099" y="6008770"/>
                </a:moveTo>
                <a:cubicBezTo>
                  <a:pt x="10614562" y="6008770"/>
                  <a:pt x="10582688" y="6021049"/>
                  <a:pt x="10582688" y="6059985"/>
                </a:cubicBezTo>
                <a:cubicBezTo>
                  <a:pt x="10582688" y="6088742"/>
                  <a:pt x="10600057" y="6100702"/>
                  <a:pt x="10628750" y="6110627"/>
                </a:cubicBezTo>
                <a:cubicBezTo>
                  <a:pt x="10641538" y="6115145"/>
                  <a:pt x="10652608" y="6117117"/>
                  <a:pt x="10652608" y="6125388"/>
                </a:cubicBezTo>
                <a:cubicBezTo>
                  <a:pt x="10652608" y="6132513"/>
                  <a:pt x="10643828" y="6135631"/>
                  <a:pt x="10628750" y="6135631"/>
                </a:cubicBezTo>
                <a:cubicBezTo>
                  <a:pt x="10603683" y="6135631"/>
                  <a:pt x="10583515" y="6127105"/>
                  <a:pt x="10583515" y="6127105"/>
                </a:cubicBezTo>
                <a:lnTo>
                  <a:pt x="10572127" y="6163242"/>
                </a:lnTo>
                <a:cubicBezTo>
                  <a:pt x="10572127" y="6163242"/>
                  <a:pt x="10594013" y="6172912"/>
                  <a:pt x="10627859" y="6172912"/>
                </a:cubicBezTo>
                <a:cubicBezTo>
                  <a:pt x="10671058" y="6172912"/>
                  <a:pt x="10699497" y="6157262"/>
                  <a:pt x="10699497" y="6118007"/>
                </a:cubicBezTo>
                <a:cubicBezTo>
                  <a:pt x="10699497" y="6088424"/>
                  <a:pt x="10683273" y="6078753"/>
                  <a:pt x="10655407" y="6070228"/>
                </a:cubicBezTo>
                <a:cubicBezTo>
                  <a:pt x="10640647" y="6065647"/>
                  <a:pt x="10629259" y="6063675"/>
                  <a:pt x="10629259" y="6055977"/>
                </a:cubicBezTo>
                <a:lnTo>
                  <a:pt x="10629322" y="6055977"/>
                </a:lnTo>
                <a:cubicBezTo>
                  <a:pt x="10629322" y="6046052"/>
                  <a:pt x="10647582" y="6046052"/>
                  <a:pt x="10652099" y="6046052"/>
                </a:cubicBezTo>
                <a:cubicBezTo>
                  <a:pt x="10678565" y="6046052"/>
                  <a:pt x="10695616" y="6052859"/>
                  <a:pt x="10695616" y="6052859"/>
                </a:cubicBezTo>
                <a:lnTo>
                  <a:pt x="10707576" y="6017295"/>
                </a:lnTo>
                <a:cubicBezTo>
                  <a:pt x="10700705" y="6014178"/>
                  <a:pt x="10677102" y="6008770"/>
                  <a:pt x="10652099" y="6008770"/>
                </a:cubicBezTo>
                <a:close/>
                <a:moveTo>
                  <a:pt x="11304533" y="6008580"/>
                </a:moveTo>
                <a:cubicBezTo>
                  <a:pt x="11262734" y="6008580"/>
                  <a:pt x="11230033" y="6022259"/>
                  <a:pt x="11230033" y="6022259"/>
                </a:cubicBezTo>
                <a:lnTo>
                  <a:pt x="11209292" y="6169541"/>
                </a:lnTo>
                <a:lnTo>
                  <a:pt x="11258471" y="6169541"/>
                </a:lnTo>
                <a:lnTo>
                  <a:pt x="11274949" y="6050379"/>
                </a:lnTo>
                <a:cubicBezTo>
                  <a:pt x="11274949" y="6050379"/>
                  <a:pt x="11284683" y="6047516"/>
                  <a:pt x="11296008" y="6047516"/>
                </a:cubicBezTo>
                <a:cubicBezTo>
                  <a:pt x="11307332" y="6047516"/>
                  <a:pt x="11317321" y="6050061"/>
                  <a:pt x="11317321" y="6064567"/>
                </a:cubicBezTo>
                <a:cubicBezTo>
                  <a:pt x="11317321" y="6066221"/>
                  <a:pt x="11317066" y="6069656"/>
                  <a:pt x="11317066" y="6069656"/>
                </a:cubicBezTo>
                <a:lnTo>
                  <a:pt x="11317003" y="6069720"/>
                </a:lnTo>
                <a:lnTo>
                  <a:pt x="11303070" y="6169541"/>
                </a:lnTo>
                <a:lnTo>
                  <a:pt x="11352249" y="6169541"/>
                </a:lnTo>
                <a:lnTo>
                  <a:pt x="11365355" y="6075128"/>
                </a:lnTo>
                <a:cubicBezTo>
                  <a:pt x="11366245" y="6068893"/>
                  <a:pt x="11366500" y="6063167"/>
                  <a:pt x="11366500" y="6058077"/>
                </a:cubicBezTo>
                <a:cubicBezTo>
                  <a:pt x="11366500" y="6020223"/>
                  <a:pt x="11344042" y="6008580"/>
                  <a:pt x="11304533" y="6008580"/>
                </a:cubicBezTo>
                <a:close/>
                <a:moveTo>
                  <a:pt x="10506597" y="6008580"/>
                </a:moveTo>
                <a:cubicBezTo>
                  <a:pt x="10464798" y="6008580"/>
                  <a:pt x="10432096" y="6022259"/>
                  <a:pt x="10432096" y="6022259"/>
                </a:cubicBezTo>
                <a:lnTo>
                  <a:pt x="10411356" y="6169541"/>
                </a:lnTo>
                <a:lnTo>
                  <a:pt x="10460535" y="6169541"/>
                </a:lnTo>
                <a:lnTo>
                  <a:pt x="10477013" y="6050379"/>
                </a:lnTo>
                <a:cubicBezTo>
                  <a:pt x="10477013" y="6050379"/>
                  <a:pt x="10486683" y="6047516"/>
                  <a:pt x="10498072" y="6047516"/>
                </a:cubicBezTo>
                <a:cubicBezTo>
                  <a:pt x="10509460" y="6047516"/>
                  <a:pt x="10519385" y="6050061"/>
                  <a:pt x="10519385" y="6064567"/>
                </a:cubicBezTo>
                <a:cubicBezTo>
                  <a:pt x="10519385" y="6066221"/>
                  <a:pt x="10519130" y="6069656"/>
                  <a:pt x="10519130" y="6069656"/>
                </a:cubicBezTo>
                <a:lnTo>
                  <a:pt x="10519130" y="6069720"/>
                </a:lnTo>
                <a:lnTo>
                  <a:pt x="10505197" y="6169541"/>
                </a:lnTo>
                <a:lnTo>
                  <a:pt x="10554376" y="6169541"/>
                </a:lnTo>
                <a:lnTo>
                  <a:pt x="10567482" y="6075128"/>
                </a:lnTo>
                <a:cubicBezTo>
                  <a:pt x="10568373" y="6068893"/>
                  <a:pt x="10568627" y="6063167"/>
                  <a:pt x="10568627" y="6058077"/>
                </a:cubicBezTo>
                <a:cubicBezTo>
                  <a:pt x="10568627" y="6020223"/>
                  <a:pt x="10546106" y="6008580"/>
                  <a:pt x="10506597" y="6008580"/>
                </a:cubicBezTo>
                <a:close/>
                <a:moveTo>
                  <a:pt x="10906774" y="6008516"/>
                </a:moveTo>
                <a:cubicBezTo>
                  <a:pt x="10849578" y="6008516"/>
                  <a:pt x="10823430" y="6054005"/>
                  <a:pt x="10823430" y="6109165"/>
                </a:cubicBezTo>
                <a:cubicBezTo>
                  <a:pt x="10823430" y="6146447"/>
                  <a:pt x="10840735" y="6173167"/>
                  <a:pt x="10890805" y="6173167"/>
                </a:cubicBezTo>
                <a:cubicBezTo>
                  <a:pt x="10949718" y="6173167"/>
                  <a:pt x="10974148" y="6121952"/>
                  <a:pt x="10974148" y="6073346"/>
                </a:cubicBezTo>
                <a:cubicBezTo>
                  <a:pt x="10974148" y="6035555"/>
                  <a:pt x="10957098" y="6008516"/>
                  <a:pt x="10906774" y="6008516"/>
                </a:cubicBezTo>
                <a:close/>
                <a:moveTo>
                  <a:pt x="10352507" y="6008516"/>
                </a:moveTo>
                <a:cubicBezTo>
                  <a:pt x="10295057" y="6008516"/>
                  <a:pt x="10268336" y="6053178"/>
                  <a:pt x="10268336" y="6102930"/>
                </a:cubicBezTo>
                <a:cubicBezTo>
                  <a:pt x="10268336" y="6152681"/>
                  <a:pt x="10296202" y="6173167"/>
                  <a:pt x="10343409" y="6173167"/>
                </a:cubicBezTo>
                <a:cubicBezTo>
                  <a:pt x="10370957" y="6173167"/>
                  <a:pt x="10390043" y="6166042"/>
                  <a:pt x="10390043" y="6166042"/>
                </a:cubicBezTo>
                <a:lnTo>
                  <a:pt x="10387180" y="6129651"/>
                </a:lnTo>
                <a:cubicBezTo>
                  <a:pt x="10387180" y="6129651"/>
                  <a:pt x="10371848" y="6134486"/>
                  <a:pt x="10352507" y="6134486"/>
                </a:cubicBezTo>
                <a:cubicBezTo>
                  <a:pt x="10328331" y="6134486"/>
                  <a:pt x="10316370" y="6126279"/>
                  <a:pt x="10316370" y="6109483"/>
                </a:cubicBezTo>
                <a:cubicBezTo>
                  <a:pt x="10316370" y="6107765"/>
                  <a:pt x="10316370" y="6105220"/>
                  <a:pt x="10316943" y="6102930"/>
                </a:cubicBezTo>
                <a:lnTo>
                  <a:pt x="10317006" y="6102930"/>
                </a:lnTo>
                <a:lnTo>
                  <a:pt x="10403149" y="6102930"/>
                </a:lnTo>
                <a:cubicBezTo>
                  <a:pt x="10406839" y="6092687"/>
                  <a:pt x="10411674" y="6077863"/>
                  <a:pt x="10411674" y="6062530"/>
                </a:cubicBezTo>
                <a:cubicBezTo>
                  <a:pt x="10411674" y="6031865"/>
                  <a:pt x="10394051" y="6008516"/>
                  <a:pt x="10352507" y="6008516"/>
                </a:cubicBezTo>
                <a:close/>
                <a:moveTo>
                  <a:pt x="10201216" y="6008516"/>
                </a:moveTo>
                <a:cubicBezTo>
                  <a:pt x="10143766" y="6008516"/>
                  <a:pt x="10117045" y="6053178"/>
                  <a:pt x="10117045" y="6102930"/>
                </a:cubicBezTo>
                <a:cubicBezTo>
                  <a:pt x="10117045" y="6152681"/>
                  <a:pt x="10144911" y="6173167"/>
                  <a:pt x="10192118" y="6173167"/>
                </a:cubicBezTo>
                <a:cubicBezTo>
                  <a:pt x="10219730" y="6173167"/>
                  <a:pt x="10238752" y="6166042"/>
                  <a:pt x="10238752" y="6166042"/>
                </a:cubicBezTo>
                <a:lnTo>
                  <a:pt x="10235889" y="6129651"/>
                </a:lnTo>
                <a:cubicBezTo>
                  <a:pt x="10235889" y="6129651"/>
                  <a:pt x="10220557" y="6134486"/>
                  <a:pt x="10201216" y="6134486"/>
                </a:cubicBezTo>
                <a:cubicBezTo>
                  <a:pt x="10177040" y="6134486"/>
                  <a:pt x="10165079" y="6126279"/>
                  <a:pt x="10165079" y="6109483"/>
                </a:cubicBezTo>
                <a:cubicBezTo>
                  <a:pt x="10165079" y="6107765"/>
                  <a:pt x="10165079" y="6105220"/>
                  <a:pt x="10165652" y="6102930"/>
                </a:cubicBezTo>
                <a:lnTo>
                  <a:pt x="10165715" y="6102930"/>
                </a:lnTo>
                <a:lnTo>
                  <a:pt x="10251858" y="6102930"/>
                </a:lnTo>
                <a:cubicBezTo>
                  <a:pt x="10255548" y="6092687"/>
                  <a:pt x="10260383" y="6077863"/>
                  <a:pt x="10260383" y="6062530"/>
                </a:cubicBezTo>
                <a:cubicBezTo>
                  <a:pt x="10260383" y="6031865"/>
                  <a:pt x="10242760" y="6008516"/>
                  <a:pt x="10201216" y="6008516"/>
                </a:cubicBezTo>
                <a:close/>
                <a:moveTo>
                  <a:pt x="9866251" y="6003935"/>
                </a:moveTo>
                <a:cubicBezTo>
                  <a:pt x="9891000" y="6003935"/>
                  <a:pt x="9897553" y="6022131"/>
                  <a:pt x="9897553" y="6042871"/>
                </a:cubicBezTo>
                <a:cubicBezTo>
                  <a:pt x="9897553" y="6071882"/>
                  <a:pt x="9891000" y="6133022"/>
                  <a:pt x="9849200" y="6133022"/>
                </a:cubicBezTo>
                <a:cubicBezTo>
                  <a:pt x="9823625" y="6133022"/>
                  <a:pt x="9817644" y="6114254"/>
                  <a:pt x="9817644" y="6094086"/>
                </a:cubicBezTo>
                <a:cubicBezTo>
                  <a:pt x="9817644" y="6065075"/>
                  <a:pt x="9823052" y="6004253"/>
                  <a:pt x="9866251" y="6003935"/>
                </a:cubicBezTo>
                <a:close/>
                <a:moveTo>
                  <a:pt x="10793274" y="5967035"/>
                </a:moveTo>
                <a:lnTo>
                  <a:pt x="10742950" y="5973588"/>
                </a:lnTo>
                <a:lnTo>
                  <a:pt x="10737542" y="6012270"/>
                </a:lnTo>
                <a:lnTo>
                  <a:pt x="10719601" y="6012270"/>
                </a:lnTo>
                <a:lnTo>
                  <a:pt x="10714193" y="6050951"/>
                </a:lnTo>
                <a:lnTo>
                  <a:pt x="10732134" y="6050951"/>
                </a:lnTo>
                <a:lnTo>
                  <a:pt x="10723863" y="6109801"/>
                </a:lnTo>
                <a:cubicBezTo>
                  <a:pt x="10722973" y="6115463"/>
                  <a:pt x="10722718" y="6120298"/>
                  <a:pt x="10722718" y="6125133"/>
                </a:cubicBezTo>
                <a:cubicBezTo>
                  <a:pt x="10722718" y="6162097"/>
                  <a:pt x="10745495" y="6173167"/>
                  <a:pt x="10773361" y="6173167"/>
                </a:cubicBezTo>
                <a:cubicBezTo>
                  <a:pt x="10797537" y="6173167"/>
                  <a:pt x="10810325" y="6165215"/>
                  <a:pt x="10810325" y="6165215"/>
                </a:cubicBezTo>
                <a:lnTo>
                  <a:pt x="10808925" y="6130223"/>
                </a:lnTo>
                <a:cubicBezTo>
                  <a:pt x="10808925" y="6130223"/>
                  <a:pt x="10800400" y="6134231"/>
                  <a:pt x="10789902" y="6134231"/>
                </a:cubicBezTo>
                <a:cubicBezTo>
                  <a:pt x="10777687" y="6134231"/>
                  <a:pt x="10772534" y="6128251"/>
                  <a:pt x="10772534" y="6116863"/>
                </a:cubicBezTo>
                <a:cubicBezTo>
                  <a:pt x="10772534" y="6114636"/>
                  <a:pt x="10772852" y="6112027"/>
                  <a:pt x="10773106" y="6109483"/>
                </a:cubicBezTo>
                <a:lnTo>
                  <a:pt x="10781368" y="6050951"/>
                </a:lnTo>
                <a:lnTo>
                  <a:pt x="10818277" y="6050951"/>
                </a:lnTo>
                <a:lnTo>
                  <a:pt x="10823685" y="6012270"/>
                </a:lnTo>
                <a:lnTo>
                  <a:pt x="10786721" y="6012270"/>
                </a:lnTo>
                <a:close/>
                <a:moveTo>
                  <a:pt x="9869941" y="5963790"/>
                </a:moveTo>
                <a:cubicBezTo>
                  <a:pt x="9792578" y="5963790"/>
                  <a:pt x="9767002" y="6032883"/>
                  <a:pt x="9767002" y="6095486"/>
                </a:cubicBezTo>
                <a:cubicBezTo>
                  <a:pt x="9767002" y="6139512"/>
                  <a:pt x="9785770" y="6169859"/>
                  <a:pt x="9837367" y="6172849"/>
                </a:cubicBezTo>
                <a:cubicBezTo>
                  <a:pt x="9845510" y="6184301"/>
                  <a:pt x="9856008" y="6195116"/>
                  <a:pt x="9869814" y="6204405"/>
                </a:cubicBezTo>
                <a:cubicBezTo>
                  <a:pt x="9890109" y="6218084"/>
                  <a:pt x="9906523" y="6221837"/>
                  <a:pt x="9912631" y="6222855"/>
                </a:cubicBezTo>
                <a:lnTo>
                  <a:pt x="9914730" y="6223173"/>
                </a:lnTo>
                <a:lnTo>
                  <a:pt x="9931208" y="6190154"/>
                </a:lnTo>
                <a:lnTo>
                  <a:pt x="9928154" y="6189072"/>
                </a:lnTo>
                <a:cubicBezTo>
                  <a:pt x="9923255" y="6187291"/>
                  <a:pt x="9913267" y="6183092"/>
                  <a:pt x="9901243" y="6174948"/>
                </a:cubicBezTo>
                <a:lnTo>
                  <a:pt x="9901306" y="6174948"/>
                </a:lnTo>
                <a:cubicBezTo>
                  <a:pt x="9896471" y="6171704"/>
                  <a:pt x="9892145" y="6168205"/>
                  <a:pt x="9888200" y="6164515"/>
                </a:cubicBezTo>
                <a:cubicBezTo>
                  <a:pt x="9932799" y="6144092"/>
                  <a:pt x="9947877" y="6090650"/>
                  <a:pt x="9947877" y="6041980"/>
                </a:cubicBezTo>
                <a:cubicBezTo>
                  <a:pt x="9947877" y="5993310"/>
                  <a:pt x="9924273" y="5963790"/>
                  <a:pt x="9869941" y="5963790"/>
                </a:cubicBezTo>
                <a:close/>
                <a:moveTo>
                  <a:pt x="10440494" y="5264594"/>
                </a:moveTo>
                <a:lnTo>
                  <a:pt x="10290539" y="5310465"/>
                </a:lnTo>
                <a:lnTo>
                  <a:pt x="10219284" y="5612029"/>
                </a:lnTo>
                <a:lnTo>
                  <a:pt x="10186201" y="5480524"/>
                </a:lnTo>
                <a:lnTo>
                  <a:pt x="10026257" y="5535620"/>
                </a:lnTo>
                <a:lnTo>
                  <a:pt x="9927772" y="5848827"/>
                </a:lnTo>
                <a:lnTo>
                  <a:pt x="10089306" y="5847936"/>
                </a:lnTo>
                <a:lnTo>
                  <a:pt x="10106929" y="5781261"/>
                </a:lnTo>
                <a:lnTo>
                  <a:pt x="10149046" y="5909648"/>
                </a:lnTo>
                <a:lnTo>
                  <a:pt x="10298874" y="5927844"/>
                </a:lnTo>
                <a:lnTo>
                  <a:pt x="10340241" y="5734050"/>
                </a:lnTo>
                <a:lnTo>
                  <a:pt x="10341515" y="5734050"/>
                </a:lnTo>
                <a:lnTo>
                  <a:pt x="10362241" y="5905895"/>
                </a:lnTo>
                <a:lnTo>
                  <a:pt x="10526384" y="5875993"/>
                </a:lnTo>
                <a:lnTo>
                  <a:pt x="10576326" y="5712487"/>
                </a:lnTo>
                <a:lnTo>
                  <a:pt x="10603301" y="5860152"/>
                </a:lnTo>
                <a:lnTo>
                  <a:pt x="10603302" y="5860151"/>
                </a:lnTo>
                <a:lnTo>
                  <a:pt x="10767571" y="5880192"/>
                </a:lnTo>
                <a:lnTo>
                  <a:pt x="10810260" y="5735899"/>
                </a:lnTo>
                <a:lnTo>
                  <a:pt x="10810806" y="5734050"/>
                </a:lnTo>
                <a:lnTo>
                  <a:pt x="10810807" y="5734050"/>
                </a:lnTo>
                <a:lnTo>
                  <a:pt x="10810261" y="5735899"/>
                </a:lnTo>
                <a:lnTo>
                  <a:pt x="10832783" y="5916581"/>
                </a:lnTo>
                <a:lnTo>
                  <a:pt x="10832782" y="5916583"/>
                </a:lnTo>
                <a:lnTo>
                  <a:pt x="10989226" y="5931979"/>
                </a:lnTo>
                <a:lnTo>
                  <a:pt x="11042795" y="5782152"/>
                </a:lnTo>
                <a:lnTo>
                  <a:pt x="11045237" y="5775325"/>
                </a:lnTo>
                <a:lnTo>
                  <a:pt x="11045299" y="5775325"/>
                </a:lnTo>
                <a:lnTo>
                  <a:pt x="11042859" y="5782152"/>
                </a:lnTo>
                <a:lnTo>
                  <a:pt x="11058192" y="5850544"/>
                </a:lnTo>
                <a:lnTo>
                  <a:pt x="11222143" y="5850417"/>
                </a:lnTo>
                <a:lnTo>
                  <a:pt x="11140836" y="5508072"/>
                </a:lnTo>
                <a:lnTo>
                  <a:pt x="11135293" y="5523578"/>
                </a:lnTo>
                <a:lnTo>
                  <a:pt x="11135284" y="5523591"/>
                </a:lnTo>
                <a:lnTo>
                  <a:pt x="11140835" y="5508072"/>
                </a:lnTo>
                <a:lnTo>
                  <a:pt x="10987190" y="5534856"/>
                </a:lnTo>
                <a:lnTo>
                  <a:pt x="10956144" y="5611582"/>
                </a:lnTo>
                <a:lnTo>
                  <a:pt x="10927896" y="5337822"/>
                </a:lnTo>
                <a:lnTo>
                  <a:pt x="10764899" y="5372941"/>
                </a:lnTo>
                <a:lnTo>
                  <a:pt x="10699178" y="5571121"/>
                </a:lnTo>
                <a:lnTo>
                  <a:pt x="10665714" y="5419830"/>
                </a:lnTo>
                <a:lnTo>
                  <a:pt x="10519449" y="5400998"/>
                </a:lnTo>
                <a:lnTo>
                  <a:pt x="10478222" y="5533266"/>
                </a:lnTo>
                <a:lnTo>
                  <a:pt x="10440495" y="5264594"/>
                </a:lnTo>
                <a:lnTo>
                  <a:pt x="10439121" y="5271029"/>
                </a:lnTo>
                <a:lnTo>
                  <a:pt x="10439118" y="5271035"/>
                </a:lnTo>
                <a:close/>
                <a:moveTo>
                  <a:pt x="825499" y="3317009"/>
                </a:moveTo>
                <a:lnTo>
                  <a:pt x="825499" y="3341324"/>
                </a:lnTo>
                <a:lnTo>
                  <a:pt x="1517650" y="3341324"/>
                </a:lnTo>
                <a:lnTo>
                  <a:pt x="1517650" y="3317009"/>
                </a:lnTo>
                <a:close/>
                <a:moveTo>
                  <a:pt x="0" y="0"/>
                </a:moveTo>
                <a:lnTo>
                  <a:pt x="12191999" y="0"/>
                </a:lnTo>
                <a:lnTo>
                  <a:pt x="12191999" y="6858000"/>
                </a:lnTo>
                <a:lnTo>
                  <a:pt x="0" y="6858000"/>
                </a:lnTo>
                <a:close/>
              </a:path>
            </a:pathLst>
          </a:custGeom>
          <a:solidFill>
            <a:schemeClr val="tx2"/>
          </a:solidFill>
        </p:spPr>
        <p:txBody>
          <a:bodyPr wrap="square" tIns="360000">
            <a:noAutofit/>
          </a:bodyPr>
          <a:lstStyle>
            <a:lvl1pPr marL="0" indent="0" algn="ctr">
              <a:buNone/>
              <a:defRPr sz="10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0D842DF5-880C-A5DB-D3EB-AC15DC5A68C7}"/>
              </a:ext>
            </a:extLst>
          </p:cNvPr>
          <p:cNvSpPr>
            <a:spLocks noGrp="1"/>
          </p:cNvSpPr>
          <p:nvPr>
            <p:ph type="ctrTitle"/>
          </p:nvPr>
        </p:nvSpPr>
        <p:spPr>
          <a:xfrm>
            <a:off x="825500" y="776288"/>
            <a:ext cx="7715385" cy="2343047"/>
          </a:xfrm>
        </p:spPr>
        <p:txBody>
          <a:bodyPr anchor="b"/>
          <a:lstStyle>
            <a:lvl1pPr algn="l">
              <a:defRPr lang="en-GB" sz="5500" b="1" i="0" kern="1200" cap="all" spc="600" baseline="0" dirty="0">
                <a:solidFill>
                  <a:schemeClr val="bg1"/>
                </a:solidFill>
                <a:latin typeface="+mj-lt"/>
                <a:ea typeface="+mj-ea"/>
                <a:cs typeface="+mj-cs"/>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304C946-B206-19E6-65E3-C5A19A2D940F}"/>
              </a:ext>
            </a:extLst>
          </p:cNvPr>
          <p:cNvSpPr>
            <a:spLocks noGrp="1"/>
          </p:cNvSpPr>
          <p:nvPr>
            <p:ph type="subTitle" idx="1"/>
          </p:nvPr>
        </p:nvSpPr>
        <p:spPr>
          <a:xfrm>
            <a:off x="825500" y="3549651"/>
            <a:ext cx="7715385" cy="1364682"/>
          </a:xfrm>
        </p:spPr>
        <p:txBody>
          <a:bodyPr/>
          <a:lstStyle>
            <a:lvl1pPr marL="0" indent="0" algn="l">
              <a:lnSpc>
                <a:spcPct val="100000"/>
              </a:lnSpc>
              <a:buNone/>
              <a:defRPr sz="1600" spc="14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55054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Image and Text 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5524143-2B66-F7DC-1C1A-415AFC3E56CF}"/>
              </a:ext>
            </a:extLst>
          </p:cNvPr>
          <p:cNvSpPr>
            <a:spLocks noGrp="1"/>
          </p:cNvSpPr>
          <p:nvPr>
            <p:ph type="pic" sz="quarter" idx="14"/>
          </p:nvPr>
        </p:nvSpPr>
        <p:spPr>
          <a:xfrm>
            <a:off x="0" y="-1"/>
            <a:ext cx="8299269" cy="6858002"/>
          </a:xfrm>
          <a:prstGeom prst="rect">
            <a:avLst/>
          </a:prstGeom>
          <a:solidFill>
            <a:schemeClr val="tx1"/>
          </a:solidFill>
        </p:spPr>
        <p:txBody>
          <a:bodyPr wrap="square" tIns="360000">
            <a:noAutofit/>
          </a:bodyPr>
          <a:lstStyle>
            <a:lvl1pPr marL="0" indent="0" algn="ctr">
              <a:buNone/>
              <a:defRPr sz="1000">
                <a:solidFill>
                  <a:schemeClr val="bg1"/>
                </a:solidFill>
              </a:defRPr>
            </a:lvl1pPr>
          </a:lstStyle>
          <a:p>
            <a:r>
              <a:rPr lang="en-US"/>
              <a:t>Click icon to add picture</a:t>
            </a:r>
          </a:p>
        </p:txBody>
      </p:sp>
      <p:sp>
        <p:nvSpPr>
          <p:cNvPr id="8" name="Text Placeholder 7">
            <a:extLst>
              <a:ext uri="{FF2B5EF4-FFF2-40B4-BE49-F238E27FC236}">
                <a16:creationId xmlns:a16="http://schemas.microsoft.com/office/drawing/2014/main" id="{E5114BDB-B90B-A65A-55CD-89B4B141274C}"/>
              </a:ext>
            </a:extLst>
          </p:cNvPr>
          <p:cNvSpPr>
            <a:spLocks noGrp="1"/>
          </p:cNvSpPr>
          <p:nvPr>
            <p:ph type="body" sz="quarter" idx="13"/>
          </p:nvPr>
        </p:nvSpPr>
        <p:spPr>
          <a:xfrm>
            <a:off x="8846095" y="3056709"/>
            <a:ext cx="2520405" cy="27954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a:extLst>
              <a:ext uri="{FF2B5EF4-FFF2-40B4-BE49-F238E27FC236}">
                <a16:creationId xmlns:a16="http://schemas.microsoft.com/office/drawing/2014/main" id="{E5494754-3840-27B2-1E9E-0BBD4D52D39A}"/>
              </a:ext>
            </a:extLst>
          </p:cNvPr>
          <p:cNvSpPr>
            <a:spLocks noGrp="1"/>
          </p:cNvSpPr>
          <p:nvPr>
            <p:ph type="title" hasCustomPrompt="1"/>
          </p:nvPr>
        </p:nvSpPr>
        <p:spPr>
          <a:xfrm>
            <a:off x="8846094" y="776288"/>
            <a:ext cx="2520405" cy="2117135"/>
          </a:xfrm>
        </p:spPr>
        <p:txBody>
          <a:bodyPr/>
          <a:lstStyle>
            <a:lvl1pPr>
              <a:defRPr lang="en-GB" sz="3600" b="1" i="0" kern="1200" cap="all" spc="500" baseline="0" dirty="0">
                <a:solidFill>
                  <a:schemeClr val="tx1"/>
                </a:solidFill>
                <a:latin typeface="+mj-lt"/>
                <a:ea typeface="+mj-ea"/>
                <a:cs typeface="+mj-cs"/>
              </a:defRPr>
            </a:lvl1pPr>
          </a:lstStyle>
          <a:p>
            <a:r>
              <a:rPr lang="en-GB" dirty="0"/>
              <a:t>Title</a:t>
            </a:r>
            <a:endParaRPr lang="en-US" dirty="0"/>
          </a:p>
        </p:txBody>
      </p:sp>
      <p:sp>
        <p:nvSpPr>
          <p:cNvPr id="12" name="Text Placeholder 5">
            <a:extLst>
              <a:ext uri="{FF2B5EF4-FFF2-40B4-BE49-F238E27FC236}">
                <a16:creationId xmlns:a16="http://schemas.microsoft.com/office/drawing/2014/main" id="{4F8A9C21-B7D0-3C20-9482-C503C219911A}"/>
              </a:ext>
            </a:extLst>
          </p:cNvPr>
          <p:cNvSpPr>
            <a:spLocks noGrp="1"/>
          </p:cNvSpPr>
          <p:nvPr>
            <p:ph type="body" sz="quarter" idx="16" hasCustomPrompt="1"/>
          </p:nvPr>
        </p:nvSpPr>
        <p:spPr>
          <a:xfrm>
            <a:off x="825500" y="4633756"/>
            <a:ext cx="3295831" cy="1881344"/>
          </a:xfrm>
          <a:noFill/>
        </p:spPr>
        <p:txBody>
          <a:bodyPr/>
          <a:lstStyle>
            <a:lvl1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1pPr>
            <a:lvl2pPr marL="0" indent="0">
              <a:spcBef>
                <a:spcPts val="0"/>
              </a:spcBef>
              <a:spcAft>
                <a:spcPts val="0"/>
              </a:spcAft>
              <a:buNone/>
              <a:defRPr sz="1600" b="0" i="0" cap="all" spc="200" baseline="0">
                <a:solidFill>
                  <a:schemeClr val="bg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4pPr>
            <a:lvl5pPr marL="0" indent="0">
              <a:spcBef>
                <a:spcPts val="0"/>
              </a:spcBef>
              <a:spcAft>
                <a:spcPts val="0"/>
              </a:spcAft>
              <a:buNone/>
              <a:defRPr sz="1600" b="0" i="0" cap="all" spc="200" baseline="0">
                <a:solidFill>
                  <a:schemeClr val="bg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9pPr>
          </a:lstStyle>
          <a:p>
            <a:pPr lvl="0"/>
            <a:r>
              <a:rPr lang="en-GB" dirty="0"/>
              <a:t>Subtitle</a:t>
            </a:r>
          </a:p>
        </p:txBody>
      </p:sp>
    </p:spTree>
    <p:extLst>
      <p:ext uri="{BB962C8B-B14F-4D97-AF65-F5344CB8AC3E}">
        <p14:creationId xmlns:p14="http://schemas.microsoft.com/office/powerpoint/2010/main" val="33594528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Large Image and Text 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5524143-2B66-F7DC-1C1A-415AFC3E56CF}"/>
              </a:ext>
            </a:extLst>
          </p:cNvPr>
          <p:cNvSpPr>
            <a:spLocks noGrp="1"/>
          </p:cNvSpPr>
          <p:nvPr>
            <p:ph type="pic" sz="quarter" idx="14"/>
          </p:nvPr>
        </p:nvSpPr>
        <p:spPr>
          <a:xfrm>
            <a:off x="1" y="-1"/>
            <a:ext cx="6096000" cy="6858002"/>
          </a:xfrm>
          <a:prstGeom prst="rect">
            <a:avLst/>
          </a:prstGeom>
          <a:solidFill>
            <a:schemeClr val="tx1"/>
          </a:solidFill>
        </p:spPr>
        <p:txBody>
          <a:bodyPr wrap="square" tIns="360000">
            <a:noAutofit/>
          </a:bodyPr>
          <a:lstStyle>
            <a:lvl1pPr marL="0" indent="0" algn="ctr">
              <a:buNone/>
              <a:defRPr sz="1000">
                <a:solidFill>
                  <a:schemeClr val="bg1"/>
                </a:solidFill>
              </a:defRPr>
            </a:lvl1pPr>
          </a:lstStyle>
          <a:p>
            <a:r>
              <a:rPr lang="en-US"/>
              <a:t>Click icon to add picture</a:t>
            </a:r>
            <a:endParaRPr lang="en-US" dirty="0"/>
          </a:p>
        </p:txBody>
      </p:sp>
      <p:sp>
        <p:nvSpPr>
          <p:cNvPr id="4" name="Text Placeholder 7">
            <a:extLst>
              <a:ext uri="{FF2B5EF4-FFF2-40B4-BE49-F238E27FC236}">
                <a16:creationId xmlns:a16="http://schemas.microsoft.com/office/drawing/2014/main" id="{9D15EC50-1032-293C-61C9-216E441CED44}"/>
              </a:ext>
            </a:extLst>
          </p:cNvPr>
          <p:cNvSpPr>
            <a:spLocks noGrp="1"/>
          </p:cNvSpPr>
          <p:nvPr>
            <p:ph type="body" sz="quarter" idx="13"/>
          </p:nvPr>
        </p:nvSpPr>
        <p:spPr>
          <a:xfrm>
            <a:off x="6751638" y="2211388"/>
            <a:ext cx="4614862" cy="4303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1">
            <a:extLst>
              <a:ext uri="{FF2B5EF4-FFF2-40B4-BE49-F238E27FC236}">
                <a16:creationId xmlns:a16="http://schemas.microsoft.com/office/drawing/2014/main" id="{5AB077AF-B6F2-17B1-13FD-CEB62C034E19}"/>
              </a:ext>
            </a:extLst>
          </p:cNvPr>
          <p:cNvSpPr>
            <a:spLocks noGrp="1"/>
          </p:cNvSpPr>
          <p:nvPr>
            <p:ph type="title" hasCustomPrompt="1"/>
          </p:nvPr>
        </p:nvSpPr>
        <p:spPr>
          <a:xfrm>
            <a:off x="6751638" y="776288"/>
            <a:ext cx="4614862" cy="574507"/>
          </a:xfrm>
        </p:spPr>
        <p:txBody>
          <a:bodyPr>
            <a:spAutoFit/>
          </a:bodyPr>
          <a:lstStyle>
            <a:lvl1pPr>
              <a:defRPr lang="en-GB" sz="3600" b="1" i="0" kern="1200" cap="all" spc="500" baseline="0" dirty="0">
                <a:solidFill>
                  <a:schemeClr val="tx1"/>
                </a:solidFill>
                <a:latin typeface="+mj-lt"/>
                <a:ea typeface="+mj-ea"/>
                <a:cs typeface="+mj-cs"/>
              </a:defRPr>
            </a:lvl1pPr>
          </a:lstStyle>
          <a:p>
            <a:r>
              <a:rPr lang="en-GB" dirty="0"/>
              <a:t>Slide title</a:t>
            </a:r>
            <a:endParaRPr lang="en-US" dirty="0"/>
          </a:p>
        </p:txBody>
      </p:sp>
    </p:spTree>
    <p:extLst>
      <p:ext uri="{BB962C8B-B14F-4D97-AF65-F5344CB8AC3E}">
        <p14:creationId xmlns:p14="http://schemas.microsoft.com/office/powerpoint/2010/main" val="1768572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Large Image and Text D">
    <p:bg>
      <p:bgPr>
        <a:solidFill>
          <a:srgbClr val="FFF6EB"/>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5524143-2B66-F7DC-1C1A-415AFC3E56CF}"/>
              </a:ext>
            </a:extLst>
          </p:cNvPr>
          <p:cNvSpPr>
            <a:spLocks noGrp="1"/>
          </p:cNvSpPr>
          <p:nvPr>
            <p:ph type="pic" sz="quarter" idx="14"/>
          </p:nvPr>
        </p:nvSpPr>
        <p:spPr>
          <a:xfrm>
            <a:off x="1" y="-1"/>
            <a:ext cx="6096000" cy="6858002"/>
          </a:xfrm>
          <a:prstGeom prst="rect">
            <a:avLst/>
          </a:prstGeom>
          <a:solidFill>
            <a:schemeClr val="tx1"/>
          </a:solidFill>
        </p:spPr>
        <p:txBody>
          <a:bodyPr wrap="square" tIns="360000">
            <a:noAutofit/>
          </a:bodyPr>
          <a:lstStyle>
            <a:lvl1pPr marL="0" indent="0" algn="ctr">
              <a:buNone/>
              <a:defRPr sz="1000">
                <a:solidFill>
                  <a:schemeClr val="bg1"/>
                </a:solidFill>
              </a:defRPr>
            </a:lvl1pPr>
          </a:lstStyle>
          <a:p>
            <a:r>
              <a:rPr lang="en-US"/>
              <a:t>Click icon to add picture</a:t>
            </a:r>
            <a:endParaRPr lang="en-US" dirty="0"/>
          </a:p>
        </p:txBody>
      </p:sp>
      <p:sp>
        <p:nvSpPr>
          <p:cNvPr id="4" name="Text Placeholder 7">
            <a:extLst>
              <a:ext uri="{FF2B5EF4-FFF2-40B4-BE49-F238E27FC236}">
                <a16:creationId xmlns:a16="http://schemas.microsoft.com/office/drawing/2014/main" id="{9D15EC50-1032-293C-61C9-216E441CED44}"/>
              </a:ext>
            </a:extLst>
          </p:cNvPr>
          <p:cNvSpPr>
            <a:spLocks noGrp="1"/>
          </p:cNvSpPr>
          <p:nvPr>
            <p:ph type="body" sz="quarter" idx="13"/>
          </p:nvPr>
        </p:nvSpPr>
        <p:spPr>
          <a:xfrm>
            <a:off x="6751638" y="2211388"/>
            <a:ext cx="4614862" cy="4303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1">
            <a:extLst>
              <a:ext uri="{FF2B5EF4-FFF2-40B4-BE49-F238E27FC236}">
                <a16:creationId xmlns:a16="http://schemas.microsoft.com/office/drawing/2014/main" id="{5AB077AF-B6F2-17B1-13FD-CEB62C034E19}"/>
              </a:ext>
            </a:extLst>
          </p:cNvPr>
          <p:cNvSpPr>
            <a:spLocks noGrp="1"/>
          </p:cNvSpPr>
          <p:nvPr>
            <p:ph type="title" hasCustomPrompt="1"/>
          </p:nvPr>
        </p:nvSpPr>
        <p:spPr>
          <a:xfrm>
            <a:off x="6751638" y="776288"/>
            <a:ext cx="4614862" cy="574507"/>
          </a:xfrm>
        </p:spPr>
        <p:txBody>
          <a:bodyPr>
            <a:spAutoFit/>
          </a:bodyPr>
          <a:lstStyle>
            <a:lvl1pPr>
              <a:defRPr lang="en-GB" sz="3600" b="1" i="0" kern="1200" cap="all" spc="500" baseline="0" dirty="0">
                <a:solidFill>
                  <a:schemeClr val="tx1"/>
                </a:solidFill>
                <a:latin typeface="+mj-lt"/>
                <a:ea typeface="+mj-ea"/>
                <a:cs typeface="+mj-cs"/>
              </a:defRPr>
            </a:lvl1pPr>
          </a:lstStyle>
          <a:p>
            <a:r>
              <a:rPr lang="en-GB" dirty="0"/>
              <a:t>Slide title</a:t>
            </a:r>
            <a:endParaRPr lang="en-US" dirty="0"/>
          </a:p>
        </p:txBody>
      </p:sp>
    </p:spTree>
    <p:extLst>
      <p:ext uri="{BB962C8B-B14F-4D97-AF65-F5344CB8AC3E}">
        <p14:creationId xmlns:p14="http://schemas.microsoft.com/office/powerpoint/2010/main" val="13987059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rge Image and Text 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5524143-2B66-F7DC-1C1A-415AFC3E56CF}"/>
              </a:ext>
            </a:extLst>
          </p:cNvPr>
          <p:cNvSpPr>
            <a:spLocks noGrp="1"/>
          </p:cNvSpPr>
          <p:nvPr>
            <p:ph type="pic" sz="quarter" idx="14"/>
          </p:nvPr>
        </p:nvSpPr>
        <p:spPr>
          <a:xfrm>
            <a:off x="0" y="-1"/>
            <a:ext cx="8299269" cy="6858002"/>
          </a:xfrm>
          <a:prstGeom prst="rect">
            <a:avLst/>
          </a:prstGeom>
          <a:solidFill>
            <a:schemeClr val="tx1"/>
          </a:solidFill>
        </p:spPr>
        <p:txBody>
          <a:bodyPr wrap="square" tIns="360000">
            <a:noAutofit/>
          </a:bodyPr>
          <a:lstStyle>
            <a:lvl1pPr marL="0" indent="0" algn="ctr">
              <a:buNone/>
              <a:defRPr sz="1000">
                <a:solidFill>
                  <a:schemeClr val="bg1"/>
                </a:solidFill>
              </a:defRPr>
            </a:lvl1pPr>
          </a:lstStyle>
          <a:p>
            <a:r>
              <a:rPr lang="en-US"/>
              <a:t>Click icon to add picture</a:t>
            </a:r>
          </a:p>
        </p:txBody>
      </p:sp>
      <p:sp>
        <p:nvSpPr>
          <p:cNvPr id="8" name="Text Placeholder 7">
            <a:extLst>
              <a:ext uri="{FF2B5EF4-FFF2-40B4-BE49-F238E27FC236}">
                <a16:creationId xmlns:a16="http://schemas.microsoft.com/office/drawing/2014/main" id="{E5114BDB-B90B-A65A-55CD-89B4B141274C}"/>
              </a:ext>
            </a:extLst>
          </p:cNvPr>
          <p:cNvSpPr>
            <a:spLocks noGrp="1"/>
          </p:cNvSpPr>
          <p:nvPr>
            <p:ph type="body" sz="quarter" idx="13"/>
          </p:nvPr>
        </p:nvSpPr>
        <p:spPr>
          <a:xfrm>
            <a:off x="8846095" y="776289"/>
            <a:ext cx="2520405" cy="5075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a:extLst>
              <a:ext uri="{FF2B5EF4-FFF2-40B4-BE49-F238E27FC236}">
                <a16:creationId xmlns:a16="http://schemas.microsoft.com/office/drawing/2014/main" id="{E5494754-3840-27B2-1E9E-0BBD4D52D39A}"/>
              </a:ext>
            </a:extLst>
          </p:cNvPr>
          <p:cNvSpPr>
            <a:spLocks noGrp="1"/>
          </p:cNvSpPr>
          <p:nvPr>
            <p:ph type="title" hasCustomPrompt="1"/>
          </p:nvPr>
        </p:nvSpPr>
        <p:spPr>
          <a:xfrm>
            <a:off x="825500" y="776288"/>
            <a:ext cx="5270500" cy="2117135"/>
          </a:xfrm>
        </p:spPr>
        <p:txBody>
          <a:bodyPr/>
          <a:lstStyle>
            <a:lvl1pPr>
              <a:defRPr lang="en-GB" sz="3600" b="1" i="0" kern="1200" cap="all" spc="500" baseline="0" dirty="0">
                <a:solidFill>
                  <a:schemeClr val="bg1"/>
                </a:solidFill>
                <a:latin typeface="+mj-lt"/>
                <a:ea typeface="+mj-ea"/>
                <a:cs typeface="+mj-cs"/>
              </a:defRPr>
            </a:lvl1pPr>
          </a:lstStyle>
          <a:p>
            <a:r>
              <a:rPr lang="en-GB" dirty="0"/>
              <a:t>Title</a:t>
            </a:r>
            <a:endParaRPr lang="en-US" dirty="0"/>
          </a:p>
        </p:txBody>
      </p:sp>
    </p:spTree>
    <p:extLst>
      <p:ext uri="{BB962C8B-B14F-4D97-AF65-F5344CB8AC3E}">
        <p14:creationId xmlns:p14="http://schemas.microsoft.com/office/powerpoint/2010/main" val="4142082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arge Image and Text F">
    <p:bg>
      <p:bgPr>
        <a:solidFill>
          <a:srgbClr val="004157"/>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2091150-533B-A08B-5E55-9495E08C32E7}"/>
              </a:ext>
            </a:extLst>
          </p:cNvPr>
          <p:cNvSpPr/>
          <p:nvPr userDrawn="1"/>
        </p:nvSpPr>
        <p:spPr>
          <a:xfrm>
            <a:off x="6275861" y="0"/>
            <a:ext cx="591613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BE3416B7-E504-DE91-634D-64FF2A004543}"/>
              </a:ext>
            </a:extLst>
          </p:cNvPr>
          <p:cNvSpPr>
            <a:spLocks noGrp="1"/>
          </p:cNvSpPr>
          <p:nvPr>
            <p:ph type="pic" sz="quarter" idx="14"/>
          </p:nvPr>
        </p:nvSpPr>
        <p:spPr>
          <a:xfrm>
            <a:off x="6262800" y="0"/>
            <a:ext cx="5929200" cy="6858000"/>
          </a:xfrm>
          <a:custGeom>
            <a:avLst/>
            <a:gdLst>
              <a:gd name="connsiteX0" fmla="*/ 5059916 w 5928360"/>
              <a:gd name="connsiteY0" fmla="*/ 6458940 h 6858002"/>
              <a:gd name="connsiteX1" fmla="*/ 5073302 w 5928360"/>
              <a:gd name="connsiteY1" fmla="*/ 6473189 h 6858002"/>
              <a:gd name="connsiteX2" fmla="*/ 5053193 w 5928360"/>
              <a:gd name="connsiteY2" fmla="*/ 6503106 h 6858002"/>
              <a:gd name="connsiteX3" fmla="*/ 5046284 w 5928360"/>
              <a:gd name="connsiteY3" fmla="*/ 6502921 h 6858002"/>
              <a:gd name="connsiteX4" fmla="*/ 5052329 w 5928360"/>
              <a:gd name="connsiteY4" fmla="*/ 6459248 h 6858002"/>
              <a:gd name="connsiteX5" fmla="*/ 5052267 w 5928360"/>
              <a:gd name="connsiteY5" fmla="*/ 6459248 h 6858002"/>
              <a:gd name="connsiteX6" fmla="*/ 5059916 w 5928360"/>
              <a:gd name="connsiteY6" fmla="*/ 6458940 h 6858002"/>
              <a:gd name="connsiteX7" fmla="*/ 4755948 w 5928360"/>
              <a:gd name="connsiteY7" fmla="*/ 6458940 h 6858002"/>
              <a:gd name="connsiteX8" fmla="*/ 4758896 w 5928360"/>
              <a:gd name="connsiteY8" fmla="*/ 6485957 h 6858002"/>
              <a:gd name="connsiteX9" fmla="*/ 4745326 w 5928360"/>
              <a:gd name="connsiteY9" fmla="*/ 6485957 h 6858002"/>
              <a:gd name="connsiteX10" fmla="*/ 4902203 w 5928360"/>
              <a:gd name="connsiteY10" fmla="*/ 6458938 h 6858002"/>
              <a:gd name="connsiteX11" fmla="*/ 4905150 w 5928360"/>
              <a:gd name="connsiteY11" fmla="*/ 6485957 h 6858002"/>
              <a:gd name="connsiteX12" fmla="*/ 4891580 w 5928360"/>
              <a:gd name="connsiteY12" fmla="*/ 6485957 h 6858002"/>
              <a:gd name="connsiteX13" fmla="*/ 4902190 w 5928360"/>
              <a:gd name="connsiteY13" fmla="*/ 6458816 h 6858002"/>
              <a:gd name="connsiteX14" fmla="*/ 4902251 w 5928360"/>
              <a:gd name="connsiteY14" fmla="*/ 6458816 h 6858002"/>
              <a:gd name="connsiteX15" fmla="*/ 4902203 w 5928360"/>
              <a:gd name="connsiteY15" fmla="*/ 6458938 h 6858002"/>
              <a:gd name="connsiteX16" fmla="*/ 4755935 w 5928360"/>
              <a:gd name="connsiteY16" fmla="*/ 6458816 h 6858002"/>
              <a:gd name="connsiteX17" fmla="*/ 4755997 w 5928360"/>
              <a:gd name="connsiteY17" fmla="*/ 6458816 h 6858002"/>
              <a:gd name="connsiteX18" fmla="*/ 4755948 w 5928360"/>
              <a:gd name="connsiteY18" fmla="*/ 6458940 h 6858002"/>
              <a:gd name="connsiteX19" fmla="*/ 4955608 w 5928360"/>
              <a:gd name="connsiteY19" fmla="*/ 6446356 h 6858002"/>
              <a:gd name="connsiteX20" fmla="*/ 4945800 w 5928360"/>
              <a:gd name="connsiteY20" fmla="*/ 6515689 h 6858002"/>
              <a:gd name="connsiteX21" fmla="*/ 4962640 w 5928360"/>
              <a:gd name="connsiteY21" fmla="*/ 6515689 h 6858002"/>
              <a:gd name="connsiteX22" fmla="*/ 4967328 w 5928360"/>
              <a:gd name="connsiteY22" fmla="*/ 6482195 h 6858002"/>
              <a:gd name="connsiteX23" fmla="*/ 4967821 w 5928360"/>
              <a:gd name="connsiteY23" fmla="*/ 6473805 h 6858002"/>
              <a:gd name="connsiteX24" fmla="*/ 4986265 w 5928360"/>
              <a:gd name="connsiteY24" fmla="*/ 6515689 h 6858002"/>
              <a:gd name="connsiteX25" fmla="*/ 5003783 w 5928360"/>
              <a:gd name="connsiteY25" fmla="*/ 6515689 h 6858002"/>
              <a:gd name="connsiteX26" fmla="*/ 5013406 w 5928360"/>
              <a:gd name="connsiteY26" fmla="*/ 6446356 h 6858002"/>
              <a:gd name="connsiteX27" fmla="*/ 4996751 w 5928360"/>
              <a:gd name="connsiteY27" fmla="*/ 6446356 h 6858002"/>
              <a:gd name="connsiteX28" fmla="*/ 4992248 w 5928360"/>
              <a:gd name="connsiteY28" fmla="*/ 6478370 h 6858002"/>
              <a:gd name="connsiteX29" fmla="*/ 4991631 w 5928360"/>
              <a:gd name="connsiteY29" fmla="*/ 6488240 h 6858002"/>
              <a:gd name="connsiteX30" fmla="*/ 4973188 w 5928360"/>
              <a:gd name="connsiteY30" fmla="*/ 6446356 h 6858002"/>
              <a:gd name="connsiteX31" fmla="*/ 4891950 w 5928360"/>
              <a:gd name="connsiteY31" fmla="*/ 6446356 h 6858002"/>
              <a:gd name="connsiteX32" fmla="*/ 4861663 w 5928360"/>
              <a:gd name="connsiteY32" fmla="*/ 6515689 h 6858002"/>
              <a:gd name="connsiteX33" fmla="*/ 4879922 w 5928360"/>
              <a:gd name="connsiteY33" fmla="*/ 6515689 h 6858002"/>
              <a:gd name="connsiteX34" fmla="*/ 4886090 w 5928360"/>
              <a:gd name="connsiteY34" fmla="*/ 6499836 h 6858002"/>
              <a:gd name="connsiteX35" fmla="*/ 4906693 w 5928360"/>
              <a:gd name="connsiteY35" fmla="*/ 6499836 h 6858002"/>
              <a:gd name="connsiteX36" fmla="*/ 4908481 w 5928360"/>
              <a:gd name="connsiteY36" fmla="*/ 6515689 h 6858002"/>
              <a:gd name="connsiteX37" fmla="*/ 4926431 w 5928360"/>
              <a:gd name="connsiteY37" fmla="*/ 6515689 h 6858002"/>
              <a:gd name="connsiteX38" fmla="*/ 4915760 w 5928360"/>
              <a:gd name="connsiteY38" fmla="*/ 6446356 h 6858002"/>
              <a:gd name="connsiteX39" fmla="*/ 4809108 w 5928360"/>
              <a:gd name="connsiteY39" fmla="*/ 6446356 h 6858002"/>
              <a:gd name="connsiteX40" fmla="*/ 4802569 w 5928360"/>
              <a:gd name="connsiteY40" fmla="*/ 6492743 h 6858002"/>
              <a:gd name="connsiteX41" fmla="*/ 4802199 w 5928360"/>
              <a:gd name="connsiteY41" fmla="*/ 6497924 h 6858002"/>
              <a:gd name="connsiteX42" fmla="*/ 4827675 w 5928360"/>
              <a:gd name="connsiteY42" fmla="*/ 6516984 h 6858002"/>
              <a:gd name="connsiteX43" fmla="*/ 4841924 w 5928360"/>
              <a:gd name="connsiteY43" fmla="*/ 6515319 h 6858002"/>
              <a:gd name="connsiteX44" fmla="*/ 4843898 w 5928360"/>
              <a:gd name="connsiteY44" fmla="*/ 6501625 h 6858002"/>
              <a:gd name="connsiteX45" fmla="*/ 4831561 w 5928360"/>
              <a:gd name="connsiteY45" fmla="*/ 6503105 h 6858002"/>
              <a:gd name="connsiteX46" fmla="*/ 4819656 w 5928360"/>
              <a:gd name="connsiteY46" fmla="*/ 6495210 h 6858002"/>
              <a:gd name="connsiteX47" fmla="*/ 4819841 w 5928360"/>
              <a:gd name="connsiteY47" fmla="*/ 6492743 h 6858002"/>
              <a:gd name="connsiteX48" fmla="*/ 4826379 w 5928360"/>
              <a:gd name="connsiteY48" fmla="*/ 6446356 h 6858002"/>
              <a:gd name="connsiteX49" fmla="*/ 4745696 w 5928360"/>
              <a:gd name="connsiteY49" fmla="*/ 6446356 h 6858002"/>
              <a:gd name="connsiteX50" fmla="*/ 4715409 w 5928360"/>
              <a:gd name="connsiteY50" fmla="*/ 6515689 h 6858002"/>
              <a:gd name="connsiteX51" fmla="*/ 4733667 w 5928360"/>
              <a:gd name="connsiteY51" fmla="*/ 6515689 h 6858002"/>
              <a:gd name="connsiteX52" fmla="*/ 4739836 w 5928360"/>
              <a:gd name="connsiteY52" fmla="*/ 6499836 h 6858002"/>
              <a:gd name="connsiteX53" fmla="*/ 4760439 w 5928360"/>
              <a:gd name="connsiteY53" fmla="*/ 6499836 h 6858002"/>
              <a:gd name="connsiteX54" fmla="*/ 4762227 w 5928360"/>
              <a:gd name="connsiteY54" fmla="*/ 6515689 h 6858002"/>
              <a:gd name="connsiteX55" fmla="*/ 4780177 w 5928360"/>
              <a:gd name="connsiteY55" fmla="*/ 6515689 h 6858002"/>
              <a:gd name="connsiteX56" fmla="*/ 4769506 w 5928360"/>
              <a:gd name="connsiteY56" fmla="*/ 6446356 h 6858002"/>
              <a:gd name="connsiteX57" fmla="*/ 4580321 w 5928360"/>
              <a:gd name="connsiteY57" fmla="*/ 6446356 h 6858002"/>
              <a:gd name="connsiteX58" fmla="*/ 4578409 w 5928360"/>
              <a:gd name="connsiteY58" fmla="*/ 6460297 h 6858002"/>
              <a:gd name="connsiteX59" fmla="*/ 4608079 w 5928360"/>
              <a:gd name="connsiteY59" fmla="*/ 6460297 h 6858002"/>
              <a:gd name="connsiteX60" fmla="*/ 4571685 w 5928360"/>
              <a:gd name="connsiteY60" fmla="*/ 6501625 h 6858002"/>
              <a:gd name="connsiteX61" fmla="*/ 4569588 w 5928360"/>
              <a:gd name="connsiteY61" fmla="*/ 6515689 h 6858002"/>
              <a:gd name="connsiteX62" fmla="*/ 4621958 w 5928360"/>
              <a:gd name="connsiteY62" fmla="*/ 6515689 h 6858002"/>
              <a:gd name="connsiteX63" fmla="*/ 4623993 w 5928360"/>
              <a:gd name="connsiteY63" fmla="*/ 6501748 h 6858002"/>
              <a:gd name="connsiteX64" fmla="*/ 4592966 w 5928360"/>
              <a:gd name="connsiteY64" fmla="*/ 6501748 h 6858002"/>
              <a:gd name="connsiteX65" fmla="*/ 4629113 w 5928360"/>
              <a:gd name="connsiteY65" fmla="*/ 6460482 h 6858002"/>
              <a:gd name="connsiteX66" fmla="*/ 4631025 w 5928360"/>
              <a:gd name="connsiteY66" fmla="*/ 6446356 h 6858002"/>
              <a:gd name="connsiteX67" fmla="*/ 4430490 w 5928360"/>
              <a:gd name="connsiteY67" fmla="*/ 6446356 h 6858002"/>
              <a:gd name="connsiteX68" fmla="*/ 4436473 w 5928360"/>
              <a:gd name="connsiteY68" fmla="*/ 6515689 h 6858002"/>
              <a:gd name="connsiteX69" fmla="*/ 4456952 w 5928360"/>
              <a:gd name="connsiteY69" fmla="*/ 6515689 h 6858002"/>
              <a:gd name="connsiteX70" fmla="*/ 4470646 w 5928360"/>
              <a:gd name="connsiteY70" fmla="*/ 6480344 h 6858002"/>
              <a:gd name="connsiteX71" fmla="*/ 4472620 w 5928360"/>
              <a:gd name="connsiteY71" fmla="*/ 6474299 h 6858002"/>
              <a:gd name="connsiteX72" fmla="*/ 4472805 w 5928360"/>
              <a:gd name="connsiteY72" fmla="*/ 6480344 h 6858002"/>
              <a:gd name="connsiteX73" fmla="*/ 4476815 w 5928360"/>
              <a:gd name="connsiteY73" fmla="*/ 6515689 h 6858002"/>
              <a:gd name="connsiteX74" fmla="*/ 4497356 w 5928360"/>
              <a:gd name="connsiteY74" fmla="*/ 6515689 h 6858002"/>
              <a:gd name="connsiteX75" fmla="*/ 4522646 w 5928360"/>
              <a:gd name="connsiteY75" fmla="*/ 6446356 h 6858002"/>
              <a:gd name="connsiteX76" fmla="*/ 4504264 w 5928360"/>
              <a:gd name="connsiteY76" fmla="*/ 6446356 h 6858002"/>
              <a:gd name="connsiteX77" fmla="*/ 4490385 w 5928360"/>
              <a:gd name="connsiteY77" fmla="*/ 6488548 h 6858002"/>
              <a:gd name="connsiteX78" fmla="*/ 4487178 w 5928360"/>
              <a:gd name="connsiteY78" fmla="*/ 6498911 h 6858002"/>
              <a:gd name="connsiteX79" fmla="*/ 4487363 w 5928360"/>
              <a:gd name="connsiteY79" fmla="*/ 6488548 h 6858002"/>
              <a:gd name="connsiteX80" fmla="*/ 4484649 w 5928360"/>
              <a:gd name="connsiteY80" fmla="*/ 6450057 h 6858002"/>
              <a:gd name="connsiteX81" fmla="*/ 4467254 w 5928360"/>
              <a:gd name="connsiteY81" fmla="*/ 6450057 h 6858002"/>
              <a:gd name="connsiteX82" fmla="*/ 4453930 w 5928360"/>
              <a:gd name="connsiteY82" fmla="*/ 6488548 h 6858002"/>
              <a:gd name="connsiteX83" fmla="*/ 4450846 w 5928360"/>
              <a:gd name="connsiteY83" fmla="*/ 6499158 h 6858002"/>
              <a:gd name="connsiteX84" fmla="*/ 4451031 w 5928360"/>
              <a:gd name="connsiteY84" fmla="*/ 6488548 h 6858002"/>
              <a:gd name="connsiteX85" fmla="*/ 4448563 w 5928360"/>
              <a:gd name="connsiteY85" fmla="*/ 6446356 h 6858002"/>
              <a:gd name="connsiteX86" fmla="*/ 4281831 w 5928360"/>
              <a:gd name="connsiteY86" fmla="*/ 6446356 h 6858002"/>
              <a:gd name="connsiteX87" fmla="*/ 4272085 w 5928360"/>
              <a:gd name="connsiteY87" fmla="*/ 6515689 h 6858002"/>
              <a:gd name="connsiteX88" fmla="*/ 4288925 w 5928360"/>
              <a:gd name="connsiteY88" fmla="*/ 6515689 h 6858002"/>
              <a:gd name="connsiteX89" fmla="*/ 4293613 w 5928360"/>
              <a:gd name="connsiteY89" fmla="*/ 6482195 h 6858002"/>
              <a:gd name="connsiteX90" fmla="*/ 4294045 w 5928360"/>
              <a:gd name="connsiteY90" fmla="*/ 6473805 h 6858002"/>
              <a:gd name="connsiteX91" fmla="*/ 4312550 w 5928360"/>
              <a:gd name="connsiteY91" fmla="*/ 6515689 h 6858002"/>
              <a:gd name="connsiteX92" fmla="*/ 4330006 w 5928360"/>
              <a:gd name="connsiteY92" fmla="*/ 6515689 h 6858002"/>
              <a:gd name="connsiteX93" fmla="*/ 4339691 w 5928360"/>
              <a:gd name="connsiteY93" fmla="*/ 6446356 h 6858002"/>
              <a:gd name="connsiteX94" fmla="*/ 4322974 w 5928360"/>
              <a:gd name="connsiteY94" fmla="*/ 6446356 h 6858002"/>
              <a:gd name="connsiteX95" fmla="*/ 4318472 w 5928360"/>
              <a:gd name="connsiteY95" fmla="*/ 6478370 h 6858002"/>
              <a:gd name="connsiteX96" fmla="*/ 4317916 w 5928360"/>
              <a:gd name="connsiteY96" fmla="*/ 6488240 h 6858002"/>
              <a:gd name="connsiteX97" fmla="*/ 4299473 w 5928360"/>
              <a:gd name="connsiteY97" fmla="*/ 6446356 h 6858002"/>
              <a:gd name="connsiteX98" fmla="*/ 4656995 w 5928360"/>
              <a:gd name="connsiteY98" fmla="*/ 6446295 h 6858002"/>
              <a:gd name="connsiteX99" fmla="*/ 4650518 w 5928360"/>
              <a:gd name="connsiteY99" fmla="*/ 6492311 h 6858002"/>
              <a:gd name="connsiteX100" fmla="*/ 4650148 w 5928360"/>
              <a:gd name="connsiteY100" fmla="*/ 6497123 h 6858002"/>
              <a:gd name="connsiteX101" fmla="*/ 4677597 w 5928360"/>
              <a:gd name="connsiteY101" fmla="*/ 6516985 h 6858002"/>
              <a:gd name="connsiteX102" fmla="*/ 4694992 w 5928360"/>
              <a:gd name="connsiteY102" fmla="*/ 6515320 h 6858002"/>
              <a:gd name="connsiteX103" fmla="*/ 4696966 w 5928360"/>
              <a:gd name="connsiteY103" fmla="*/ 6501749 h 6858002"/>
              <a:gd name="connsiteX104" fmla="*/ 4681730 w 5928360"/>
              <a:gd name="connsiteY104" fmla="*/ 6503106 h 6858002"/>
              <a:gd name="connsiteX105" fmla="*/ 4667790 w 5928360"/>
              <a:gd name="connsiteY105" fmla="*/ 6494964 h 6858002"/>
              <a:gd name="connsiteX106" fmla="*/ 4667913 w 5928360"/>
              <a:gd name="connsiteY106" fmla="*/ 6492990 h 6858002"/>
              <a:gd name="connsiteX107" fmla="*/ 4668715 w 5928360"/>
              <a:gd name="connsiteY107" fmla="*/ 6487438 h 6858002"/>
              <a:gd name="connsiteX108" fmla="*/ 4695424 w 5928360"/>
              <a:gd name="connsiteY108" fmla="*/ 6487438 h 6858002"/>
              <a:gd name="connsiteX109" fmla="*/ 4697460 w 5928360"/>
              <a:gd name="connsiteY109" fmla="*/ 6473683 h 6858002"/>
              <a:gd name="connsiteX110" fmla="*/ 4670689 w 5928360"/>
              <a:gd name="connsiteY110" fmla="*/ 6473683 h 6858002"/>
              <a:gd name="connsiteX111" fmla="*/ 4672539 w 5928360"/>
              <a:gd name="connsiteY111" fmla="*/ 6460174 h 6858002"/>
              <a:gd name="connsiteX112" fmla="*/ 4702826 w 5928360"/>
              <a:gd name="connsiteY112" fmla="*/ 6460174 h 6858002"/>
              <a:gd name="connsiteX113" fmla="*/ 4704677 w 5928360"/>
              <a:gd name="connsiteY113" fmla="*/ 6446295 h 6858002"/>
              <a:gd name="connsiteX114" fmla="*/ 4362514 w 5928360"/>
              <a:gd name="connsiteY114" fmla="*/ 6446295 h 6858002"/>
              <a:gd name="connsiteX115" fmla="*/ 4356037 w 5928360"/>
              <a:gd name="connsiteY115" fmla="*/ 6492311 h 6858002"/>
              <a:gd name="connsiteX116" fmla="*/ 4355667 w 5928360"/>
              <a:gd name="connsiteY116" fmla="*/ 6497123 h 6858002"/>
              <a:gd name="connsiteX117" fmla="*/ 4383116 w 5928360"/>
              <a:gd name="connsiteY117" fmla="*/ 6516985 h 6858002"/>
              <a:gd name="connsiteX118" fmla="*/ 4400511 w 5928360"/>
              <a:gd name="connsiteY118" fmla="*/ 6515320 h 6858002"/>
              <a:gd name="connsiteX119" fmla="*/ 4402485 w 5928360"/>
              <a:gd name="connsiteY119" fmla="*/ 6501749 h 6858002"/>
              <a:gd name="connsiteX120" fmla="*/ 4387249 w 5928360"/>
              <a:gd name="connsiteY120" fmla="*/ 6503106 h 6858002"/>
              <a:gd name="connsiteX121" fmla="*/ 4373309 w 5928360"/>
              <a:gd name="connsiteY121" fmla="*/ 6494964 h 6858002"/>
              <a:gd name="connsiteX122" fmla="*/ 4373432 w 5928360"/>
              <a:gd name="connsiteY122" fmla="*/ 6492990 h 6858002"/>
              <a:gd name="connsiteX123" fmla="*/ 4374234 w 5928360"/>
              <a:gd name="connsiteY123" fmla="*/ 6487438 h 6858002"/>
              <a:gd name="connsiteX124" fmla="*/ 4400943 w 5928360"/>
              <a:gd name="connsiteY124" fmla="*/ 6487438 h 6858002"/>
              <a:gd name="connsiteX125" fmla="*/ 4402979 w 5928360"/>
              <a:gd name="connsiteY125" fmla="*/ 6473683 h 6858002"/>
              <a:gd name="connsiteX126" fmla="*/ 4376208 w 5928360"/>
              <a:gd name="connsiteY126" fmla="*/ 6473683 h 6858002"/>
              <a:gd name="connsiteX127" fmla="*/ 4378058 w 5928360"/>
              <a:gd name="connsiteY127" fmla="*/ 6460174 h 6858002"/>
              <a:gd name="connsiteX128" fmla="*/ 4408345 w 5928360"/>
              <a:gd name="connsiteY128" fmla="*/ 6460174 h 6858002"/>
              <a:gd name="connsiteX129" fmla="*/ 4410196 w 5928360"/>
              <a:gd name="connsiteY129" fmla="*/ 6446295 h 6858002"/>
              <a:gd name="connsiteX130" fmla="*/ 5061088 w 5928360"/>
              <a:gd name="connsiteY130" fmla="*/ 6445061 h 6858002"/>
              <a:gd name="connsiteX131" fmla="*/ 5036785 w 5928360"/>
              <a:gd name="connsiteY131" fmla="*/ 6447590 h 6858002"/>
              <a:gd name="connsiteX132" fmla="*/ 5036723 w 5928360"/>
              <a:gd name="connsiteY132" fmla="*/ 6447590 h 6858002"/>
              <a:gd name="connsiteX133" fmla="*/ 5027347 w 5928360"/>
              <a:gd name="connsiteY133" fmla="*/ 6514209 h 6858002"/>
              <a:gd name="connsiteX134" fmla="*/ 5050972 w 5928360"/>
              <a:gd name="connsiteY134" fmla="*/ 6516923 h 6858002"/>
              <a:gd name="connsiteX135" fmla="*/ 5090758 w 5928360"/>
              <a:gd name="connsiteY135" fmla="*/ 6472881 h 6858002"/>
              <a:gd name="connsiteX136" fmla="*/ 5061088 w 5928360"/>
              <a:gd name="connsiteY136" fmla="*/ 6445061 h 6858002"/>
              <a:gd name="connsiteX137" fmla="*/ 4551453 w 5928360"/>
              <a:gd name="connsiteY137" fmla="*/ 6265067 h 6858002"/>
              <a:gd name="connsiteX138" fmla="*/ 4551444 w 5928360"/>
              <a:gd name="connsiteY138" fmla="*/ 6265128 h 6858002"/>
              <a:gd name="connsiteX139" fmla="*/ 4551391 w 5928360"/>
              <a:gd name="connsiteY139" fmla="*/ 6265128 h 6858002"/>
              <a:gd name="connsiteX140" fmla="*/ 4671120 w 5928360"/>
              <a:gd name="connsiteY140" fmla="*/ 6261736 h 6858002"/>
              <a:gd name="connsiteX141" fmla="*/ 4690982 w 5928360"/>
              <a:gd name="connsiteY141" fmla="*/ 6288198 h 6858002"/>
              <a:gd name="connsiteX142" fmla="*/ 4659832 w 5928360"/>
              <a:gd name="connsiteY142" fmla="*/ 6345811 h 6858002"/>
              <a:gd name="connsiteX143" fmla="*/ 4639970 w 5928360"/>
              <a:gd name="connsiteY143" fmla="*/ 6319349 h 6858002"/>
              <a:gd name="connsiteX144" fmla="*/ 4671120 w 5928360"/>
              <a:gd name="connsiteY144" fmla="*/ 6261736 h 6858002"/>
              <a:gd name="connsiteX145" fmla="*/ 4131506 w 5928360"/>
              <a:gd name="connsiteY145" fmla="*/ 6260070 h 6858002"/>
              <a:gd name="connsiteX146" fmla="*/ 4148901 w 5928360"/>
              <a:gd name="connsiteY146" fmla="*/ 6276355 h 6858002"/>
              <a:gd name="connsiteX147" fmla="*/ 4148840 w 5928360"/>
              <a:gd name="connsiteY147" fmla="*/ 6276355 h 6858002"/>
              <a:gd name="connsiteX148" fmla="*/ 4147483 w 5928360"/>
              <a:gd name="connsiteY148" fmla="*/ 6286841 h 6858002"/>
              <a:gd name="connsiteX149" fmla="*/ 4105291 w 5928360"/>
              <a:gd name="connsiteY149" fmla="*/ 6286841 h 6858002"/>
              <a:gd name="connsiteX150" fmla="*/ 4131506 w 5928360"/>
              <a:gd name="connsiteY150" fmla="*/ 6260070 h 6858002"/>
              <a:gd name="connsiteX151" fmla="*/ 3984821 w 5928360"/>
              <a:gd name="connsiteY151" fmla="*/ 6260070 h 6858002"/>
              <a:gd name="connsiteX152" fmla="*/ 4002216 w 5928360"/>
              <a:gd name="connsiteY152" fmla="*/ 6276355 h 6858002"/>
              <a:gd name="connsiteX153" fmla="*/ 4002155 w 5928360"/>
              <a:gd name="connsiteY153" fmla="*/ 6276355 h 6858002"/>
              <a:gd name="connsiteX154" fmla="*/ 4000798 w 5928360"/>
              <a:gd name="connsiteY154" fmla="*/ 6286841 h 6858002"/>
              <a:gd name="connsiteX155" fmla="*/ 3958606 w 5928360"/>
              <a:gd name="connsiteY155" fmla="*/ 6286841 h 6858002"/>
              <a:gd name="connsiteX156" fmla="*/ 3984821 w 5928360"/>
              <a:gd name="connsiteY156" fmla="*/ 6260070 h 6858002"/>
              <a:gd name="connsiteX157" fmla="*/ 4745511 w 5928360"/>
              <a:gd name="connsiteY157" fmla="*/ 6227563 h 6858002"/>
              <a:gd name="connsiteX158" fmla="*/ 4765065 w 5928360"/>
              <a:gd name="connsiteY158" fmla="*/ 6380046 h 6858002"/>
              <a:gd name="connsiteX159" fmla="*/ 4818052 w 5928360"/>
              <a:gd name="connsiteY159" fmla="*/ 6380046 h 6858002"/>
              <a:gd name="connsiteX160" fmla="*/ 4844514 w 5928360"/>
              <a:gd name="connsiteY160" fmla="*/ 6313859 h 6858002"/>
              <a:gd name="connsiteX161" fmla="*/ 4851670 w 5928360"/>
              <a:gd name="connsiteY161" fmla="*/ 6291221 h 6858002"/>
              <a:gd name="connsiteX162" fmla="*/ 4852472 w 5928360"/>
              <a:gd name="connsiteY162" fmla="*/ 6313859 h 6858002"/>
              <a:gd name="connsiteX163" fmla="*/ 4859935 w 5928360"/>
              <a:gd name="connsiteY163" fmla="*/ 6380046 h 6858002"/>
              <a:gd name="connsiteX164" fmla="*/ 4912860 w 5928360"/>
              <a:gd name="connsiteY164" fmla="*/ 6380046 h 6858002"/>
              <a:gd name="connsiteX165" fmla="*/ 4975223 w 5928360"/>
              <a:gd name="connsiteY165" fmla="*/ 6227563 h 6858002"/>
              <a:gd name="connsiteX166" fmla="*/ 4926678 w 5928360"/>
              <a:gd name="connsiteY166" fmla="*/ 6227563 h 6858002"/>
              <a:gd name="connsiteX167" fmla="*/ 4888865 w 5928360"/>
              <a:gd name="connsiteY167" fmla="*/ 6334277 h 6858002"/>
              <a:gd name="connsiteX168" fmla="*/ 4880908 w 5928360"/>
              <a:gd name="connsiteY168" fmla="*/ 6227563 h 6858002"/>
              <a:gd name="connsiteX169" fmla="*/ 4839271 w 5928360"/>
              <a:gd name="connsiteY169" fmla="*/ 6227563 h 6858002"/>
              <a:gd name="connsiteX170" fmla="*/ 4801767 w 5928360"/>
              <a:gd name="connsiteY170" fmla="*/ 6334277 h 6858002"/>
              <a:gd name="connsiteX171" fmla="*/ 4793501 w 5928360"/>
              <a:gd name="connsiteY171" fmla="*/ 6227563 h 6858002"/>
              <a:gd name="connsiteX172" fmla="*/ 3766459 w 5928360"/>
              <a:gd name="connsiteY172" fmla="*/ 6227439 h 6858002"/>
              <a:gd name="connsiteX173" fmla="*/ 3753752 w 5928360"/>
              <a:gd name="connsiteY173" fmla="*/ 6318978 h 6858002"/>
              <a:gd name="connsiteX174" fmla="*/ 3752642 w 5928360"/>
              <a:gd name="connsiteY174" fmla="*/ 6335263 h 6858002"/>
              <a:gd name="connsiteX175" fmla="*/ 3812722 w 5928360"/>
              <a:gd name="connsiteY175" fmla="*/ 6383500 h 6858002"/>
              <a:gd name="connsiteX176" fmla="*/ 3884955 w 5928360"/>
              <a:gd name="connsiteY176" fmla="*/ 6370300 h 6858002"/>
              <a:gd name="connsiteX177" fmla="*/ 3904817 w 5928360"/>
              <a:gd name="connsiteY177" fmla="*/ 6227501 h 6858002"/>
              <a:gd name="connsiteX178" fmla="*/ 3857135 w 5928360"/>
              <a:gd name="connsiteY178" fmla="*/ 6227501 h 6858002"/>
              <a:gd name="connsiteX179" fmla="*/ 3841159 w 5928360"/>
              <a:gd name="connsiteY179" fmla="*/ 6343035 h 6858002"/>
              <a:gd name="connsiteX180" fmla="*/ 3820741 w 5928360"/>
              <a:gd name="connsiteY180" fmla="*/ 6345811 h 6858002"/>
              <a:gd name="connsiteX181" fmla="*/ 3800077 w 5928360"/>
              <a:gd name="connsiteY181" fmla="*/ 6329835 h 6858002"/>
              <a:gd name="connsiteX182" fmla="*/ 3800632 w 5928360"/>
              <a:gd name="connsiteY182" fmla="*/ 6324345 h 6858002"/>
              <a:gd name="connsiteX183" fmla="*/ 3800632 w 5928360"/>
              <a:gd name="connsiteY183" fmla="*/ 6324221 h 6858002"/>
              <a:gd name="connsiteX184" fmla="*/ 3814141 w 5928360"/>
              <a:gd name="connsiteY184" fmla="*/ 6227439 h 6858002"/>
              <a:gd name="connsiteX185" fmla="*/ 4426110 w 5928360"/>
              <a:gd name="connsiteY185" fmla="*/ 6224232 h 6858002"/>
              <a:gd name="connsiteX186" fmla="*/ 4358813 w 5928360"/>
              <a:gd name="connsiteY186" fmla="*/ 6273888 h 6858002"/>
              <a:gd name="connsiteX187" fmla="*/ 4403472 w 5928360"/>
              <a:gd name="connsiteY187" fmla="*/ 6322988 h 6858002"/>
              <a:gd name="connsiteX188" fmla="*/ 4426604 w 5928360"/>
              <a:gd name="connsiteY188" fmla="*/ 6337299 h 6858002"/>
              <a:gd name="connsiteX189" fmla="*/ 4403472 w 5928360"/>
              <a:gd name="connsiteY189" fmla="*/ 6347230 h 6858002"/>
              <a:gd name="connsiteX190" fmla="*/ 4359614 w 5928360"/>
              <a:gd name="connsiteY190" fmla="*/ 6338965 h 6858002"/>
              <a:gd name="connsiteX191" fmla="*/ 4348573 w 5928360"/>
              <a:gd name="connsiteY191" fmla="*/ 6374001 h 6858002"/>
              <a:gd name="connsiteX192" fmla="*/ 4402608 w 5928360"/>
              <a:gd name="connsiteY192" fmla="*/ 6383377 h 6858002"/>
              <a:gd name="connsiteX193" fmla="*/ 4472065 w 5928360"/>
              <a:gd name="connsiteY193" fmla="*/ 6330144 h 6858002"/>
              <a:gd name="connsiteX194" fmla="*/ 4429318 w 5928360"/>
              <a:gd name="connsiteY194" fmla="*/ 6283819 h 6858002"/>
              <a:gd name="connsiteX195" fmla="*/ 4403965 w 5928360"/>
              <a:gd name="connsiteY195" fmla="*/ 6270002 h 6858002"/>
              <a:gd name="connsiteX196" fmla="*/ 4404027 w 5928360"/>
              <a:gd name="connsiteY196" fmla="*/ 6270002 h 6858002"/>
              <a:gd name="connsiteX197" fmla="*/ 4426110 w 5928360"/>
              <a:gd name="connsiteY197" fmla="*/ 6260379 h 6858002"/>
              <a:gd name="connsiteX198" fmla="*/ 4468302 w 5928360"/>
              <a:gd name="connsiteY198" fmla="*/ 6266979 h 6858002"/>
              <a:gd name="connsiteX199" fmla="*/ 4479899 w 5928360"/>
              <a:gd name="connsiteY199" fmla="*/ 6232498 h 6858002"/>
              <a:gd name="connsiteX200" fmla="*/ 4426110 w 5928360"/>
              <a:gd name="connsiteY200" fmla="*/ 6224232 h 6858002"/>
              <a:gd name="connsiteX201" fmla="*/ 5058682 w 5928360"/>
              <a:gd name="connsiteY201" fmla="*/ 6224047 h 6858002"/>
              <a:gd name="connsiteX202" fmla="*/ 4986450 w 5928360"/>
              <a:gd name="connsiteY202" fmla="*/ 6237309 h 6858002"/>
              <a:gd name="connsiteX203" fmla="*/ 4966341 w 5928360"/>
              <a:gd name="connsiteY203" fmla="*/ 6380108 h 6858002"/>
              <a:gd name="connsiteX204" fmla="*/ 5014023 w 5928360"/>
              <a:gd name="connsiteY204" fmla="*/ 6380108 h 6858002"/>
              <a:gd name="connsiteX205" fmla="*/ 5029999 w 5928360"/>
              <a:gd name="connsiteY205" fmla="*/ 6264573 h 6858002"/>
              <a:gd name="connsiteX206" fmla="*/ 5050417 w 5928360"/>
              <a:gd name="connsiteY206" fmla="*/ 6261798 h 6858002"/>
              <a:gd name="connsiteX207" fmla="*/ 5071081 w 5928360"/>
              <a:gd name="connsiteY207" fmla="*/ 6278329 h 6858002"/>
              <a:gd name="connsiteX208" fmla="*/ 5070834 w 5928360"/>
              <a:gd name="connsiteY208" fmla="*/ 6283264 h 6858002"/>
              <a:gd name="connsiteX209" fmla="*/ 5070772 w 5928360"/>
              <a:gd name="connsiteY209" fmla="*/ 6283326 h 6858002"/>
              <a:gd name="connsiteX210" fmla="*/ 5057264 w 5928360"/>
              <a:gd name="connsiteY210" fmla="*/ 6380108 h 6858002"/>
              <a:gd name="connsiteX211" fmla="*/ 5104945 w 5928360"/>
              <a:gd name="connsiteY211" fmla="*/ 6380108 h 6858002"/>
              <a:gd name="connsiteX212" fmla="*/ 5117652 w 5928360"/>
              <a:gd name="connsiteY212" fmla="*/ 6288569 h 6858002"/>
              <a:gd name="connsiteX213" fmla="*/ 5118763 w 5928360"/>
              <a:gd name="connsiteY213" fmla="*/ 6272037 h 6858002"/>
              <a:gd name="connsiteX214" fmla="*/ 5058682 w 5928360"/>
              <a:gd name="connsiteY214" fmla="*/ 6224047 h 6858002"/>
              <a:gd name="connsiteX215" fmla="*/ 4285038 w 5928360"/>
              <a:gd name="connsiteY215" fmla="*/ 6224047 h 6858002"/>
              <a:gd name="connsiteX216" fmla="*/ 4212806 w 5928360"/>
              <a:gd name="connsiteY216" fmla="*/ 6237309 h 6858002"/>
              <a:gd name="connsiteX217" fmla="*/ 4192697 w 5928360"/>
              <a:gd name="connsiteY217" fmla="*/ 6380108 h 6858002"/>
              <a:gd name="connsiteX218" fmla="*/ 4240379 w 5928360"/>
              <a:gd name="connsiteY218" fmla="*/ 6380108 h 6858002"/>
              <a:gd name="connsiteX219" fmla="*/ 4256355 w 5928360"/>
              <a:gd name="connsiteY219" fmla="*/ 6264573 h 6858002"/>
              <a:gd name="connsiteX220" fmla="*/ 4276773 w 5928360"/>
              <a:gd name="connsiteY220" fmla="*/ 6261798 h 6858002"/>
              <a:gd name="connsiteX221" fmla="*/ 4297437 w 5928360"/>
              <a:gd name="connsiteY221" fmla="*/ 6278329 h 6858002"/>
              <a:gd name="connsiteX222" fmla="*/ 4297190 w 5928360"/>
              <a:gd name="connsiteY222" fmla="*/ 6283264 h 6858002"/>
              <a:gd name="connsiteX223" fmla="*/ 4297190 w 5928360"/>
              <a:gd name="connsiteY223" fmla="*/ 6283326 h 6858002"/>
              <a:gd name="connsiteX224" fmla="*/ 4283681 w 5928360"/>
              <a:gd name="connsiteY224" fmla="*/ 6380108 h 6858002"/>
              <a:gd name="connsiteX225" fmla="*/ 4331363 w 5928360"/>
              <a:gd name="connsiteY225" fmla="*/ 6380108 h 6858002"/>
              <a:gd name="connsiteX226" fmla="*/ 4344070 w 5928360"/>
              <a:gd name="connsiteY226" fmla="*/ 6288569 h 6858002"/>
              <a:gd name="connsiteX227" fmla="*/ 4345180 w 5928360"/>
              <a:gd name="connsiteY227" fmla="*/ 6272037 h 6858002"/>
              <a:gd name="connsiteX228" fmla="*/ 4285038 w 5928360"/>
              <a:gd name="connsiteY228" fmla="*/ 6224047 h 6858002"/>
              <a:gd name="connsiteX229" fmla="*/ 4673032 w 5928360"/>
              <a:gd name="connsiteY229" fmla="*/ 6223985 h 6858002"/>
              <a:gd name="connsiteX230" fmla="*/ 4592226 w 5928360"/>
              <a:gd name="connsiteY230" fmla="*/ 6321569 h 6858002"/>
              <a:gd name="connsiteX231" fmla="*/ 4657550 w 5928360"/>
              <a:gd name="connsiteY231" fmla="*/ 6383624 h 6858002"/>
              <a:gd name="connsiteX232" fmla="*/ 4738356 w 5928360"/>
              <a:gd name="connsiteY232" fmla="*/ 6286841 h 6858002"/>
              <a:gd name="connsiteX233" fmla="*/ 4673032 w 5928360"/>
              <a:gd name="connsiteY233" fmla="*/ 6223985 h 6858002"/>
              <a:gd name="connsiteX234" fmla="*/ 4135639 w 5928360"/>
              <a:gd name="connsiteY234" fmla="*/ 6223985 h 6858002"/>
              <a:gd name="connsiteX235" fmla="*/ 4054031 w 5928360"/>
              <a:gd name="connsiteY235" fmla="*/ 6315524 h 6858002"/>
              <a:gd name="connsiteX236" fmla="*/ 4126818 w 5928360"/>
              <a:gd name="connsiteY236" fmla="*/ 6383624 h 6858002"/>
              <a:gd name="connsiteX237" fmla="*/ 4172033 w 5928360"/>
              <a:gd name="connsiteY237" fmla="*/ 6376715 h 6858002"/>
              <a:gd name="connsiteX238" fmla="*/ 4169257 w 5928360"/>
              <a:gd name="connsiteY238" fmla="*/ 6341432 h 6858002"/>
              <a:gd name="connsiteX239" fmla="*/ 4135639 w 5928360"/>
              <a:gd name="connsiteY239" fmla="*/ 6346120 h 6858002"/>
              <a:gd name="connsiteX240" fmla="*/ 4100603 w 5928360"/>
              <a:gd name="connsiteY240" fmla="*/ 6321878 h 6858002"/>
              <a:gd name="connsiteX241" fmla="*/ 4101158 w 5928360"/>
              <a:gd name="connsiteY241" fmla="*/ 6315524 h 6858002"/>
              <a:gd name="connsiteX242" fmla="*/ 4101219 w 5928360"/>
              <a:gd name="connsiteY242" fmla="*/ 6315524 h 6858002"/>
              <a:gd name="connsiteX243" fmla="*/ 4184740 w 5928360"/>
              <a:gd name="connsiteY243" fmla="*/ 6315524 h 6858002"/>
              <a:gd name="connsiteX244" fmla="*/ 4193006 w 5928360"/>
              <a:gd name="connsiteY244" fmla="*/ 6276355 h 6858002"/>
              <a:gd name="connsiteX245" fmla="*/ 4135639 w 5928360"/>
              <a:gd name="connsiteY245" fmla="*/ 6223985 h 6858002"/>
              <a:gd name="connsiteX246" fmla="*/ 3988954 w 5928360"/>
              <a:gd name="connsiteY246" fmla="*/ 6223985 h 6858002"/>
              <a:gd name="connsiteX247" fmla="*/ 3907346 w 5928360"/>
              <a:gd name="connsiteY247" fmla="*/ 6315524 h 6858002"/>
              <a:gd name="connsiteX248" fmla="*/ 3980133 w 5928360"/>
              <a:gd name="connsiteY248" fmla="*/ 6383624 h 6858002"/>
              <a:gd name="connsiteX249" fmla="*/ 4025348 w 5928360"/>
              <a:gd name="connsiteY249" fmla="*/ 6376715 h 6858002"/>
              <a:gd name="connsiteX250" fmla="*/ 4022572 w 5928360"/>
              <a:gd name="connsiteY250" fmla="*/ 6341432 h 6858002"/>
              <a:gd name="connsiteX251" fmla="*/ 3988954 w 5928360"/>
              <a:gd name="connsiteY251" fmla="*/ 6346120 h 6858002"/>
              <a:gd name="connsiteX252" fmla="*/ 3953918 w 5928360"/>
              <a:gd name="connsiteY252" fmla="*/ 6321878 h 6858002"/>
              <a:gd name="connsiteX253" fmla="*/ 3954473 w 5928360"/>
              <a:gd name="connsiteY253" fmla="*/ 6315524 h 6858002"/>
              <a:gd name="connsiteX254" fmla="*/ 3954534 w 5928360"/>
              <a:gd name="connsiteY254" fmla="*/ 6315524 h 6858002"/>
              <a:gd name="connsiteX255" fmla="*/ 4038055 w 5928360"/>
              <a:gd name="connsiteY255" fmla="*/ 6315524 h 6858002"/>
              <a:gd name="connsiteX256" fmla="*/ 4046321 w 5928360"/>
              <a:gd name="connsiteY256" fmla="*/ 6276355 h 6858002"/>
              <a:gd name="connsiteX257" fmla="*/ 3988954 w 5928360"/>
              <a:gd name="connsiteY257" fmla="*/ 6223985 h 6858002"/>
              <a:gd name="connsiteX258" fmla="*/ 3664187 w 5928360"/>
              <a:gd name="connsiteY258" fmla="*/ 6219544 h 6858002"/>
              <a:gd name="connsiteX259" fmla="*/ 3694536 w 5928360"/>
              <a:gd name="connsiteY259" fmla="*/ 6257294 h 6858002"/>
              <a:gd name="connsiteX260" fmla="*/ 3647656 w 5928360"/>
              <a:gd name="connsiteY260" fmla="*/ 6344701 h 6858002"/>
              <a:gd name="connsiteX261" fmla="*/ 3617061 w 5928360"/>
              <a:gd name="connsiteY261" fmla="*/ 6306950 h 6858002"/>
              <a:gd name="connsiteX262" fmla="*/ 3664187 w 5928360"/>
              <a:gd name="connsiteY262" fmla="*/ 6219544 h 6858002"/>
              <a:gd name="connsiteX263" fmla="*/ 4562987 w 5928360"/>
              <a:gd name="connsiteY263" fmla="*/ 6183767 h 6858002"/>
              <a:gd name="connsiteX264" fmla="*/ 4514195 w 5928360"/>
              <a:gd name="connsiteY264" fmla="*/ 6190120 h 6858002"/>
              <a:gd name="connsiteX265" fmla="*/ 4508952 w 5928360"/>
              <a:gd name="connsiteY265" fmla="*/ 6227624 h 6858002"/>
              <a:gd name="connsiteX266" fmla="*/ 4491557 w 5928360"/>
              <a:gd name="connsiteY266" fmla="*/ 6227624 h 6858002"/>
              <a:gd name="connsiteX267" fmla="*/ 4486314 w 5928360"/>
              <a:gd name="connsiteY267" fmla="*/ 6265128 h 6858002"/>
              <a:gd name="connsiteX268" fmla="*/ 4503709 w 5928360"/>
              <a:gd name="connsiteY268" fmla="*/ 6265128 h 6858002"/>
              <a:gd name="connsiteX269" fmla="*/ 4495690 w 5928360"/>
              <a:gd name="connsiteY269" fmla="*/ 6322186 h 6858002"/>
              <a:gd name="connsiteX270" fmla="*/ 4494580 w 5928360"/>
              <a:gd name="connsiteY270" fmla="*/ 6337052 h 6858002"/>
              <a:gd name="connsiteX271" fmla="*/ 4543680 w 5928360"/>
              <a:gd name="connsiteY271" fmla="*/ 6383624 h 6858002"/>
              <a:gd name="connsiteX272" fmla="*/ 4579519 w 5928360"/>
              <a:gd name="connsiteY272" fmla="*/ 6375913 h 6858002"/>
              <a:gd name="connsiteX273" fmla="*/ 4578162 w 5928360"/>
              <a:gd name="connsiteY273" fmla="*/ 6341987 h 6858002"/>
              <a:gd name="connsiteX274" fmla="*/ 4559718 w 5928360"/>
              <a:gd name="connsiteY274" fmla="*/ 6345873 h 6858002"/>
              <a:gd name="connsiteX275" fmla="*/ 4542878 w 5928360"/>
              <a:gd name="connsiteY275" fmla="*/ 6329033 h 6858002"/>
              <a:gd name="connsiteX276" fmla="*/ 4543434 w 5928360"/>
              <a:gd name="connsiteY276" fmla="*/ 6321878 h 6858002"/>
              <a:gd name="connsiteX277" fmla="*/ 4551444 w 5928360"/>
              <a:gd name="connsiteY277" fmla="*/ 6265128 h 6858002"/>
              <a:gd name="connsiteX278" fmla="*/ 4587229 w 5928360"/>
              <a:gd name="connsiteY278" fmla="*/ 6265128 h 6858002"/>
              <a:gd name="connsiteX279" fmla="*/ 4592472 w 5928360"/>
              <a:gd name="connsiteY279" fmla="*/ 6227624 h 6858002"/>
              <a:gd name="connsiteX280" fmla="*/ 4556634 w 5928360"/>
              <a:gd name="connsiteY280" fmla="*/ 6227624 h 6858002"/>
              <a:gd name="connsiteX281" fmla="*/ 3667765 w 5928360"/>
              <a:gd name="connsiteY281" fmla="*/ 6180621 h 6858002"/>
              <a:gd name="connsiteX282" fmla="*/ 3567960 w 5928360"/>
              <a:gd name="connsiteY282" fmla="*/ 6308307 h 6858002"/>
              <a:gd name="connsiteX283" fmla="*/ 3636183 w 5928360"/>
              <a:gd name="connsiteY283" fmla="*/ 6383315 h 6858002"/>
              <a:gd name="connsiteX284" fmla="*/ 3667642 w 5928360"/>
              <a:gd name="connsiteY284" fmla="*/ 6413911 h 6858002"/>
              <a:gd name="connsiteX285" fmla="*/ 3709155 w 5928360"/>
              <a:gd name="connsiteY285" fmla="*/ 6431799 h 6858002"/>
              <a:gd name="connsiteX286" fmla="*/ 3711191 w 5928360"/>
              <a:gd name="connsiteY286" fmla="*/ 6432108 h 6858002"/>
              <a:gd name="connsiteX287" fmla="*/ 3727167 w 5928360"/>
              <a:gd name="connsiteY287" fmla="*/ 6400093 h 6858002"/>
              <a:gd name="connsiteX288" fmla="*/ 3724206 w 5928360"/>
              <a:gd name="connsiteY288" fmla="*/ 6399045 h 6858002"/>
              <a:gd name="connsiteX289" fmla="*/ 3698114 w 5928360"/>
              <a:gd name="connsiteY289" fmla="*/ 6385351 h 6858002"/>
              <a:gd name="connsiteX290" fmla="*/ 3698175 w 5928360"/>
              <a:gd name="connsiteY290" fmla="*/ 6385351 h 6858002"/>
              <a:gd name="connsiteX291" fmla="*/ 3685468 w 5928360"/>
              <a:gd name="connsiteY291" fmla="*/ 6375235 h 6858002"/>
              <a:gd name="connsiteX292" fmla="*/ 3743328 w 5928360"/>
              <a:gd name="connsiteY292" fmla="*/ 6256431 h 6858002"/>
              <a:gd name="connsiteX293" fmla="*/ 3667765 w 5928360"/>
              <a:gd name="connsiteY293" fmla="*/ 6180621 h 6858002"/>
              <a:gd name="connsiteX294" fmla="*/ 0 w 5928360"/>
              <a:gd name="connsiteY294" fmla="*/ 0 h 6858002"/>
              <a:gd name="connsiteX295" fmla="*/ 5928360 w 5928360"/>
              <a:gd name="connsiteY295" fmla="*/ 0 h 6858002"/>
              <a:gd name="connsiteX296" fmla="*/ 5928360 w 5928360"/>
              <a:gd name="connsiteY296" fmla="*/ 3451226 h 6858002"/>
              <a:gd name="connsiteX297" fmla="*/ 5928360 w 5928360"/>
              <a:gd name="connsiteY297" fmla="*/ 3677056 h 6858002"/>
              <a:gd name="connsiteX298" fmla="*/ 5928360 w 5928360"/>
              <a:gd name="connsiteY298" fmla="*/ 6858002 h 6858002"/>
              <a:gd name="connsiteX299" fmla="*/ 0 w 5928360"/>
              <a:gd name="connsiteY299"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Lst>
            <a:rect l="l" t="t" r="r" b="b"/>
            <a:pathLst>
              <a:path w="5928360" h="6858002">
                <a:moveTo>
                  <a:pt x="5059916" y="6458940"/>
                </a:moveTo>
                <a:cubicBezTo>
                  <a:pt x="5068490" y="6458940"/>
                  <a:pt x="5073302" y="6463628"/>
                  <a:pt x="5073302" y="6473189"/>
                </a:cubicBezTo>
                <a:cubicBezTo>
                  <a:pt x="5073302" y="6492373"/>
                  <a:pt x="5065776" y="6503106"/>
                  <a:pt x="5053193" y="6503106"/>
                </a:cubicBezTo>
                <a:cubicBezTo>
                  <a:pt x="5050787" y="6503106"/>
                  <a:pt x="5048443" y="6503106"/>
                  <a:pt x="5046284" y="6502921"/>
                </a:cubicBezTo>
                <a:lnTo>
                  <a:pt x="5052329" y="6459248"/>
                </a:lnTo>
                <a:lnTo>
                  <a:pt x="5052267" y="6459248"/>
                </a:lnTo>
                <a:cubicBezTo>
                  <a:pt x="5054735" y="6459063"/>
                  <a:pt x="5057387" y="6458940"/>
                  <a:pt x="5059916" y="6458940"/>
                </a:cubicBezTo>
                <a:close/>
                <a:moveTo>
                  <a:pt x="4755948" y="6458940"/>
                </a:moveTo>
                <a:lnTo>
                  <a:pt x="4758896" y="6485957"/>
                </a:lnTo>
                <a:lnTo>
                  <a:pt x="4745326" y="6485957"/>
                </a:lnTo>
                <a:close/>
                <a:moveTo>
                  <a:pt x="4902203" y="6458938"/>
                </a:moveTo>
                <a:lnTo>
                  <a:pt x="4905150" y="6485957"/>
                </a:lnTo>
                <a:lnTo>
                  <a:pt x="4891580" y="6485957"/>
                </a:lnTo>
                <a:close/>
                <a:moveTo>
                  <a:pt x="4902190" y="6458816"/>
                </a:moveTo>
                <a:lnTo>
                  <a:pt x="4902251" y="6458816"/>
                </a:lnTo>
                <a:lnTo>
                  <a:pt x="4902203" y="6458938"/>
                </a:lnTo>
                <a:close/>
                <a:moveTo>
                  <a:pt x="4755935" y="6458816"/>
                </a:moveTo>
                <a:lnTo>
                  <a:pt x="4755997" y="6458816"/>
                </a:lnTo>
                <a:lnTo>
                  <a:pt x="4755948" y="6458940"/>
                </a:lnTo>
                <a:close/>
                <a:moveTo>
                  <a:pt x="4955608" y="6446356"/>
                </a:moveTo>
                <a:lnTo>
                  <a:pt x="4945800" y="6515689"/>
                </a:lnTo>
                <a:lnTo>
                  <a:pt x="4962640" y="6515689"/>
                </a:lnTo>
                <a:lnTo>
                  <a:pt x="4967328" y="6482195"/>
                </a:lnTo>
                <a:lnTo>
                  <a:pt x="4967821" y="6473805"/>
                </a:lnTo>
                <a:lnTo>
                  <a:pt x="4986265" y="6515689"/>
                </a:lnTo>
                <a:lnTo>
                  <a:pt x="5003783" y="6515689"/>
                </a:lnTo>
                <a:lnTo>
                  <a:pt x="5013406" y="6446356"/>
                </a:lnTo>
                <a:lnTo>
                  <a:pt x="4996751" y="6446356"/>
                </a:lnTo>
                <a:lnTo>
                  <a:pt x="4992248" y="6478370"/>
                </a:lnTo>
                <a:lnTo>
                  <a:pt x="4991631" y="6488240"/>
                </a:lnTo>
                <a:lnTo>
                  <a:pt x="4973188" y="6446356"/>
                </a:lnTo>
                <a:close/>
                <a:moveTo>
                  <a:pt x="4891950" y="6446356"/>
                </a:moveTo>
                <a:lnTo>
                  <a:pt x="4861663" y="6515689"/>
                </a:lnTo>
                <a:lnTo>
                  <a:pt x="4879922" y="6515689"/>
                </a:lnTo>
                <a:lnTo>
                  <a:pt x="4886090" y="6499836"/>
                </a:lnTo>
                <a:lnTo>
                  <a:pt x="4906693" y="6499836"/>
                </a:lnTo>
                <a:lnTo>
                  <a:pt x="4908481" y="6515689"/>
                </a:lnTo>
                <a:lnTo>
                  <a:pt x="4926431" y="6515689"/>
                </a:lnTo>
                <a:lnTo>
                  <a:pt x="4915760" y="6446356"/>
                </a:lnTo>
                <a:close/>
                <a:moveTo>
                  <a:pt x="4809108" y="6446356"/>
                </a:moveTo>
                <a:lnTo>
                  <a:pt x="4802569" y="6492743"/>
                </a:lnTo>
                <a:cubicBezTo>
                  <a:pt x="4802322" y="6494593"/>
                  <a:pt x="4802199" y="6496259"/>
                  <a:pt x="4802199" y="6497924"/>
                </a:cubicBezTo>
                <a:cubicBezTo>
                  <a:pt x="4802199" y="6509767"/>
                  <a:pt x="4809046" y="6516984"/>
                  <a:pt x="4827675" y="6516984"/>
                </a:cubicBezTo>
                <a:cubicBezTo>
                  <a:pt x="4837236" y="6516984"/>
                  <a:pt x="4841924" y="6515319"/>
                  <a:pt x="4841924" y="6515319"/>
                </a:cubicBezTo>
                <a:lnTo>
                  <a:pt x="4843898" y="6501625"/>
                </a:lnTo>
                <a:cubicBezTo>
                  <a:pt x="4843898" y="6501625"/>
                  <a:pt x="4839826" y="6503105"/>
                  <a:pt x="4831561" y="6503105"/>
                </a:cubicBezTo>
                <a:cubicBezTo>
                  <a:pt x="4823295" y="6503105"/>
                  <a:pt x="4819656" y="6500762"/>
                  <a:pt x="4819656" y="6495210"/>
                </a:cubicBezTo>
                <a:cubicBezTo>
                  <a:pt x="4819656" y="6494408"/>
                  <a:pt x="4819717" y="6493606"/>
                  <a:pt x="4819841" y="6492743"/>
                </a:cubicBezTo>
                <a:lnTo>
                  <a:pt x="4826379" y="6446356"/>
                </a:lnTo>
                <a:close/>
                <a:moveTo>
                  <a:pt x="4745696" y="6446356"/>
                </a:moveTo>
                <a:lnTo>
                  <a:pt x="4715409" y="6515689"/>
                </a:lnTo>
                <a:lnTo>
                  <a:pt x="4733667" y="6515689"/>
                </a:lnTo>
                <a:lnTo>
                  <a:pt x="4739836" y="6499836"/>
                </a:lnTo>
                <a:lnTo>
                  <a:pt x="4760439" y="6499836"/>
                </a:lnTo>
                <a:lnTo>
                  <a:pt x="4762227" y="6515689"/>
                </a:lnTo>
                <a:lnTo>
                  <a:pt x="4780177" y="6515689"/>
                </a:lnTo>
                <a:lnTo>
                  <a:pt x="4769506" y="6446356"/>
                </a:lnTo>
                <a:close/>
                <a:moveTo>
                  <a:pt x="4580321" y="6446356"/>
                </a:moveTo>
                <a:lnTo>
                  <a:pt x="4578409" y="6460297"/>
                </a:lnTo>
                <a:lnTo>
                  <a:pt x="4608079" y="6460297"/>
                </a:lnTo>
                <a:lnTo>
                  <a:pt x="4571685" y="6501625"/>
                </a:lnTo>
                <a:lnTo>
                  <a:pt x="4569588" y="6515689"/>
                </a:lnTo>
                <a:lnTo>
                  <a:pt x="4621958" y="6515689"/>
                </a:lnTo>
                <a:lnTo>
                  <a:pt x="4623993" y="6501748"/>
                </a:lnTo>
                <a:lnTo>
                  <a:pt x="4592966" y="6501748"/>
                </a:lnTo>
                <a:lnTo>
                  <a:pt x="4629113" y="6460482"/>
                </a:lnTo>
                <a:lnTo>
                  <a:pt x="4631025" y="6446356"/>
                </a:lnTo>
                <a:close/>
                <a:moveTo>
                  <a:pt x="4430490" y="6446356"/>
                </a:moveTo>
                <a:lnTo>
                  <a:pt x="4436473" y="6515689"/>
                </a:lnTo>
                <a:lnTo>
                  <a:pt x="4456952" y="6515689"/>
                </a:lnTo>
                <a:lnTo>
                  <a:pt x="4470646" y="6480344"/>
                </a:lnTo>
                <a:lnTo>
                  <a:pt x="4472620" y="6474299"/>
                </a:lnTo>
                <a:lnTo>
                  <a:pt x="4472805" y="6480344"/>
                </a:lnTo>
                <a:lnTo>
                  <a:pt x="4476815" y="6515689"/>
                </a:lnTo>
                <a:lnTo>
                  <a:pt x="4497356" y="6515689"/>
                </a:lnTo>
                <a:lnTo>
                  <a:pt x="4522646" y="6446356"/>
                </a:lnTo>
                <a:lnTo>
                  <a:pt x="4504264" y="6446356"/>
                </a:lnTo>
                <a:lnTo>
                  <a:pt x="4490385" y="6488548"/>
                </a:lnTo>
                <a:lnTo>
                  <a:pt x="4487178" y="6498911"/>
                </a:lnTo>
                <a:lnTo>
                  <a:pt x="4487363" y="6488548"/>
                </a:lnTo>
                <a:lnTo>
                  <a:pt x="4484649" y="6450057"/>
                </a:lnTo>
                <a:lnTo>
                  <a:pt x="4467254" y="6450057"/>
                </a:lnTo>
                <a:lnTo>
                  <a:pt x="4453930" y="6488548"/>
                </a:lnTo>
                <a:lnTo>
                  <a:pt x="4450846" y="6499158"/>
                </a:lnTo>
                <a:lnTo>
                  <a:pt x="4451031" y="6488548"/>
                </a:lnTo>
                <a:lnTo>
                  <a:pt x="4448563" y="6446356"/>
                </a:lnTo>
                <a:close/>
                <a:moveTo>
                  <a:pt x="4281831" y="6446356"/>
                </a:moveTo>
                <a:lnTo>
                  <a:pt x="4272085" y="6515689"/>
                </a:lnTo>
                <a:lnTo>
                  <a:pt x="4288925" y="6515689"/>
                </a:lnTo>
                <a:lnTo>
                  <a:pt x="4293613" y="6482195"/>
                </a:lnTo>
                <a:lnTo>
                  <a:pt x="4294045" y="6473805"/>
                </a:lnTo>
                <a:lnTo>
                  <a:pt x="4312550" y="6515689"/>
                </a:lnTo>
                <a:lnTo>
                  <a:pt x="4330006" y="6515689"/>
                </a:lnTo>
                <a:lnTo>
                  <a:pt x="4339691" y="6446356"/>
                </a:lnTo>
                <a:lnTo>
                  <a:pt x="4322974" y="6446356"/>
                </a:lnTo>
                <a:lnTo>
                  <a:pt x="4318472" y="6478370"/>
                </a:lnTo>
                <a:lnTo>
                  <a:pt x="4317916" y="6488240"/>
                </a:lnTo>
                <a:lnTo>
                  <a:pt x="4299473" y="6446356"/>
                </a:lnTo>
                <a:close/>
                <a:moveTo>
                  <a:pt x="4656995" y="6446295"/>
                </a:moveTo>
                <a:lnTo>
                  <a:pt x="4650518" y="6492311"/>
                </a:lnTo>
                <a:cubicBezTo>
                  <a:pt x="4650333" y="6493730"/>
                  <a:pt x="4650148" y="6495581"/>
                  <a:pt x="4650148" y="6497123"/>
                </a:cubicBezTo>
                <a:cubicBezTo>
                  <a:pt x="4650148" y="6509336"/>
                  <a:pt x="4657735" y="6516985"/>
                  <a:pt x="4677597" y="6516985"/>
                </a:cubicBezTo>
                <a:cubicBezTo>
                  <a:pt x="4687344" y="6516985"/>
                  <a:pt x="4694992" y="6515320"/>
                  <a:pt x="4694992" y="6515320"/>
                </a:cubicBezTo>
                <a:lnTo>
                  <a:pt x="4696966" y="6501749"/>
                </a:lnTo>
                <a:cubicBezTo>
                  <a:pt x="4696781" y="6501811"/>
                  <a:pt x="4690428" y="6503106"/>
                  <a:pt x="4681730" y="6503106"/>
                </a:cubicBezTo>
                <a:cubicBezTo>
                  <a:pt x="4671984" y="6503106"/>
                  <a:pt x="4667790" y="6500947"/>
                  <a:pt x="4667790" y="6494964"/>
                </a:cubicBezTo>
                <a:cubicBezTo>
                  <a:pt x="4667790" y="6494347"/>
                  <a:pt x="4667790" y="6493668"/>
                  <a:pt x="4667913" y="6492990"/>
                </a:cubicBezTo>
                <a:lnTo>
                  <a:pt x="4668715" y="6487438"/>
                </a:lnTo>
                <a:lnTo>
                  <a:pt x="4695424" y="6487438"/>
                </a:lnTo>
                <a:lnTo>
                  <a:pt x="4697460" y="6473683"/>
                </a:lnTo>
                <a:lnTo>
                  <a:pt x="4670689" y="6473683"/>
                </a:lnTo>
                <a:lnTo>
                  <a:pt x="4672539" y="6460174"/>
                </a:lnTo>
                <a:lnTo>
                  <a:pt x="4702826" y="6460174"/>
                </a:lnTo>
                <a:lnTo>
                  <a:pt x="4704677" y="6446295"/>
                </a:lnTo>
                <a:close/>
                <a:moveTo>
                  <a:pt x="4362514" y="6446295"/>
                </a:moveTo>
                <a:lnTo>
                  <a:pt x="4356037" y="6492311"/>
                </a:lnTo>
                <a:cubicBezTo>
                  <a:pt x="4355852" y="6493730"/>
                  <a:pt x="4355667" y="6495581"/>
                  <a:pt x="4355667" y="6497123"/>
                </a:cubicBezTo>
                <a:cubicBezTo>
                  <a:pt x="4355667" y="6509336"/>
                  <a:pt x="4363254" y="6516985"/>
                  <a:pt x="4383116" y="6516985"/>
                </a:cubicBezTo>
                <a:cubicBezTo>
                  <a:pt x="4392863" y="6516985"/>
                  <a:pt x="4400511" y="6515320"/>
                  <a:pt x="4400511" y="6515320"/>
                </a:cubicBezTo>
                <a:lnTo>
                  <a:pt x="4402485" y="6501749"/>
                </a:lnTo>
                <a:cubicBezTo>
                  <a:pt x="4402300" y="6501811"/>
                  <a:pt x="4395947" y="6503106"/>
                  <a:pt x="4387249" y="6503106"/>
                </a:cubicBezTo>
                <a:cubicBezTo>
                  <a:pt x="4377503" y="6503106"/>
                  <a:pt x="4373309" y="6500947"/>
                  <a:pt x="4373309" y="6494964"/>
                </a:cubicBezTo>
                <a:cubicBezTo>
                  <a:pt x="4373309" y="6494347"/>
                  <a:pt x="4373309" y="6493668"/>
                  <a:pt x="4373432" y="6492990"/>
                </a:cubicBezTo>
                <a:lnTo>
                  <a:pt x="4374234" y="6487438"/>
                </a:lnTo>
                <a:lnTo>
                  <a:pt x="4400943" y="6487438"/>
                </a:lnTo>
                <a:lnTo>
                  <a:pt x="4402979" y="6473683"/>
                </a:lnTo>
                <a:lnTo>
                  <a:pt x="4376208" y="6473683"/>
                </a:lnTo>
                <a:lnTo>
                  <a:pt x="4378058" y="6460174"/>
                </a:lnTo>
                <a:lnTo>
                  <a:pt x="4408345" y="6460174"/>
                </a:lnTo>
                <a:lnTo>
                  <a:pt x="4410196" y="6446295"/>
                </a:lnTo>
                <a:close/>
                <a:moveTo>
                  <a:pt x="5061088" y="6445061"/>
                </a:moveTo>
                <a:cubicBezTo>
                  <a:pt x="5048628" y="6445061"/>
                  <a:pt x="5036785" y="6447590"/>
                  <a:pt x="5036785" y="6447590"/>
                </a:cubicBezTo>
                <a:lnTo>
                  <a:pt x="5036723" y="6447590"/>
                </a:lnTo>
                <a:lnTo>
                  <a:pt x="5027347" y="6514209"/>
                </a:lnTo>
                <a:cubicBezTo>
                  <a:pt x="5027347" y="6514209"/>
                  <a:pt x="5036908" y="6516923"/>
                  <a:pt x="5050972" y="6516923"/>
                </a:cubicBezTo>
                <a:cubicBezTo>
                  <a:pt x="5082061" y="6516923"/>
                  <a:pt x="5090758" y="6495827"/>
                  <a:pt x="5090758" y="6472881"/>
                </a:cubicBezTo>
                <a:cubicBezTo>
                  <a:pt x="5090758" y="6456473"/>
                  <a:pt x="5083356" y="6445061"/>
                  <a:pt x="5061088" y="6445061"/>
                </a:cubicBezTo>
                <a:close/>
                <a:moveTo>
                  <a:pt x="4551453" y="6265067"/>
                </a:moveTo>
                <a:lnTo>
                  <a:pt x="4551444" y="6265128"/>
                </a:lnTo>
                <a:lnTo>
                  <a:pt x="4551391" y="6265128"/>
                </a:lnTo>
                <a:close/>
                <a:moveTo>
                  <a:pt x="4671120" y="6261736"/>
                </a:moveTo>
                <a:cubicBezTo>
                  <a:pt x="4687096" y="6261736"/>
                  <a:pt x="4690982" y="6273888"/>
                  <a:pt x="4690982" y="6288198"/>
                </a:cubicBezTo>
                <a:cubicBezTo>
                  <a:pt x="4690982" y="6308061"/>
                  <a:pt x="4685493" y="6345811"/>
                  <a:pt x="4659832" y="6345811"/>
                </a:cubicBezTo>
                <a:cubicBezTo>
                  <a:pt x="4643301" y="6345811"/>
                  <a:pt x="4639970" y="6333660"/>
                  <a:pt x="4639970" y="6319349"/>
                </a:cubicBezTo>
                <a:cubicBezTo>
                  <a:pt x="4639970" y="6301152"/>
                  <a:pt x="4644102" y="6261736"/>
                  <a:pt x="4671120" y="6261736"/>
                </a:cubicBezTo>
                <a:close/>
                <a:moveTo>
                  <a:pt x="4131506" y="6260070"/>
                </a:moveTo>
                <a:cubicBezTo>
                  <a:pt x="4143411" y="6260070"/>
                  <a:pt x="4148901" y="6266177"/>
                  <a:pt x="4148901" y="6276355"/>
                </a:cubicBezTo>
                <a:lnTo>
                  <a:pt x="4148840" y="6276355"/>
                </a:lnTo>
                <a:cubicBezTo>
                  <a:pt x="4148840" y="6280241"/>
                  <a:pt x="4148038" y="6285176"/>
                  <a:pt x="4147483" y="6286841"/>
                </a:cubicBezTo>
                <a:lnTo>
                  <a:pt x="4105291" y="6286841"/>
                </a:lnTo>
                <a:cubicBezTo>
                  <a:pt x="4108066" y="6273024"/>
                  <a:pt x="4114667" y="6260070"/>
                  <a:pt x="4131506" y="6260070"/>
                </a:cubicBezTo>
                <a:close/>
                <a:moveTo>
                  <a:pt x="3984821" y="6260070"/>
                </a:moveTo>
                <a:cubicBezTo>
                  <a:pt x="3996726" y="6260070"/>
                  <a:pt x="4002216" y="6266177"/>
                  <a:pt x="4002216" y="6276355"/>
                </a:cubicBezTo>
                <a:lnTo>
                  <a:pt x="4002155" y="6276355"/>
                </a:lnTo>
                <a:cubicBezTo>
                  <a:pt x="4002155" y="6280241"/>
                  <a:pt x="4001353" y="6285176"/>
                  <a:pt x="4000798" y="6286841"/>
                </a:cubicBezTo>
                <a:lnTo>
                  <a:pt x="3958606" y="6286841"/>
                </a:lnTo>
                <a:cubicBezTo>
                  <a:pt x="3961381" y="6273024"/>
                  <a:pt x="3967982" y="6260070"/>
                  <a:pt x="3984821" y="6260070"/>
                </a:cubicBezTo>
                <a:close/>
                <a:moveTo>
                  <a:pt x="4745511" y="6227563"/>
                </a:moveTo>
                <a:lnTo>
                  <a:pt x="4765065" y="6380046"/>
                </a:lnTo>
                <a:lnTo>
                  <a:pt x="4818052" y="6380046"/>
                </a:lnTo>
                <a:lnTo>
                  <a:pt x="4844514" y="6313859"/>
                </a:lnTo>
                <a:lnTo>
                  <a:pt x="4851670" y="6291221"/>
                </a:lnTo>
                <a:lnTo>
                  <a:pt x="4852472" y="6313859"/>
                </a:lnTo>
                <a:lnTo>
                  <a:pt x="4859935" y="6380046"/>
                </a:lnTo>
                <a:lnTo>
                  <a:pt x="4912860" y="6380046"/>
                </a:lnTo>
                <a:lnTo>
                  <a:pt x="4975223" y="6227563"/>
                </a:lnTo>
                <a:lnTo>
                  <a:pt x="4926678" y="6227563"/>
                </a:lnTo>
                <a:lnTo>
                  <a:pt x="4888865" y="6334277"/>
                </a:lnTo>
                <a:lnTo>
                  <a:pt x="4880908" y="6227563"/>
                </a:lnTo>
                <a:lnTo>
                  <a:pt x="4839271" y="6227563"/>
                </a:lnTo>
                <a:lnTo>
                  <a:pt x="4801767" y="6334277"/>
                </a:lnTo>
                <a:lnTo>
                  <a:pt x="4793501" y="6227563"/>
                </a:lnTo>
                <a:close/>
                <a:moveTo>
                  <a:pt x="3766459" y="6227439"/>
                </a:moveTo>
                <a:lnTo>
                  <a:pt x="3753752" y="6318978"/>
                </a:lnTo>
                <a:cubicBezTo>
                  <a:pt x="3752950" y="6325085"/>
                  <a:pt x="3752642" y="6330328"/>
                  <a:pt x="3752642" y="6335263"/>
                </a:cubicBezTo>
                <a:cubicBezTo>
                  <a:pt x="3752642" y="6372212"/>
                  <a:pt x="3774663" y="6383500"/>
                  <a:pt x="3812722" y="6383500"/>
                </a:cubicBezTo>
                <a:cubicBezTo>
                  <a:pt x="3853249" y="6383500"/>
                  <a:pt x="3884955" y="6370300"/>
                  <a:pt x="3884955" y="6370300"/>
                </a:cubicBezTo>
                <a:lnTo>
                  <a:pt x="3904817" y="6227501"/>
                </a:lnTo>
                <a:lnTo>
                  <a:pt x="3857135" y="6227501"/>
                </a:lnTo>
                <a:lnTo>
                  <a:pt x="3841159" y="6343035"/>
                </a:lnTo>
                <a:cubicBezTo>
                  <a:pt x="3841159" y="6343035"/>
                  <a:pt x="3832030" y="6345811"/>
                  <a:pt x="3820741" y="6345811"/>
                </a:cubicBezTo>
                <a:cubicBezTo>
                  <a:pt x="3810008" y="6345811"/>
                  <a:pt x="3800077" y="6343652"/>
                  <a:pt x="3800077" y="6329835"/>
                </a:cubicBezTo>
                <a:cubicBezTo>
                  <a:pt x="3800077" y="6328231"/>
                  <a:pt x="3800386" y="6326257"/>
                  <a:pt x="3800632" y="6324345"/>
                </a:cubicBezTo>
                <a:lnTo>
                  <a:pt x="3800632" y="6324221"/>
                </a:lnTo>
                <a:lnTo>
                  <a:pt x="3814141" y="6227439"/>
                </a:lnTo>
                <a:close/>
                <a:moveTo>
                  <a:pt x="4426110" y="6224232"/>
                </a:moveTo>
                <a:cubicBezTo>
                  <a:pt x="4389716" y="6224232"/>
                  <a:pt x="4358813" y="6236137"/>
                  <a:pt x="4358813" y="6273888"/>
                </a:cubicBezTo>
                <a:cubicBezTo>
                  <a:pt x="4358813" y="6301769"/>
                  <a:pt x="4375652" y="6313366"/>
                  <a:pt x="4403472" y="6322988"/>
                </a:cubicBezTo>
                <a:cubicBezTo>
                  <a:pt x="4415871" y="6327368"/>
                  <a:pt x="4426604" y="6329280"/>
                  <a:pt x="4426604" y="6337299"/>
                </a:cubicBezTo>
                <a:cubicBezTo>
                  <a:pt x="4426604" y="6344208"/>
                  <a:pt x="4418091" y="6347230"/>
                  <a:pt x="4403472" y="6347230"/>
                </a:cubicBezTo>
                <a:cubicBezTo>
                  <a:pt x="4379168" y="6347230"/>
                  <a:pt x="4359614" y="6338965"/>
                  <a:pt x="4359614" y="6338965"/>
                </a:cubicBezTo>
                <a:lnTo>
                  <a:pt x="4348573" y="6374001"/>
                </a:lnTo>
                <a:cubicBezTo>
                  <a:pt x="4348573" y="6374001"/>
                  <a:pt x="4369792" y="6383377"/>
                  <a:pt x="4402608" y="6383377"/>
                </a:cubicBezTo>
                <a:cubicBezTo>
                  <a:pt x="4444492" y="6383377"/>
                  <a:pt x="4472065" y="6368203"/>
                  <a:pt x="4472065" y="6330144"/>
                </a:cubicBezTo>
                <a:cubicBezTo>
                  <a:pt x="4472065" y="6301461"/>
                  <a:pt x="4456335" y="6292085"/>
                  <a:pt x="4429318" y="6283819"/>
                </a:cubicBezTo>
                <a:cubicBezTo>
                  <a:pt x="4415007" y="6279378"/>
                  <a:pt x="4403965" y="6277466"/>
                  <a:pt x="4403965" y="6270002"/>
                </a:cubicBezTo>
                <a:lnTo>
                  <a:pt x="4404027" y="6270002"/>
                </a:lnTo>
                <a:cubicBezTo>
                  <a:pt x="4404027" y="6260379"/>
                  <a:pt x="4421730" y="6260379"/>
                  <a:pt x="4426110" y="6260379"/>
                </a:cubicBezTo>
                <a:cubicBezTo>
                  <a:pt x="4451771" y="6260379"/>
                  <a:pt x="4468302" y="6266979"/>
                  <a:pt x="4468302" y="6266979"/>
                </a:cubicBezTo>
                <a:lnTo>
                  <a:pt x="4479899" y="6232498"/>
                </a:lnTo>
                <a:cubicBezTo>
                  <a:pt x="4473237" y="6229475"/>
                  <a:pt x="4450352" y="6224232"/>
                  <a:pt x="4426110" y="6224232"/>
                </a:cubicBezTo>
                <a:close/>
                <a:moveTo>
                  <a:pt x="5058682" y="6224047"/>
                </a:moveTo>
                <a:cubicBezTo>
                  <a:pt x="5018156" y="6224047"/>
                  <a:pt x="4986450" y="6237309"/>
                  <a:pt x="4986450" y="6237309"/>
                </a:cubicBezTo>
                <a:lnTo>
                  <a:pt x="4966341" y="6380108"/>
                </a:lnTo>
                <a:lnTo>
                  <a:pt x="5014023" y="6380108"/>
                </a:lnTo>
                <a:lnTo>
                  <a:pt x="5029999" y="6264573"/>
                </a:lnTo>
                <a:cubicBezTo>
                  <a:pt x="5029999" y="6264573"/>
                  <a:pt x="5039437" y="6261798"/>
                  <a:pt x="5050417" y="6261798"/>
                </a:cubicBezTo>
                <a:cubicBezTo>
                  <a:pt x="5061396" y="6261798"/>
                  <a:pt x="5071081" y="6264265"/>
                  <a:pt x="5071081" y="6278329"/>
                </a:cubicBezTo>
                <a:cubicBezTo>
                  <a:pt x="5071081" y="6279933"/>
                  <a:pt x="5070834" y="6283264"/>
                  <a:pt x="5070834" y="6283264"/>
                </a:cubicBezTo>
                <a:lnTo>
                  <a:pt x="5070772" y="6283326"/>
                </a:lnTo>
                <a:lnTo>
                  <a:pt x="5057264" y="6380108"/>
                </a:lnTo>
                <a:lnTo>
                  <a:pt x="5104945" y="6380108"/>
                </a:lnTo>
                <a:lnTo>
                  <a:pt x="5117652" y="6288569"/>
                </a:lnTo>
                <a:cubicBezTo>
                  <a:pt x="5118516" y="6282524"/>
                  <a:pt x="5118763" y="6276972"/>
                  <a:pt x="5118763" y="6272037"/>
                </a:cubicBezTo>
                <a:cubicBezTo>
                  <a:pt x="5118763" y="6235335"/>
                  <a:pt x="5096988" y="6224047"/>
                  <a:pt x="5058682" y="6224047"/>
                </a:cubicBezTo>
                <a:close/>
                <a:moveTo>
                  <a:pt x="4285038" y="6224047"/>
                </a:moveTo>
                <a:cubicBezTo>
                  <a:pt x="4244512" y="6224047"/>
                  <a:pt x="4212806" y="6237309"/>
                  <a:pt x="4212806" y="6237309"/>
                </a:cubicBezTo>
                <a:lnTo>
                  <a:pt x="4192697" y="6380108"/>
                </a:lnTo>
                <a:lnTo>
                  <a:pt x="4240379" y="6380108"/>
                </a:lnTo>
                <a:lnTo>
                  <a:pt x="4256355" y="6264573"/>
                </a:lnTo>
                <a:cubicBezTo>
                  <a:pt x="4256355" y="6264573"/>
                  <a:pt x="4265731" y="6261798"/>
                  <a:pt x="4276773" y="6261798"/>
                </a:cubicBezTo>
                <a:cubicBezTo>
                  <a:pt x="4287814" y="6261798"/>
                  <a:pt x="4297437" y="6264265"/>
                  <a:pt x="4297437" y="6278329"/>
                </a:cubicBezTo>
                <a:cubicBezTo>
                  <a:pt x="4297437" y="6279933"/>
                  <a:pt x="4297190" y="6283264"/>
                  <a:pt x="4297190" y="6283264"/>
                </a:cubicBezTo>
                <a:lnTo>
                  <a:pt x="4297190" y="6283326"/>
                </a:lnTo>
                <a:lnTo>
                  <a:pt x="4283681" y="6380108"/>
                </a:lnTo>
                <a:lnTo>
                  <a:pt x="4331363" y="6380108"/>
                </a:lnTo>
                <a:lnTo>
                  <a:pt x="4344070" y="6288569"/>
                </a:lnTo>
                <a:cubicBezTo>
                  <a:pt x="4344934" y="6282524"/>
                  <a:pt x="4345180" y="6276972"/>
                  <a:pt x="4345180" y="6272037"/>
                </a:cubicBezTo>
                <a:cubicBezTo>
                  <a:pt x="4345180" y="6235335"/>
                  <a:pt x="4323344" y="6224047"/>
                  <a:pt x="4285038" y="6224047"/>
                </a:cubicBezTo>
                <a:close/>
                <a:moveTo>
                  <a:pt x="4673032" y="6223985"/>
                </a:moveTo>
                <a:cubicBezTo>
                  <a:pt x="4617578" y="6223985"/>
                  <a:pt x="4592226" y="6268089"/>
                  <a:pt x="4592226" y="6321569"/>
                </a:cubicBezTo>
                <a:cubicBezTo>
                  <a:pt x="4592226" y="6357716"/>
                  <a:pt x="4609004" y="6383624"/>
                  <a:pt x="4657550" y="6383624"/>
                </a:cubicBezTo>
                <a:cubicBezTo>
                  <a:pt x="4714669" y="6383624"/>
                  <a:pt x="4738356" y="6333968"/>
                  <a:pt x="4738356" y="6286841"/>
                </a:cubicBezTo>
                <a:cubicBezTo>
                  <a:pt x="4738356" y="6250201"/>
                  <a:pt x="4721825" y="6223985"/>
                  <a:pt x="4673032" y="6223985"/>
                </a:cubicBezTo>
                <a:close/>
                <a:moveTo>
                  <a:pt x="4135639" y="6223985"/>
                </a:moveTo>
                <a:cubicBezTo>
                  <a:pt x="4079938" y="6223985"/>
                  <a:pt x="4054031" y="6267287"/>
                  <a:pt x="4054031" y="6315524"/>
                </a:cubicBezTo>
                <a:cubicBezTo>
                  <a:pt x="4054031" y="6363761"/>
                  <a:pt x="4081049" y="6383624"/>
                  <a:pt x="4126818" y="6383624"/>
                </a:cubicBezTo>
                <a:cubicBezTo>
                  <a:pt x="4153528" y="6383624"/>
                  <a:pt x="4172033" y="6376715"/>
                  <a:pt x="4172033" y="6376715"/>
                </a:cubicBezTo>
                <a:lnTo>
                  <a:pt x="4169257" y="6341432"/>
                </a:lnTo>
                <a:cubicBezTo>
                  <a:pt x="4169257" y="6341432"/>
                  <a:pt x="4154391" y="6346120"/>
                  <a:pt x="4135639" y="6346120"/>
                </a:cubicBezTo>
                <a:cubicBezTo>
                  <a:pt x="4112199" y="6346120"/>
                  <a:pt x="4100603" y="6338162"/>
                  <a:pt x="4100603" y="6321878"/>
                </a:cubicBezTo>
                <a:cubicBezTo>
                  <a:pt x="4100603" y="6320212"/>
                  <a:pt x="4100603" y="6317745"/>
                  <a:pt x="4101158" y="6315524"/>
                </a:cubicBezTo>
                <a:lnTo>
                  <a:pt x="4101219" y="6315524"/>
                </a:lnTo>
                <a:lnTo>
                  <a:pt x="4184740" y="6315524"/>
                </a:lnTo>
                <a:cubicBezTo>
                  <a:pt x="4188318" y="6305593"/>
                  <a:pt x="4193006" y="6291221"/>
                  <a:pt x="4193006" y="6276355"/>
                </a:cubicBezTo>
                <a:cubicBezTo>
                  <a:pt x="4193006" y="6246623"/>
                  <a:pt x="4175919" y="6223985"/>
                  <a:pt x="4135639" y="6223985"/>
                </a:cubicBezTo>
                <a:close/>
                <a:moveTo>
                  <a:pt x="3988954" y="6223985"/>
                </a:moveTo>
                <a:cubicBezTo>
                  <a:pt x="3933253" y="6223985"/>
                  <a:pt x="3907346" y="6267287"/>
                  <a:pt x="3907346" y="6315524"/>
                </a:cubicBezTo>
                <a:cubicBezTo>
                  <a:pt x="3907346" y="6363761"/>
                  <a:pt x="3934364" y="6383624"/>
                  <a:pt x="3980133" y="6383624"/>
                </a:cubicBezTo>
                <a:cubicBezTo>
                  <a:pt x="4006904" y="6383624"/>
                  <a:pt x="4025348" y="6376715"/>
                  <a:pt x="4025348" y="6376715"/>
                </a:cubicBezTo>
                <a:lnTo>
                  <a:pt x="4022572" y="6341432"/>
                </a:lnTo>
                <a:cubicBezTo>
                  <a:pt x="4022572" y="6341432"/>
                  <a:pt x="4007706" y="6346120"/>
                  <a:pt x="3988954" y="6346120"/>
                </a:cubicBezTo>
                <a:cubicBezTo>
                  <a:pt x="3965514" y="6346120"/>
                  <a:pt x="3953918" y="6338162"/>
                  <a:pt x="3953918" y="6321878"/>
                </a:cubicBezTo>
                <a:cubicBezTo>
                  <a:pt x="3953918" y="6320212"/>
                  <a:pt x="3953918" y="6317745"/>
                  <a:pt x="3954473" y="6315524"/>
                </a:cubicBezTo>
                <a:lnTo>
                  <a:pt x="3954534" y="6315524"/>
                </a:lnTo>
                <a:lnTo>
                  <a:pt x="4038055" y="6315524"/>
                </a:lnTo>
                <a:cubicBezTo>
                  <a:pt x="4041633" y="6305593"/>
                  <a:pt x="4046321" y="6291221"/>
                  <a:pt x="4046321" y="6276355"/>
                </a:cubicBezTo>
                <a:cubicBezTo>
                  <a:pt x="4046321" y="6246623"/>
                  <a:pt x="4029234" y="6223985"/>
                  <a:pt x="3988954" y="6223985"/>
                </a:cubicBezTo>
                <a:close/>
                <a:moveTo>
                  <a:pt x="3664187" y="6219544"/>
                </a:moveTo>
                <a:cubicBezTo>
                  <a:pt x="3688183" y="6219544"/>
                  <a:pt x="3694536" y="6237185"/>
                  <a:pt x="3694536" y="6257294"/>
                </a:cubicBezTo>
                <a:cubicBezTo>
                  <a:pt x="3694536" y="6285422"/>
                  <a:pt x="3688183" y="6344701"/>
                  <a:pt x="3647656" y="6344701"/>
                </a:cubicBezTo>
                <a:cubicBezTo>
                  <a:pt x="3622859" y="6344701"/>
                  <a:pt x="3617061" y="6326504"/>
                  <a:pt x="3617061" y="6306950"/>
                </a:cubicBezTo>
                <a:cubicBezTo>
                  <a:pt x="3617061" y="6278822"/>
                  <a:pt x="3622304" y="6219852"/>
                  <a:pt x="3664187" y="6219544"/>
                </a:cubicBezTo>
                <a:close/>
                <a:moveTo>
                  <a:pt x="4562987" y="6183767"/>
                </a:moveTo>
                <a:lnTo>
                  <a:pt x="4514195" y="6190120"/>
                </a:lnTo>
                <a:lnTo>
                  <a:pt x="4508952" y="6227624"/>
                </a:lnTo>
                <a:lnTo>
                  <a:pt x="4491557" y="6227624"/>
                </a:lnTo>
                <a:lnTo>
                  <a:pt x="4486314" y="6265128"/>
                </a:lnTo>
                <a:lnTo>
                  <a:pt x="4503709" y="6265128"/>
                </a:lnTo>
                <a:lnTo>
                  <a:pt x="4495690" y="6322186"/>
                </a:lnTo>
                <a:cubicBezTo>
                  <a:pt x="4494826" y="6327676"/>
                  <a:pt x="4494580" y="6332364"/>
                  <a:pt x="4494580" y="6337052"/>
                </a:cubicBezTo>
                <a:cubicBezTo>
                  <a:pt x="4494580" y="6372891"/>
                  <a:pt x="4516663" y="6383624"/>
                  <a:pt x="4543680" y="6383624"/>
                </a:cubicBezTo>
                <a:cubicBezTo>
                  <a:pt x="4567120" y="6383624"/>
                  <a:pt x="4579519" y="6375913"/>
                  <a:pt x="4579519" y="6375913"/>
                </a:cubicBezTo>
                <a:lnTo>
                  <a:pt x="4578162" y="6341987"/>
                </a:lnTo>
                <a:cubicBezTo>
                  <a:pt x="4578162" y="6341987"/>
                  <a:pt x="4569896" y="6345873"/>
                  <a:pt x="4559718" y="6345873"/>
                </a:cubicBezTo>
                <a:cubicBezTo>
                  <a:pt x="4547875" y="6345873"/>
                  <a:pt x="4542878" y="6340075"/>
                  <a:pt x="4542878" y="6329033"/>
                </a:cubicBezTo>
                <a:cubicBezTo>
                  <a:pt x="4542878" y="6326874"/>
                  <a:pt x="4543187" y="6324345"/>
                  <a:pt x="4543434" y="6321878"/>
                </a:cubicBezTo>
                <a:lnTo>
                  <a:pt x="4551444" y="6265128"/>
                </a:lnTo>
                <a:lnTo>
                  <a:pt x="4587229" y="6265128"/>
                </a:lnTo>
                <a:lnTo>
                  <a:pt x="4592472" y="6227624"/>
                </a:lnTo>
                <a:lnTo>
                  <a:pt x="4556634" y="6227624"/>
                </a:lnTo>
                <a:close/>
                <a:moveTo>
                  <a:pt x="3667765" y="6180621"/>
                </a:moveTo>
                <a:cubicBezTo>
                  <a:pt x="3592757" y="6180621"/>
                  <a:pt x="3567960" y="6247610"/>
                  <a:pt x="3567960" y="6308307"/>
                </a:cubicBezTo>
                <a:cubicBezTo>
                  <a:pt x="3567960" y="6350993"/>
                  <a:pt x="3586157" y="6380416"/>
                  <a:pt x="3636183" y="6383315"/>
                </a:cubicBezTo>
                <a:cubicBezTo>
                  <a:pt x="3644078" y="6394418"/>
                  <a:pt x="3654256" y="6404905"/>
                  <a:pt x="3667642" y="6413911"/>
                </a:cubicBezTo>
                <a:cubicBezTo>
                  <a:pt x="3687319" y="6427173"/>
                  <a:pt x="3703234" y="6430812"/>
                  <a:pt x="3709155" y="6431799"/>
                </a:cubicBezTo>
                <a:lnTo>
                  <a:pt x="3711191" y="6432108"/>
                </a:lnTo>
                <a:lnTo>
                  <a:pt x="3727167" y="6400093"/>
                </a:lnTo>
                <a:lnTo>
                  <a:pt x="3724206" y="6399045"/>
                </a:lnTo>
                <a:cubicBezTo>
                  <a:pt x="3719456" y="6397318"/>
                  <a:pt x="3709772" y="6393246"/>
                  <a:pt x="3698114" y="6385351"/>
                </a:cubicBezTo>
                <a:lnTo>
                  <a:pt x="3698175" y="6385351"/>
                </a:lnTo>
                <a:cubicBezTo>
                  <a:pt x="3693487" y="6382205"/>
                  <a:pt x="3689293" y="6378812"/>
                  <a:pt x="3685468" y="6375235"/>
                </a:cubicBezTo>
                <a:cubicBezTo>
                  <a:pt x="3728709" y="6355434"/>
                  <a:pt x="3743328" y="6303619"/>
                  <a:pt x="3743328" y="6256431"/>
                </a:cubicBezTo>
                <a:cubicBezTo>
                  <a:pt x="3743328" y="6209242"/>
                  <a:pt x="3720443" y="6180621"/>
                  <a:pt x="3667765" y="6180621"/>
                </a:cubicBezTo>
                <a:close/>
                <a:moveTo>
                  <a:pt x="0" y="0"/>
                </a:moveTo>
                <a:lnTo>
                  <a:pt x="5928360" y="0"/>
                </a:lnTo>
                <a:lnTo>
                  <a:pt x="5928360" y="3451226"/>
                </a:lnTo>
                <a:lnTo>
                  <a:pt x="5928360" y="3677056"/>
                </a:lnTo>
                <a:lnTo>
                  <a:pt x="5928360" y="6858002"/>
                </a:lnTo>
                <a:lnTo>
                  <a:pt x="0" y="6858002"/>
                </a:lnTo>
                <a:close/>
              </a:path>
            </a:pathLst>
          </a:custGeom>
          <a:solidFill>
            <a:schemeClr val="tx1"/>
          </a:solidFill>
        </p:spPr>
        <p:txBody>
          <a:bodyPr wrap="square" tIns="360000">
            <a:noAutofit/>
          </a:bodyPr>
          <a:lstStyle>
            <a:lvl1pPr marL="0" indent="0" algn="ctr">
              <a:buNone/>
              <a:defRPr sz="1000">
                <a:solidFill>
                  <a:schemeClr val="bg1"/>
                </a:solidFill>
              </a:defRPr>
            </a:lvl1pPr>
          </a:lstStyle>
          <a:p>
            <a:r>
              <a:rPr lang="en-US"/>
              <a:t>Click icon to add picture</a:t>
            </a:r>
          </a:p>
        </p:txBody>
      </p:sp>
      <p:sp>
        <p:nvSpPr>
          <p:cNvPr id="9" name="Title 8">
            <a:extLst>
              <a:ext uri="{FF2B5EF4-FFF2-40B4-BE49-F238E27FC236}">
                <a16:creationId xmlns:a16="http://schemas.microsoft.com/office/drawing/2014/main" id="{5D2CF91A-5B0C-9B20-8572-C5459DE11D1A}"/>
              </a:ext>
            </a:extLst>
          </p:cNvPr>
          <p:cNvSpPr>
            <a:spLocks noGrp="1"/>
          </p:cNvSpPr>
          <p:nvPr>
            <p:ph type="title"/>
          </p:nvPr>
        </p:nvSpPr>
        <p:spPr>
          <a:xfrm>
            <a:off x="825499" y="776288"/>
            <a:ext cx="4994003" cy="2234701"/>
          </a:xfrm>
        </p:spPr>
        <p:txBody>
          <a:bodyPr/>
          <a:lstStyle>
            <a:lvl1pPr>
              <a:defRPr b="1">
                <a:solidFill>
                  <a:schemeClr val="bg1"/>
                </a:solidFill>
                <a:latin typeface="+mj-lt"/>
              </a:defRPr>
            </a:lvl1pPr>
          </a:lstStyle>
          <a:p>
            <a:r>
              <a:rPr lang="en-US"/>
              <a:t>Click to edit Master title style</a:t>
            </a:r>
            <a:endParaRPr lang="en-US" dirty="0"/>
          </a:p>
        </p:txBody>
      </p:sp>
      <p:sp>
        <p:nvSpPr>
          <p:cNvPr id="10" name="Text Placeholder 7">
            <a:extLst>
              <a:ext uri="{FF2B5EF4-FFF2-40B4-BE49-F238E27FC236}">
                <a16:creationId xmlns:a16="http://schemas.microsoft.com/office/drawing/2014/main" id="{931BF34F-A5E3-D521-27A5-94A5114E9D18}"/>
              </a:ext>
            </a:extLst>
          </p:cNvPr>
          <p:cNvSpPr>
            <a:spLocks noGrp="1"/>
          </p:cNvSpPr>
          <p:nvPr>
            <p:ph type="body" sz="quarter" idx="13"/>
          </p:nvPr>
        </p:nvSpPr>
        <p:spPr>
          <a:xfrm>
            <a:off x="825500" y="4156962"/>
            <a:ext cx="4994003" cy="23581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5">
            <a:extLst>
              <a:ext uri="{FF2B5EF4-FFF2-40B4-BE49-F238E27FC236}">
                <a16:creationId xmlns:a16="http://schemas.microsoft.com/office/drawing/2014/main" id="{531AA66C-9E88-6912-E9D3-31BA28F72165}"/>
              </a:ext>
            </a:extLst>
          </p:cNvPr>
          <p:cNvSpPr>
            <a:spLocks noGrp="1"/>
          </p:cNvSpPr>
          <p:nvPr>
            <p:ph type="body" sz="quarter" idx="15" hasCustomPrompt="1"/>
          </p:nvPr>
        </p:nvSpPr>
        <p:spPr>
          <a:xfrm>
            <a:off x="825500" y="3242562"/>
            <a:ext cx="4994003" cy="695889"/>
          </a:xfrm>
          <a:noFill/>
        </p:spPr>
        <p:txBody>
          <a:bodyPr/>
          <a:lstStyle>
            <a:lvl1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1pPr>
            <a:lvl2pPr marL="0" indent="0">
              <a:spcBef>
                <a:spcPts val="0"/>
              </a:spcBef>
              <a:spcAft>
                <a:spcPts val="0"/>
              </a:spcAft>
              <a:buNone/>
              <a:defRPr sz="1600" b="0" i="0" cap="all" spc="200" baseline="0">
                <a:solidFill>
                  <a:schemeClr val="bg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4pPr>
            <a:lvl5pPr marL="0" indent="0">
              <a:spcBef>
                <a:spcPts val="0"/>
              </a:spcBef>
              <a:spcAft>
                <a:spcPts val="0"/>
              </a:spcAft>
              <a:buNone/>
              <a:defRPr sz="1600" b="0" i="0" cap="all" spc="200" baseline="0">
                <a:solidFill>
                  <a:schemeClr val="bg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9pPr>
          </a:lstStyle>
          <a:p>
            <a:pPr lvl="0"/>
            <a:r>
              <a:rPr lang="en-GB" dirty="0"/>
              <a:t>Subtitle</a:t>
            </a:r>
          </a:p>
        </p:txBody>
      </p:sp>
    </p:spTree>
    <p:extLst>
      <p:ext uri="{BB962C8B-B14F-4D97-AF65-F5344CB8AC3E}">
        <p14:creationId xmlns:p14="http://schemas.microsoft.com/office/powerpoint/2010/main" val="37771833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Large Image and Text F">
    <p:bg>
      <p:bgPr>
        <a:solidFill>
          <a:srgbClr val="DFD7D8"/>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2091150-533B-A08B-5E55-9495E08C32E7}"/>
              </a:ext>
            </a:extLst>
          </p:cNvPr>
          <p:cNvSpPr/>
          <p:nvPr userDrawn="1"/>
        </p:nvSpPr>
        <p:spPr>
          <a:xfrm>
            <a:off x="6275861" y="0"/>
            <a:ext cx="591613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BE3416B7-E504-DE91-634D-64FF2A004543}"/>
              </a:ext>
            </a:extLst>
          </p:cNvPr>
          <p:cNvSpPr>
            <a:spLocks noGrp="1"/>
          </p:cNvSpPr>
          <p:nvPr>
            <p:ph type="pic" sz="quarter" idx="14"/>
          </p:nvPr>
        </p:nvSpPr>
        <p:spPr>
          <a:xfrm>
            <a:off x="6262800" y="0"/>
            <a:ext cx="5929200" cy="6858000"/>
          </a:xfrm>
          <a:custGeom>
            <a:avLst/>
            <a:gdLst>
              <a:gd name="connsiteX0" fmla="*/ 5059916 w 5928360"/>
              <a:gd name="connsiteY0" fmla="*/ 6458940 h 6858002"/>
              <a:gd name="connsiteX1" fmla="*/ 5073302 w 5928360"/>
              <a:gd name="connsiteY1" fmla="*/ 6473189 h 6858002"/>
              <a:gd name="connsiteX2" fmla="*/ 5053193 w 5928360"/>
              <a:gd name="connsiteY2" fmla="*/ 6503106 h 6858002"/>
              <a:gd name="connsiteX3" fmla="*/ 5046284 w 5928360"/>
              <a:gd name="connsiteY3" fmla="*/ 6502921 h 6858002"/>
              <a:gd name="connsiteX4" fmla="*/ 5052329 w 5928360"/>
              <a:gd name="connsiteY4" fmla="*/ 6459248 h 6858002"/>
              <a:gd name="connsiteX5" fmla="*/ 5052267 w 5928360"/>
              <a:gd name="connsiteY5" fmla="*/ 6459248 h 6858002"/>
              <a:gd name="connsiteX6" fmla="*/ 5059916 w 5928360"/>
              <a:gd name="connsiteY6" fmla="*/ 6458940 h 6858002"/>
              <a:gd name="connsiteX7" fmla="*/ 4755948 w 5928360"/>
              <a:gd name="connsiteY7" fmla="*/ 6458940 h 6858002"/>
              <a:gd name="connsiteX8" fmla="*/ 4758896 w 5928360"/>
              <a:gd name="connsiteY8" fmla="*/ 6485957 h 6858002"/>
              <a:gd name="connsiteX9" fmla="*/ 4745326 w 5928360"/>
              <a:gd name="connsiteY9" fmla="*/ 6485957 h 6858002"/>
              <a:gd name="connsiteX10" fmla="*/ 4902203 w 5928360"/>
              <a:gd name="connsiteY10" fmla="*/ 6458938 h 6858002"/>
              <a:gd name="connsiteX11" fmla="*/ 4905150 w 5928360"/>
              <a:gd name="connsiteY11" fmla="*/ 6485957 h 6858002"/>
              <a:gd name="connsiteX12" fmla="*/ 4891580 w 5928360"/>
              <a:gd name="connsiteY12" fmla="*/ 6485957 h 6858002"/>
              <a:gd name="connsiteX13" fmla="*/ 4902190 w 5928360"/>
              <a:gd name="connsiteY13" fmla="*/ 6458816 h 6858002"/>
              <a:gd name="connsiteX14" fmla="*/ 4902251 w 5928360"/>
              <a:gd name="connsiteY14" fmla="*/ 6458816 h 6858002"/>
              <a:gd name="connsiteX15" fmla="*/ 4902203 w 5928360"/>
              <a:gd name="connsiteY15" fmla="*/ 6458938 h 6858002"/>
              <a:gd name="connsiteX16" fmla="*/ 4755935 w 5928360"/>
              <a:gd name="connsiteY16" fmla="*/ 6458816 h 6858002"/>
              <a:gd name="connsiteX17" fmla="*/ 4755997 w 5928360"/>
              <a:gd name="connsiteY17" fmla="*/ 6458816 h 6858002"/>
              <a:gd name="connsiteX18" fmla="*/ 4755948 w 5928360"/>
              <a:gd name="connsiteY18" fmla="*/ 6458940 h 6858002"/>
              <a:gd name="connsiteX19" fmla="*/ 4955608 w 5928360"/>
              <a:gd name="connsiteY19" fmla="*/ 6446356 h 6858002"/>
              <a:gd name="connsiteX20" fmla="*/ 4945800 w 5928360"/>
              <a:gd name="connsiteY20" fmla="*/ 6515689 h 6858002"/>
              <a:gd name="connsiteX21" fmla="*/ 4962640 w 5928360"/>
              <a:gd name="connsiteY21" fmla="*/ 6515689 h 6858002"/>
              <a:gd name="connsiteX22" fmla="*/ 4967328 w 5928360"/>
              <a:gd name="connsiteY22" fmla="*/ 6482195 h 6858002"/>
              <a:gd name="connsiteX23" fmla="*/ 4967821 w 5928360"/>
              <a:gd name="connsiteY23" fmla="*/ 6473805 h 6858002"/>
              <a:gd name="connsiteX24" fmla="*/ 4986265 w 5928360"/>
              <a:gd name="connsiteY24" fmla="*/ 6515689 h 6858002"/>
              <a:gd name="connsiteX25" fmla="*/ 5003783 w 5928360"/>
              <a:gd name="connsiteY25" fmla="*/ 6515689 h 6858002"/>
              <a:gd name="connsiteX26" fmla="*/ 5013406 w 5928360"/>
              <a:gd name="connsiteY26" fmla="*/ 6446356 h 6858002"/>
              <a:gd name="connsiteX27" fmla="*/ 4996751 w 5928360"/>
              <a:gd name="connsiteY27" fmla="*/ 6446356 h 6858002"/>
              <a:gd name="connsiteX28" fmla="*/ 4992248 w 5928360"/>
              <a:gd name="connsiteY28" fmla="*/ 6478370 h 6858002"/>
              <a:gd name="connsiteX29" fmla="*/ 4991631 w 5928360"/>
              <a:gd name="connsiteY29" fmla="*/ 6488240 h 6858002"/>
              <a:gd name="connsiteX30" fmla="*/ 4973188 w 5928360"/>
              <a:gd name="connsiteY30" fmla="*/ 6446356 h 6858002"/>
              <a:gd name="connsiteX31" fmla="*/ 4891950 w 5928360"/>
              <a:gd name="connsiteY31" fmla="*/ 6446356 h 6858002"/>
              <a:gd name="connsiteX32" fmla="*/ 4861663 w 5928360"/>
              <a:gd name="connsiteY32" fmla="*/ 6515689 h 6858002"/>
              <a:gd name="connsiteX33" fmla="*/ 4879922 w 5928360"/>
              <a:gd name="connsiteY33" fmla="*/ 6515689 h 6858002"/>
              <a:gd name="connsiteX34" fmla="*/ 4886090 w 5928360"/>
              <a:gd name="connsiteY34" fmla="*/ 6499836 h 6858002"/>
              <a:gd name="connsiteX35" fmla="*/ 4906693 w 5928360"/>
              <a:gd name="connsiteY35" fmla="*/ 6499836 h 6858002"/>
              <a:gd name="connsiteX36" fmla="*/ 4908481 w 5928360"/>
              <a:gd name="connsiteY36" fmla="*/ 6515689 h 6858002"/>
              <a:gd name="connsiteX37" fmla="*/ 4926431 w 5928360"/>
              <a:gd name="connsiteY37" fmla="*/ 6515689 h 6858002"/>
              <a:gd name="connsiteX38" fmla="*/ 4915760 w 5928360"/>
              <a:gd name="connsiteY38" fmla="*/ 6446356 h 6858002"/>
              <a:gd name="connsiteX39" fmla="*/ 4809108 w 5928360"/>
              <a:gd name="connsiteY39" fmla="*/ 6446356 h 6858002"/>
              <a:gd name="connsiteX40" fmla="*/ 4802569 w 5928360"/>
              <a:gd name="connsiteY40" fmla="*/ 6492743 h 6858002"/>
              <a:gd name="connsiteX41" fmla="*/ 4802199 w 5928360"/>
              <a:gd name="connsiteY41" fmla="*/ 6497924 h 6858002"/>
              <a:gd name="connsiteX42" fmla="*/ 4827675 w 5928360"/>
              <a:gd name="connsiteY42" fmla="*/ 6516984 h 6858002"/>
              <a:gd name="connsiteX43" fmla="*/ 4841924 w 5928360"/>
              <a:gd name="connsiteY43" fmla="*/ 6515319 h 6858002"/>
              <a:gd name="connsiteX44" fmla="*/ 4843898 w 5928360"/>
              <a:gd name="connsiteY44" fmla="*/ 6501625 h 6858002"/>
              <a:gd name="connsiteX45" fmla="*/ 4831561 w 5928360"/>
              <a:gd name="connsiteY45" fmla="*/ 6503105 h 6858002"/>
              <a:gd name="connsiteX46" fmla="*/ 4819656 w 5928360"/>
              <a:gd name="connsiteY46" fmla="*/ 6495210 h 6858002"/>
              <a:gd name="connsiteX47" fmla="*/ 4819841 w 5928360"/>
              <a:gd name="connsiteY47" fmla="*/ 6492743 h 6858002"/>
              <a:gd name="connsiteX48" fmla="*/ 4826379 w 5928360"/>
              <a:gd name="connsiteY48" fmla="*/ 6446356 h 6858002"/>
              <a:gd name="connsiteX49" fmla="*/ 4745696 w 5928360"/>
              <a:gd name="connsiteY49" fmla="*/ 6446356 h 6858002"/>
              <a:gd name="connsiteX50" fmla="*/ 4715409 w 5928360"/>
              <a:gd name="connsiteY50" fmla="*/ 6515689 h 6858002"/>
              <a:gd name="connsiteX51" fmla="*/ 4733667 w 5928360"/>
              <a:gd name="connsiteY51" fmla="*/ 6515689 h 6858002"/>
              <a:gd name="connsiteX52" fmla="*/ 4739836 w 5928360"/>
              <a:gd name="connsiteY52" fmla="*/ 6499836 h 6858002"/>
              <a:gd name="connsiteX53" fmla="*/ 4760439 w 5928360"/>
              <a:gd name="connsiteY53" fmla="*/ 6499836 h 6858002"/>
              <a:gd name="connsiteX54" fmla="*/ 4762227 w 5928360"/>
              <a:gd name="connsiteY54" fmla="*/ 6515689 h 6858002"/>
              <a:gd name="connsiteX55" fmla="*/ 4780177 w 5928360"/>
              <a:gd name="connsiteY55" fmla="*/ 6515689 h 6858002"/>
              <a:gd name="connsiteX56" fmla="*/ 4769506 w 5928360"/>
              <a:gd name="connsiteY56" fmla="*/ 6446356 h 6858002"/>
              <a:gd name="connsiteX57" fmla="*/ 4580321 w 5928360"/>
              <a:gd name="connsiteY57" fmla="*/ 6446356 h 6858002"/>
              <a:gd name="connsiteX58" fmla="*/ 4578409 w 5928360"/>
              <a:gd name="connsiteY58" fmla="*/ 6460297 h 6858002"/>
              <a:gd name="connsiteX59" fmla="*/ 4608079 w 5928360"/>
              <a:gd name="connsiteY59" fmla="*/ 6460297 h 6858002"/>
              <a:gd name="connsiteX60" fmla="*/ 4571685 w 5928360"/>
              <a:gd name="connsiteY60" fmla="*/ 6501625 h 6858002"/>
              <a:gd name="connsiteX61" fmla="*/ 4569588 w 5928360"/>
              <a:gd name="connsiteY61" fmla="*/ 6515689 h 6858002"/>
              <a:gd name="connsiteX62" fmla="*/ 4621958 w 5928360"/>
              <a:gd name="connsiteY62" fmla="*/ 6515689 h 6858002"/>
              <a:gd name="connsiteX63" fmla="*/ 4623993 w 5928360"/>
              <a:gd name="connsiteY63" fmla="*/ 6501748 h 6858002"/>
              <a:gd name="connsiteX64" fmla="*/ 4592966 w 5928360"/>
              <a:gd name="connsiteY64" fmla="*/ 6501748 h 6858002"/>
              <a:gd name="connsiteX65" fmla="*/ 4629113 w 5928360"/>
              <a:gd name="connsiteY65" fmla="*/ 6460482 h 6858002"/>
              <a:gd name="connsiteX66" fmla="*/ 4631025 w 5928360"/>
              <a:gd name="connsiteY66" fmla="*/ 6446356 h 6858002"/>
              <a:gd name="connsiteX67" fmla="*/ 4430490 w 5928360"/>
              <a:gd name="connsiteY67" fmla="*/ 6446356 h 6858002"/>
              <a:gd name="connsiteX68" fmla="*/ 4436473 w 5928360"/>
              <a:gd name="connsiteY68" fmla="*/ 6515689 h 6858002"/>
              <a:gd name="connsiteX69" fmla="*/ 4456952 w 5928360"/>
              <a:gd name="connsiteY69" fmla="*/ 6515689 h 6858002"/>
              <a:gd name="connsiteX70" fmla="*/ 4470646 w 5928360"/>
              <a:gd name="connsiteY70" fmla="*/ 6480344 h 6858002"/>
              <a:gd name="connsiteX71" fmla="*/ 4472620 w 5928360"/>
              <a:gd name="connsiteY71" fmla="*/ 6474299 h 6858002"/>
              <a:gd name="connsiteX72" fmla="*/ 4472805 w 5928360"/>
              <a:gd name="connsiteY72" fmla="*/ 6480344 h 6858002"/>
              <a:gd name="connsiteX73" fmla="*/ 4476815 w 5928360"/>
              <a:gd name="connsiteY73" fmla="*/ 6515689 h 6858002"/>
              <a:gd name="connsiteX74" fmla="*/ 4497356 w 5928360"/>
              <a:gd name="connsiteY74" fmla="*/ 6515689 h 6858002"/>
              <a:gd name="connsiteX75" fmla="*/ 4522646 w 5928360"/>
              <a:gd name="connsiteY75" fmla="*/ 6446356 h 6858002"/>
              <a:gd name="connsiteX76" fmla="*/ 4504264 w 5928360"/>
              <a:gd name="connsiteY76" fmla="*/ 6446356 h 6858002"/>
              <a:gd name="connsiteX77" fmla="*/ 4490385 w 5928360"/>
              <a:gd name="connsiteY77" fmla="*/ 6488548 h 6858002"/>
              <a:gd name="connsiteX78" fmla="*/ 4487178 w 5928360"/>
              <a:gd name="connsiteY78" fmla="*/ 6498911 h 6858002"/>
              <a:gd name="connsiteX79" fmla="*/ 4487363 w 5928360"/>
              <a:gd name="connsiteY79" fmla="*/ 6488548 h 6858002"/>
              <a:gd name="connsiteX80" fmla="*/ 4484649 w 5928360"/>
              <a:gd name="connsiteY80" fmla="*/ 6450057 h 6858002"/>
              <a:gd name="connsiteX81" fmla="*/ 4467254 w 5928360"/>
              <a:gd name="connsiteY81" fmla="*/ 6450057 h 6858002"/>
              <a:gd name="connsiteX82" fmla="*/ 4453930 w 5928360"/>
              <a:gd name="connsiteY82" fmla="*/ 6488548 h 6858002"/>
              <a:gd name="connsiteX83" fmla="*/ 4450846 w 5928360"/>
              <a:gd name="connsiteY83" fmla="*/ 6499158 h 6858002"/>
              <a:gd name="connsiteX84" fmla="*/ 4451031 w 5928360"/>
              <a:gd name="connsiteY84" fmla="*/ 6488548 h 6858002"/>
              <a:gd name="connsiteX85" fmla="*/ 4448563 w 5928360"/>
              <a:gd name="connsiteY85" fmla="*/ 6446356 h 6858002"/>
              <a:gd name="connsiteX86" fmla="*/ 4281831 w 5928360"/>
              <a:gd name="connsiteY86" fmla="*/ 6446356 h 6858002"/>
              <a:gd name="connsiteX87" fmla="*/ 4272085 w 5928360"/>
              <a:gd name="connsiteY87" fmla="*/ 6515689 h 6858002"/>
              <a:gd name="connsiteX88" fmla="*/ 4288925 w 5928360"/>
              <a:gd name="connsiteY88" fmla="*/ 6515689 h 6858002"/>
              <a:gd name="connsiteX89" fmla="*/ 4293613 w 5928360"/>
              <a:gd name="connsiteY89" fmla="*/ 6482195 h 6858002"/>
              <a:gd name="connsiteX90" fmla="*/ 4294045 w 5928360"/>
              <a:gd name="connsiteY90" fmla="*/ 6473805 h 6858002"/>
              <a:gd name="connsiteX91" fmla="*/ 4312550 w 5928360"/>
              <a:gd name="connsiteY91" fmla="*/ 6515689 h 6858002"/>
              <a:gd name="connsiteX92" fmla="*/ 4330006 w 5928360"/>
              <a:gd name="connsiteY92" fmla="*/ 6515689 h 6858002"/>
              <a:gd name="connsiteX93" fmla="*/ 4339691 w 5928360"/>
              <a:gd name="connsiteY93" fmla="*/ 6446356 h 6858002"/>
              <a:gd name="connsiteX94" fmla="*/ 4322974 w 5928360"/>
              <a:gd name="connsiteY94" fmla="*/ 6446356 h 6858002"/>
              <a:gd name="connsiteX95" fmla="*/ 4318472 w 5928360"/>
              <a:gd name="connsiteY95" fmla="*/ 6478370 h 6858002"/>
              <a:gd name="connsiteX96" fmla="*/ 4317916 w 5928360"/>
              <a:gd name="connsiteY96" fmla="*/ 6488240 h 6858002"/>
              <a:gd name="connsiteX97" fmla="*/ 4299473 w 5928360"/>
              <a:gd name="connsiteY97" fmla="*/ 6446356 h 6858002"/>
              <a:gd name="connsiteX98" fmla="*/ 4656995 w 5928360"/>
              <a:gd name="connsiteY98" fmla="*/ 6446295 h 6858002"/>
              <a:gd name="connsiteX99" fmla="*/ 4650518 w 5928360"/>
              <a:gd name="connsiteY99" fmla="*/ 6492311 h 6858002"/>
              <a:gd name="connsiteX100" fmla="*/ 4650148 w 5928360"/>
              <a:gd name="connsiteY100" fmla="*/ 6497123 h 6858002"/>
              <a:gd name="connsiteX101" fmla="*/ 4677597 w 5928360"/>
              <a:gd name="connsiteY101" fmla="*/ 6516985 h 6858002"/>
              <a:gd name="connsiteX102" fmla="*/ 4694992 w 5928360"/>
              <a:gd name="connsiteY102" fmla="*/ 6515320 h 6858002"/>
              <a:gd name="connsiteX103" fmla="*/ 4696966 w 5928360"/>
              <a:gd name="connsiteY103" fmla="*/ 6501749 h 6858002"/>
              <a:gd name="connsiteX104" fmla="*/ 4681730 w 5928360"/>
              <a:gd name="connsiteY104" fmla="*/ 6503106 h 6858002"/>
              <a:gd name="connsiteX105" fmla="*/ 4667790 w 5928360"/>
              <a:gd name="connsiteY105" fmla="*/ 6494964 h 6858002"/>
              <a:gd name="connsiteX106" fmla="*/ 4667913 w 5928360"/>
              <a:gd name="connsiteY106" fmla="*/ 6492990 h 6858002"/>
              <a:gd name="connsiteX107" fmla="*/ 4668715 w 5928360"/>
              <a:gd name="connsiteY107" fmla="*/ 6487438 h 6858002"/>
              <a:gd name="connsiteX108" fmla="*/ 4695424 w 5928360"/>
              <a:gd name="connsiteY108" fmla="*/ 6487438 h 6858002"/>
              <a:gd name="connsiteX109" fmla="*/ 4697460 w 5928360"/>
              <a:gd name="connsiteY109" fmla="*/ 6473683 h 6858002"/>
              <a:gd name="connsiteX110" fmla="*/ 4670689 w 5928360"/>
              <a:gd name="connsiteY110" fmla="*/ 6473683 h 6858002"/>
              <a:gd name="connsiteX111" fmla="*/ 4672539 w 5928360"/>
              <a:gd name="connsiteY111" fmla="*/ 6460174 h 6858002"/>
              <a:gd name="connsiteX112" fmla="*/ 4702826 w 5928360"/>
              <a:gd name="connsiteY112" fmla="*/ 6460174 h 6858002"/>
              <a:gd name="connsiteX113" fmla="*/ 4704677 w 5928360"/>
              <a:gd name="connsiteY113" fmla="*/ 6446295 h 6858002"/>
              <a:gd name="connsiteX114" fmla="*/ 4362514 w 5928360"/>
              <a:gd name="connsiteY114" fmla="*/ 6446295 h 6858002"/>
              <a:gd name="connsiteX115" fmla="*/ 4356037 w 5928360"/>
              <a:gd name="connsiteY115" fmla="*/ 6492311 h 6858002"/>
              <a:gd name="connsiteX116" fmla="*/ 4355667 w 5928360"/>
              <a:gd name="connsiteY116" fmla="*/ 6497123 h 6858002"/>
              <a:gd name="connsiteX117" fmla="*/ 4383116 w 5928360"/>
              <a:gd name="connsiteY117" fmla="*/ 6516985 h 6858002"/>
              <a:gd name="connsiteX118" fmla="*/ 4400511 w 5928360"/>
              <a:gd name="connsiteY118" fmla="*/ 6515320 h 6858002"/>
              <a:gd name="connsiteX119" fmla="*/ 4402485 w 5928360"/>
              <a:gd name="connsiteY119" fmla="*/ 6501749 h 6858002"/>
              <a:gd name="connsiteX120" fmla="*/ 4387249 w 5928360"/>
              <a:gd name="connsiteY120" fmla="*/ 6503106 h 6858002"/>
              <a:gd name="connsiteX121" fmla="*/ 4373309 w 5928360"/>
              <a:gd name="connsiteY121" fmla="*/ 6494964 h 6858002"/>
              <a:gd name="connsiteX122" fmla="*/ 4373432 w 5928360"/>
              <a:gd name="connsiteY122" fmla="*/ 6492990 h 6858002"/>
              <a:gd name="connsiteX123" fmla="*/ 4374234 w 5928360"/>
              <a:gd name="connsiteY123" fmla="*/ 6487438 h 6858002"/>
              <a:gd name="connsiteX124" fmla="*/ 4400943 w 5928360"/>
              <a:gd name="connsiteY124" fmla="*/ 6487438 h 6858002"/>
              <a:gd name="connsiteX125" fmla="*/ 4402979 w 5928360"/>
              <a:gd name="connsiteY125" fmla="*/ 6473683 h 6858002"/>
              <a:gd name="connsiteX126" fmla="*/ 4376208 w 5928360"/>
              <a:gd name="connsiteY126" fmla="*/ 6473683 h 6858002"/>
              <a:gd name="connsiteX127" fmla="*/ 4378058 w 5928360"/>
              <a:gd name="connsiteY127" fmla="*/ 6460174 h 6858002"/>
              <a:gd name="connsiteX128" fmla="*/ 4408345 w 5928360"/>
              <a:gd name="connsiteY128" fmla="*/ 6460174 h 6858002"/>
              <a:gd name="connsiteX129" fmla="*/ 4410196 w 5928360"/>
              <a:gd name="connsiteY129" fmla="*/ 6446295 h 6858002"/>
              <a:gd name="connsiteX130" fmla="*/ 5061088 w 5928360"/>
              <a:gd name="connsiteY130" fmla="*/ 6445061 h 6858002"/>
              <a:gd name="connsiteX131" fmla="*/ 5036785 w 5928360"/>
              <a:gd name="connsiteY131" fmla="*/ 6447590 h 6858002"/>
              <a:gd name="connsiteX132" fmla="*/ 5036723 w 5928360"/>
              <a:gd name="connsiteY132" fmla="*/ 6447590 h 6858002"/>
              <a:gd name="connsiteX133" fmla="*/ 5027347 w 5928360"/>
              <a:gd name="connsiteY133" fmla="*/ 6514209 h 6858002"/>
              <a:gd name="connsiteX134" fmla="*/ 5050972 w 5928360"/>
              <a:gd name="connsiteY134" fmla="*/ 6516923 h 6858002"/>
              <a:gd name="connsiteX135" fmla="*/ 5090758 w 5928360"/>
              <a:gd name="connsiteY135" fmla="*/ 6472881 h 6858002"/>
              <a:gd name="connsiteX136" fmla="*/ 5061088 w 5928360"/>
              <a:gd name="connsiteY136" fmla="*/ 6445061 h 6858002"/>
              <a:gd name="connsiteX137" fmla="*/ 4551453 w 5928360"/>
              <a:gd name="connsiteY137" fmla="*/ 6265067 h 6858002"/>
              <a:gd name="connsiteX138" fmla="*/ 4551444 w 5928360"/>
              <a:gd name="connsiteY138" fmla="*/ 6265128 h 6858002"/>
              <a:gd name="connsiteX139" fmla="*/ 4551391 w 5928360"/>
              <a:gd name="connsiteY139" fmla="*/ 6265128 h 6858002"/>
              <a:gd name="connsiteX140" fmla="*/ 4671120 w 5928360"/>
              <a:gd name="connsiteY140" fmla="*/ 6261736 h 6858002"/>
              <a:gd name="connsiteX141" fmla="*/ 4690982 w 5928360"/>
              <a:gd name="connsiteY141" fmla="*/ 6288198 h 6858002"/>
              <a:gd name="connsiteX142" fmla="*/ 4659832 w 5928360"/>
              <a:gd name="connsiteY142" fmla="*/ 6345811 h 6858002"/>
              <a:gd name="connsiteX143" fmla="*/ 4639970 w 5928360"/>
              <a:gd name="connsiteY143" fmla="*/ 6319349 h 6858002"/>
              <a:gd name="connsiteX144" fmla="*/ 4671120 w 5928360"/>
              <a:gd name="connsiteY144" fmla="*/ 6261736 h 6858002"/>
              <a:gd name="connsiteX145" fmla="*/ 4131506 w 5928360"/>
              <a:gd name="connsiteY145" fmla="*/ 6260070 h 6858002"/>
              <a:gd name="connsiteX146" fmla="*/ 4148901 w 5928360"/>
              <a:gd name="connsiteY146" fmla="*/ 6276355 h 6858002"/>
              <a:gd name="connsiteX147" fmla="*/ 4148840 w 5928360"/>
              <a:gd name="connsiteY147" fmla="*/ 6276355 h 6858002"/>
              <a:gd name="connsiteX148" fmla="*/ 4147483 w 5928360"/>
              <a:gd name="connsiteY148" fmla="*/ 6286841 h 6858002"/>
              <a:gd name="connsiteX149" fmla="*/ 4105291 w 5928360"/>
              <a:gd name="connsiteY149" fmla="*/ 6286841 h 6858002"/>
              <a:gd name="connsiteX150" fmla="*/ 4131506 w 5928360"/>
              <a:gd name="connsiteY150" fmla="*/ 6260070 h 6858002"/>
              <a:gd name="connsiteX151" fmla="*/ 3984821 w 5928360"/>
              <a:gd name="connsiteY151" fmla="*/ 6260070 h 6858002"/>
              <a:gd name="connsiteX152" fmla="*/ 4002216 w 5928360"/>
              <a:gd name="connsiteY152" fmla="*/ 6276355 h 6858002"/>
              <a:gd name="connsiteX153" fmla="*/ 4002155 w 5928360"/>
              <a:gd name="connsiteY153" fmla="*/ 6276355 h 6858002"/>
              <a:gd name="connsiteX154" fmla="*/ 4000798 w 5928360"/>
              <a:gd name="connsiteY154" fmla="*/ 6286841 h 6858002"/>
              <a:gd name="connsiteX155" fmla="*/ 3958606 w 5928360"/>
              <a:gd name="connsiteY155" fmla="*/ 6286841 h 6858002"/>
              <a:gd name="connsiteX156" fmla="*/ 3984821 w 5928360"/>
              <a:gd name="connsiteY156" fmla="*/ 6260070 h 6858002"/>
              <a:gd name="connsiteX157" fmla="*/ 4745511 w 5928360"/>
              <a:gd name="connsiteY157" fmla="*/ 6227563 h 6858002"/>
              <a:gd name="connsiteX158" fmla="*/ 4765065 w 5928360"/>
              <a:gd name="connsiteY158" fmla="*/ 6380046 h 6858002"/>
              <a:gd name="connsiteX159" fmla="*/ 4818052 w 5928360"/>
              <a:gd name="connsiteY159" fmla="*/ 6380046 h 6858002"/>
              <a:gd name="connsiteX160" fmla="*/ 4844514 w 5928360"/>
              <a:gd name="connsiteY160" fmla="*/ 6313859 h 6858002"/>
              <a:gd name="connsiteX161" fmla="*/ 4851670 w 5928360"/>
              <a:gd name="connsiteY161" fmla="*/ 6291221 h 6858002"/>
              <a:gd name="connsiteX162" fmla="*/ 4852472 w 5928360"/>
              <a:gd name="connsiteY162" fmla="*/ 6313859 h 6858002"/>
              <a:gd name="connsiteX163" fmla="*/ 4859935 w 5928360"/>
              <a:gd name="connsiteY163" fmla="*/ 6380046 h 6858002"/>
              <a:gd name="connsiteX164" fmla="*/ 4912860 w 5928360"/>
              <a:gd name="connsiteY164" fmla="*/ 6380046 h 6858002"/>
              <a:gd name="connsiteX165" fmla="*/ 4975223 w 5928360"/>
              <a:gd name="connsiteY165" fmla="*/ 6227563 h 6858002"/>
              <a:gd name="connsiteX166" fmla="*/ 4926678 w 5928360"/>
              <a:gd name="connsiteY166" fmla="*/ 6227563 h 6858002"/>
              <a:gd name="connsiteX167" fmla="*/ 4888865 w 5928360"/>
              <a:gd name="connsiteY167" fmla="*/ 6334277 h 6858002"/>
              <a:gd name="connsiteX168" fmla="*/ 4880908 w 5928360"/>
              <a:gd name="connsiteY168" fmla="*/ 6227563 h 6858002"/>
              <a:gd name="connsiteX169" fmla="*/ 4839271 w 5928360"/>
              <a:gd name="connsiteY169" fmla="*/ 6227563 h 6858002"/>
              <a:gd name="connsiteX170" fmla="*/ 4801767 w 5928360"/>
              <a:gd name="connsiteY170" fmla="*/ 6334277 h 6858002"/>
              <a:gd name="connsiteX171" fmla="*/ 4793501 w 5928360"/>
              <a:gd name="connsiteY171" fmla="*/ 6227563 h 6858002"/>
              <a:gd name="connsiteX172" fmla="*/ 3766459 w 5928360"/>
              <a:gd name="connsiteY172" fmla="*/ 6227439 h 6858002"/>
              <a:gd name="connsiteX173" fmla="*/ 3753752 w 5928360"/>
              <a:gd name="connsiteY173" fmla="*/ 6318978 h 6858002"/>
              <a:gd name="connsiteX174" fmla="*/ 3752642 w 5928360"/>
              <a:gd name="connsiteY174" fmla="*/ 6335263 h 6858002"/>
              <a:gd name="connsiteX175" fmla="*/ 3812722 w 5928360"/>
              <a:gd name="connsiteY175" fmla="*/ 6383500 h 6858002"/>
              <a:gd name="connsiteX176" fmla="*/ 3884955 w 5928360"/>
              <a:gd name="connsiteY176" fmla="*/ 6370300 h 6858002"/>
              <a:gd name="connsiteX177" fmla="*/ 3904817 w 5928360"/>
              <a:gd name="connsiteY177" fmla="*/ 6227501 h 6858002"/>
              <a:gd name="connsiteX178" fmla="*/ 3857135 w 5928360"/>
              <a:gd name="connsiteY178" fmla="*/ 6227501 h 6858002"/>
              <a:gd name="connsiteX179" fmla="*/ 3841159 w 5928360"/>
              <a:gd name="connsiteY179" fmla="*/ 6343035 h 6858002"/>
              <a:gd name="connsiteX180" fmla="*/ 3820741 w 5928360"/>
              <a:gd name="connsiteY180" fmla="*/ 6345811 h 6858002"/>
              <a:gd name="connsiteX181" fmla="*/ 3800077 w 5928360"/>
              <a:gd name="connsiteY181" fmla="*/ 6329835 h 6858002"/>
              <a:gd name="connsiteX182" fmla="*/ 3800632 w 5928360"/>
              <a:gd name="connsiteY182" fmla="*/ 6324345 h 6858002"/>
              <a:gd name="connsiteX183" fmla="*/ 3800632 w 5928360"/>
              <a:gd name="connsiteY183" fmla="*/ 6324221 h 6858002"/>
              <a:gd name="connsiteX184" fmla="*/ 3814141 w 5928360"/>
              <a:gd name="connsiteY184" fmla="*/ 6227439 h 6858002"/>
              <a:gd name="connsiteX185" fmla="*/ 4426110 w 5928360"/>
              <a:gd name="connsiteY185" fmla="*/ 6224232 h 6858002"/>
              <a:gd name="connsiteX186" fmla="*/ 4358813 w 5928360"/>
              <a:gd name="connsiteY186" fmla="*/ 6273888 h 6858002"/>
              <a:gd name="connsiteX187" fmla="*/ 4403472 w 5928360"/>
              <a:gd name="connsiteY187" fmla="*/ 6322988 h 6858002"/>
              <a:gd name="connsiteX188" fmla="*/ 4426604 w 5928360"/>
              <a:gd name="connsiteY188" fmla="*/ 6337299 h 6858002"/>
              <a:gd name="connsiteX189" fmla="*/ 4403472 w 5928360"/>
              <a:gd name="connsiteY189" fmla="*/ 6347230 h 6858002"/>
              <a:gd name="connsiteX190" fmla="*/ 4359614 w 5928360"/>
              <a:gd name="connsiteY190" fmla="*/ 6338965 h 6858002"/>
              <a:gd name="connsiteX191" fmla="*/ 4348573 w 5928360"/>
              <a:gd name="connsiteY191" fmla="*/ 6374001 h 6858002"/>
              <a:gd name="connsiteX192" fmla="*/ 4402608 w 5928360"/>
              <a:gd name="connsiteY192" fmla="*/ 6383377 h 6858002"/>
              <a:gd name="connsiteX193" fmla="*/ 4472065 w 5928360"/>
              <a:gd name="connsiteY193" fmla="*/ 6330144 h 6858002"/>
              <a:gd name="connsiteX194" fmla="*/ 4429318 w 5928360"/>
              <a:gd name="connsiteY194" fmla="*/ 6283819 h 6858002"/>
              <a:gd name="connsiteX195" fmla="*/ 4403965 w 5928360"/>
              <a:gd name="connsiteY195" fmla="*/ 6270002 h 6858002"/>
              <a:gd name="connsiteX196" fmla="*/ 4404027 w 5928360"/>
              <a:gd name="connsiteY196" fmla="*/ 6270002 h 6858002"/>
              <a:gd name="connsiteX197" fmla="*/ 4426110 w 5928360"/>
              <a:gd name="connsiteY197" fmla="*/ 6260379 h 6858002"/>
              <a:gd name="connsiteX198" fmla="*/ 4468302 w 5928360"/>
              <a:gd name="connsiteY198" fmla="*/ 6266979 h 6858002"/>
              <a:gd name="connsiteX199" fmla="*/ 4479899 w 5928360"/>
              <a:gd name="connsiteY199" fmla="*/ 6232498 h 6858002"/>
              <a:gd name="connsiteX200" fmla="*/ 4426110 w 5928360"/>
              <a:gd name="connsiteY200" fmla="*/ 6224232 h 6858002"/>
              <a:gd name="connsiteX201" fmla="*/ 5058682 w 5928360"/>
              <a:gd name="connsiteY201" fmla="*/ 6224047 h 6858002"/>
              <a:gd name="connsiteX202" fmla="*/ 4986450 w 5928360"/>
              <a:gd name="connsiteY202" fmla="*/ 6237309 h 6858002"/>
              <a:gd name="connsiteX203" fmla="*/ 4966341 w 5928360"/>
              <a:gd name="connsiteY203" fmla="*/ 6380108 h 6858002"/>
              <a:gd name="connsiteX204" fmla="*/ 5014023 w 5928360"/>
              <a:gd name="connsiteY204" fmla="*/ 6380108 h 6858002"/>
              <a:gd name="connsiteX205" fmla="*/ 5029999 w 5928360"/>
              <a:gd name="connsiteY205" fmla="*/ 6264573 h 6858002"/>
              <a:gd name="connsiteX206" fmla="*/ 5050417 w 5928360"/>
              <a:gd name="connsiteY206" fmla="*/ 6261798 h 6858002"/>
              <a:gd name="connsiteX207" fmla="*/ 5071081 w 5928360"/>
              <a:gd name="connsiteY207" fmla="*/ 6278329 h 6858002"/>
              <a:gd name="connsiteX208" fmla="*/ 5070834 w 5928360"/>
              <a:gd name="connsiteY208" fmla="*/ 6283264 h 6858002"/>
              <a:gd name="connsiteX209" fmla="*/ 5070772 w 5928360"/>
              <a:gd name="connsiteY209" fmla="*/ 6283326 h 6858002"/>
              <a:gd name="connsiteX210" fmla="*/ 5057264 w 5928360"/>
              <a:gd name="connsiteY210" fmla="*/ 6380108 h 6858002"/>
              <a:gd name="connsiteX211" fmla="*/ 5104945 w 5928360"/>
              <a:gd name="connsiteY211" fmla="*/ 6380108 h 6858002"/>
              <a:gd name="connsiteX212" fmla="*/ 5117652 w 5928360"/>
              <a:gd name="connsiteY212" fmla="*/ 6288569 h 6858002"/>
              <a:gd name="connsiteX213" fmla="*/ 5118763 w 5928360"/>
              <a:gd name="connsiteY213" fmla="*/ 6272037 h 6858002"/>
              <a:gd name="connsiteX214" fmla="*/ 5058682 w 5928360"/>
              <a:gd name="connsiteY214" fmla="*/ 6224047 h 6858002"/>
              <a:gd name="connsiteX215" fmla="*/ 4285038 w 5928360"/>
              <a:gd name="connsiteY215" fmla="*/ 6224047 h 6858002"/>
              <a:gd name="connsiteX216" fmla="*/ 4212806 w 5928360"/>
              <a:gd name="connsiteY216" fmla="*/ 6237309 h 6858002"/>
              <a:gd name="connsiteX217" fmla="*/ 4192697 w 5928360"/>
              <a:gd name="connsiteY217" fmla="*/ 6380108 h 6858002"/>
              <a:gd name="connsiteX218" fmla="*/ 4240379 w 5928360"/>
              <a:gd name="connsiteY218" fmla="*/ 6380108 h 6858002"/>
              <a:gd name="connsiteX219" fmla="*/ 4256355 w 5928360"/>
              <a:gd name="connsiteY219" fmla="*/ 6264573 h 6858002"/>
              <a:gd name="connsiteX220" fmla="*/ 4276773 w 5928360"/>
              <a:gd name="connsiteY220" fmla="*/ 6261798 h 6858002"/>
              <a:gd name="connsiteX221" fmla="*/ 4297437 w 5928360"/>
              <a:gd name="connsiteY221" fmla="*/ 6278329 h 6858002"/>
              <a:gd name="connsiteX222" fmla="*/ 4297190 w 5928360"/>
              <a:gd name="connsiteY222" fmla="*/ 6283264 h 6858002"/>
              <a:gd name="connsiteX223" fmla="*/ 4297190 w 5928360"/>
              <a:gd name="connsiteY223" fmla="*/ 6283326 h 6858002"/>
              <a:gd name="connsiteX224" fmla="*/ 4283681 w 5928360"/>
              <a:gd name="connsiteY224" fmla="*/ 6380108 h 6858002"/>
              <a:gd name="connsiteX225" fmla="*/ 4331363 w 5928360"/>
              <a:gd name="connsiteY225" fmla="*/ 6380108 h 6858002"/>
              <a:gd name="connsiteX226" fmla="*/ 4344070 w 5928360"/>
              <a:gd name="connsiteY226" fmla="*/ 6288569 h 6858002"/>
              <a:gd name="connsiteX227" fmla="*/ 4345180 w 5928360"/>
              <a:gd name="connsiteY227" fmla="*/ 6272037 h 6858002"/>
              <a:gd name="connsiteX228" fmla="*/ 4285038 w 5928360"/>
              <a:gd name="connsiteY228" fmla="*/ 6224047 h 6858002"/>
              <a:gd name="connsiteX229" fmla="*/ 4673032 w 5928360"/>
              <a:gd name="connsiteY229" fmla="*/ 6223985 h 6858002"/>
              <a:gd name="connsiteX230" fmla="*/ 4592226 w 5928360"/>
              <a:gd name="connsiteY230" fmla="*/ 6321569 h 6858002"/>
              <a:gd name="connsiteX231" fmla="*/ 4657550 w 5928360"/>
              <a:gd name="connsiteY231" fmla="*/ 6383624 h 6858002"/>
              <a:gd name="connsiteX232" fmla="*/ 4738356 w 5928360"/>
              <a:gd name="connsiteY232" fmla="*/ 6286841 h 6858002"/>
              <a:gd name="connsiteX233" fmla="*/ 4673032 w 5928360"/>
              <a:gd name="connsiteY233" fmla="*/ 6223985 h 6858002"/>
              <a:gd name="connsiteX234" fmla="*/ 4135639 w 5928360"/>
              <a:gd name="connsiteY234" fmla="*/ 6223985 h 6858002"/>
              <a:gd name="connsiteX235" fmla="*/ 4054031 w 5928360"/>
              <a:gd name="connsiteY235" fmla="*/ 6315524 h 6858002"/>
              <a:gd name="connsiteX236" fmla="*/ 4126818 w 5928360"/>
              <a:gd name="connsiteY236" fmla="*/ 6383624 h 6858002"/>
              <a:gd name="connsiteX237" fmla="*/ 4172033 w 5928360"/>
              <a:gd name="connsiteY237" fmla="*/ 6376715 h 6858002"/>
              <a:gd name="connsiteX238" fmla="*/ 4169257 w 5928360"/>
              <a:gd name="connsiteY238" fmla="*/ 6341432 h 6858002"/>
              <a:gd name="connsiteX239" fmla="*/ 4135639 w 5928360"/>
              <a:gd name="connsiteY239" fmla="*/ 6346120 h 6858002"/>
              <a:gd name="connsiteX240" fmla="*/ 4100603 w 5928360"/>
              <a:gd name="connsiteY240" fmla="*/ 6321878 h 6858002"/>
              <a:gd name="connsiteX241" fmla="*/ 4101158 w 5928360"/>
              <a:gd name="connsiteY241" fmla="*/ 6315524 h 6858002"/>
              <a:gd name="connsiteX242" fmla="*/ 4101219 w 5928360"/>
              <a:gd name="connsiteY242" fmla="*/ 6315524 h 6858002"/>
              <a:gd name="connsiteX243" fmla="*/ 4184740 w 5928360"/>
              <a:gd name="connsiteY243" fmla="*/ 6315524 h 6858002"/>
              <a:gd name="connsiteX244" fmla="*/ 4193006 w 5928360"/>
              <a:gd name="connsiteY244" fmla="*/ 6276355 h 6858002"/>
              <a:gd name="connsiteX245" fmla="*/ 4135639 w 5928360"/>
              <a:gd name="connsiteY245" fmla="*/ 6223985 h 6858002"/>
              <a:gd name="connsiteX246" fmla="*/ 3988954 w 5928360"/>
              <a:gd name="connsiteY246" fmla="*/ 6223985 h 6858002"/>
              <a:gd name="connsiteX247" fmla="*/ 3907346 w 5928360"/>
              <a:gd name="connsiteY247" fmla="*/ 6315524 h 6858002"/>
              <a:gd name="connsiteX248" fmla="*/ 3980133 w 5928360"/>
              <a:gd name="connsiteY248" fmla="*/ 6383624 h 6858002"/>
              <a:gd name="connsiteX249" fmla="*/ 4025348 w 5928360"/>
              <a:gd name="connsiteY249" fmla="*/ 6376715 h 6858002"/>
              <a:gd name="connsiteX250" fmla="*/ 4022572 w 5928360"/>
              <a:gd name="connsiteY250" fmla="*/ 6341432 h 6858002"/>
              <a:gd name="connsiteX251" fmla="*/ 3988954 w 5928360"/>
              <a:gd name="connsiteY251" fmla="*/ 6346120 h 6858002"/>
              <a:gd name="connsiteX252" fmla="*/ 3953918 w 5928360"/>
              <a:gd name="connsiteY252" fmla="*/ 6321878 h 6858002"/>
              <a:gd name="connsiteX253" fmla="*/ 3954473 w 5928360"/>
              <a:gd name="connsiteY253" fmla="*/ 6315524 h 6858002"/>
              <a:gd name="connsiteX254" fmla="*/ 3954534 w 5928360"/>
              <a:gd name="connsiteY254" fmla="*/ 6315524 h 6858002"/>
              <a:gd name="connsiteX255" fmla="*/ 4038055 w 5928360"/>
              <a:gd name="connsiteY255" fmla="*/ 6315524 h 6858002"/>
              <a:gd name="connsiteX256" fmla="*/ 4046321 w 5928360"/>
              <a:gd name="connsiteY256" fmla="*/ 6276355 h 6858002"/>
              <a:gd name="connsiteX257" fmla="*/ 3988954 w 5928360"/>
              <a:gd name="connsiteY257" fmla="*/ 6223985 h 6858002"/>
              <a:gd name="connsiteX258" fmla="*/ 3664187 w 5928360"/>
              <a:gd name="connsiteY258" fmla="*/ 6219544 h 6858002"/>
              <a:gd name="connsiteX259" fmla="*/ 3694536 w 5928360"/>
              <a:gd name="connsiteY259" fmla="*/ 6257294 h 6858002"/>
              <a:gd name="connsiteX260" fmla="*/ 3647656 w 5928360"/>
              <a:gd name="connsiteY260" fmla="*/ 6344701 h 6858002"/>
              <a:gd name="connsiteX261" fmla="*/ 3617061 w 5928360"/>
              <a:gd name="connsiteY261" fmla="*/ 6306950 h 6858002"/>
              <a:gd name="connsiteX262" fmla="*/ 3664187 w 5928360"/>
              <a:gd name="connsiteY262" fmla="*/ 6219544 h 6858002"/>
              <a:gd name="connsiteX263" fmla="*/ 4562987 w 5928360"/>
              <a:gd name="connsiteY263" fmla="*/ 6183767 h 6858002"/>
              <a:gd name="connsiteX264" fmla="*/ 4514195 w 5928360"/>
              <a:gd name="connsiteY264" fmla="*/ 6190120 h 6858002"/>
              <a:gd name="connsiteX265" fmla="*/ 4508952 w 5928360"/>
              <a:gd name="connsiteY265" fmla="*/ 6227624 h 6858002"/>
              <a:gd name="connsiteX266" fmla="*/ 4491557 w 5928360"/>
              <a:gd name="connsiteY266" fmla="*/ 6227624 h 6858002"/>
              <a:gd name="connsiteX267" fmla="*/ 4486314 w 5928360"/>
              <a:gd name="connsiteY267" fmla="*/ 6265128 h 6858002"/>
              <a:gd name="connsiteX268" fmla="*/ 4503709 w 5928360"/>
              <a:gd name="connsiteY268" fmla="*/ 6265128 h 6858002"/>
              <a:gd name="connsiteX269" fmla="*/ 4495690 w 5928360"/>
              <a:gd name="connsiteY269" fmla="*/ 6322186 h 6858002"/>
              <a:gd name="connsiteX270" fmla="*/ 4494580 w 5928360"/>
              <a:gd name="connsiteY270" fmla="*/ 6337052 h 6858002"/>
              <a:gd name="connsiteX271" fmla="*/ 4543680 w 5928360"/>
              <a:gd name="connsiteY271" fmla="*/ 6383624 h 6858002"/>
              <a:gd name="connsiteX272" fmla="*/ 4579519 w 5928360"/>
              <a:gd name="connsiteY272" fmla="*/ 6375913 h 6858002"/>
              <a:gd name="connsiteX273" fmla="*/ 4578162 w 5928360"/>
              <a:gd name="connsiteY273" fmla="*/ 6341987 h 6858002"/>
              <a:gd name="connsiteX274" fmla="*/ 4559718 w 5928360"/>
              <a:gd name="connsiteY274" fmla="*/ 6345873 h 6858002"/>
              <a:gd name="connsiteX275" fmla="*/ 4542878 w 5928360"/>
              <a:gd name="connsiteY275" fmla="*/ 6329033 h 6858002"/>
              <a:gd name="connsiteX276" fmla="*/ 4543434 w 5928360"/>
              <a:gd name="connsiteY276" fmla="*/ 6321878 h 6858002"/>
              <a:gd name="connsiteX277" fmla="*/ 4551444 w 5928360"/>
              <a:gd name="connsiteY277" fmla="*/ 6265128 h 6858002"/>
              <a:gd name="connsiteX278" fmla="*/ 4587229 w 5928360"/>
              <a:gd name="connsiteY278" fmla="*/ 6265128 h 6858002"/>
              <a:gd name="connsiteX279" fmla="*/ 4592472 w 5928360"/>
              <a:gd name="connsiteY279" fmla="*/ 6227624 h 6858002"/>
              <a:gd name="connsiteX280" fmla="*/ 4556634 w 5928360"/>
              <a:gd name="connsiteY280" fmla="*/ 6227624 h 6858002"/>
              <a:gd name="connsiteX281" fmla="*/ 3667765 w 5928360"/>
              <a:gd name="connsiteY281" fmla="*/ 6180621 h 6858002"/>
              <a:gd name="connsiteX282" fmla="*/ 3567960 w 5928360"/>
              <a:gd name="connsiteY282" fmla="*/ 6308307 h 6858002"/>
              <a:gd name="connsiteX283" fmla="*/ 3636183 w 5928360"/>
              <a:gd name="connsiteY283" fmla="*/ 6383315 h 6858002"/>
              <a:gd name="connsiteX284" fmla="*/ 3667642 w 5928360"/>
              <a:gd name="connsiteY284" fmla="*/ 6413911 h 6858002"/>
              <a:gd name="connsiteX285" fmla="*/ 3709155 w 5928360"/>
              <a:gd name="connsiteY285" fmla="*/ 6431799 h 6858002"/>
              <a:gd name="connsiteX286" fmla="*/ 3711191 w 5928360"/>
              <a:gd name="connsiteY286" fmla="*/ 6432108 h 6858002"/>
              <a:gd name="connsiteX287" fmla="*/ 3727167 w 5928360"/>
              <a:gd name="connsiteY287" fmla="*/ 6400093 h 6858002"/>
              <a:gd name="connsiteX288" fmla="*/ 3724206 w 5928360"/>
              <a:gd name="connsiteY288" fmla="*/ 6399045 h 6858002"/>
              <a:gd name="connsiteX289" fmla="*/ 3698114 w 5928360"/>
              <a:gd name="connsiteY289" fmla="*/ 6385351 h 6858002"/>
              <a:gd name="connsiteX290" fmla="*/ 3698175 w 5928360"/>
              <a:gd name="connsiteY290" fmla="*/ 6385351 h 6858002"/>
              <a:gd name="connsiteX291" fmla="*/ 3685468 w 5928360"/>
              <a:gd name="connsiteY291" fmla="*/ 6375235 h 6858002"/>
              <a:gd name="connsiteX292" fmla="*/ 3743328 w 5928360"/>
              <a:gd name="connsiteY292" fmla="*/ 6256431 h 6858002"/>
              <a:gd name="connsiteX293" fmla="*/ 3667765 w 5928360"/>
              <a:gd name="connsiteY293" fmla="*/ 6180621 h 6858002"/>
              <a:gd name="connsiteX294" fmla="*/ 0 w 5928360"/>
              <a:gd name="connsiteY294" fmla="*/ 0 h 6858002"/>
              <a:gd name="connsiteX295" fmla="*/ 5928360 w 5928360"/>
              <a:gd name="connsiteY295" fmla="*/ 0 h 6858002"/>
              <a:gd name="connsiteX296" fmla="*/ 5928360 w 5928360"/>
              <a:gd name="connsiteY296" fmla="*/ 3451226 h 6858002"/>
              <a:gd name="connsiteX297" fmla="*/ 5928360 w 5928360"/>
              <a:gd name="connsiteY297" fmla="*/ 3677056 h 6858002"/>
              <a:gd name="connsiteX298" fmla="*/ 5928360 w 5928360"/>
              <a:gd name="connsiteY298" fmla="*/ 6858002 h 6858002"/>
              <a:gd name="connsiteX299" fmla="*/ 0 w 5928360"/>
              <a:gd name="connsiteY299"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Lst>
            <a:rect l="l" t="t" r="r" b="b"/>
            <a:pathLst>
              <a:path w="5928360" h="6858002">
                <a:moveTo>
                  <a:pt x="5059916" y="6458940"/>
                </a:moveTo>
                <a:cubicBezTo>
                  <a:pt x="5068490" y="6458940"/>
                  <a:pt x="5073302" y="6463628"/>
                  <a:pt x="5073302" y="6473189"/>
                </a:cubicBezTo>
                <a:cubicBezTo>
                  <a:pt x="5073302" y="6492373"/>
                  <a:pt x="5065776" y="6503106"/>
                  <a:pt x="5053193" y="6503106"/>
                </a:cubicBezTo>
                <a:cubicBezTo>
                  <a:pt x="5050787" y="6503106"/>
                  <a:pt x="5048443" y="6503106"/>
                  <a:pt x="5046284" y="6502921"/>
                </a:cubicBezTo>
                <a:lnTo>
                  <a:pt x="5052329" y="6459248"/>
                </a:lnTo>
                <a:lnTo>
                  <a:pt x="5052267" y="6459248"/>
                </a:lnTo>
                <a:cubicBezTo>
                  <a:pt x="5054735" y="6459063"/>
                  <a:pt x="5057387" y="6458940"/>
                  <a:pt x="5059916" y="6458940"/>
                </a:cubicBezTo>
                <a:close/>
                <a:moveTo>
                  <a:pt x="4755948" y="6458940"/>
                </a:moveTo>
                <a:lnTo>
                  <a:pt x="4758896" y="6485957"/>
                </a:lnTo>
                <a:lnTo>
                  <a:pt x="4745326" y="6485957"/>
                </a:lnTo>
                <a:close/>
                <a:moveTo>
                  <a:pt x="4902203" y="6458938"/>
                </a:moveTo>
                <a:lnTo>
                  <a:pt x="4905150" y="6485957"/>
                </a:lnTo>
                <a:lnTo>
                  <a:pt x="4891580" y="6485957"/>
                </a:lnTo>
                <a:close/>
                <a:moveTo>
                  <a:pt x="4902190" y="6458816"/>
                </a:moveTo>
                <a:lnTo>
                  <a:pt x="4902251" y="6458816"/>
                </a:lnTo>
                <a:lnTo>
                  <a:pt x="4902203" y="6458938"/>
                </a:lnTo>
                <a:close/>
                <a:moveTo>
                  <a:pt x="4755935" y="6458816"/>
                </a:moveTo>
                <a:lnTo>
                  <a:pt x="4755997" y="6458816"/>
                </a:lnTo>
                <a:lnTo>
                  <a:pt x="4755948" y="6458940"/>
                </a:lnTo>
                <a:close/>
                <a:moveTo>
                  <a:pt x="4955608" y="6446356"/>
                </a:moveTo>
                <a:lnTo>
                  <a:pt x="4945800" y="6515689"/>
                </a:lnTo>
                <a:lnTo>
                  <a:pt x="4962640" y="6515689"/>
                </a:lnTo>
                <a:lnTo>
                  <a:pt x="4967328" y="6482195"/>
                </a:lnTo>
                <a:lnTo>
                  <a:pt x="4967821" y="6473805"/>
                </a:lnTo>
                <a:lnTo>
                  <a:pt x="4986265" y="6515689"/>
                </a:lnTo>
                <a:lnTo>
                  <a:pt x="5003783" y="6515689"/>
                </a:lnTo>
                <a:lnTo>
                  <a:pt x="5013406" y="6446356"/>
                </a:lnTo>
                <a:lnTo>
                  <a:pt x="4996751" y="6446356"/>
                </a:lnTo>
                <a:lnTo>
                  <a:pt x="4992248" y="6478370"/>
                </a:lnTo>
                <a:lnTo>
                  <a:pt x="4991631" y="6488240"/>
                </a:lnTo>
                <a:lnTo>
                  <a:pt x="4973188" y="6446356"/>
                </a:lnTo>
                <a:close/>
                <a:moveTo>
                  <a:pt x="4891950" y="6446356"/>
                </a:moveTo>
                <a:lnTo>
                  <a:pt x="4861663" y="6515689"/>
                </a:lnTo>
                <a:lnTo>
                  <a:pt x="4879922" y="6515689"/>
                </a:lnTo>
                <a:lnTo>
                  <a:pt x="4886090" y="6499836"/>
                </a:lnTo>
                <a:lnTo>
                  <a:pt x="4906693" y="6499836"/>
                </a:lnTo>
                <a:lnTo>
                  <a:pt x="4908481" y="6515689"/>
                </a:lnTo>
                <a:lnTo>
                  <a:pt x="4926431" y="6515689"/>
                </a:lnTo>
                <a:lnTo>
                  <a:pt x="4915760" y="6446356"/>
                </a:lnTo>
                <a:close/>
                <a:moveTo>
                  <a:pt x="4809108" y="6446356"/>
                </a:moveTo>
                <a:lnTo>
                  <a:pt x="4802569" y="6492743"/>
                </a:lnTo>
                <a:cubicBezTo>
                  <a:pt x="4802322" y="6494593"/>
                  <a:pt x="4802199" y="6496259"/>
                  <a:pt x="4802199" y="6497924"/>
                </a:cubicBezTo>
                <a:cubicBezTo>
                  <a:pt x="4802199" y="6509767"/>
                  <a:pt x="4809046" y="6516984"/>
                  <a:pt x="4827675" y="6516984"/>
                </a:cubicBezTo>
                <a:cubicBezTo>
                  <a:pt x="4837236" y="6516984"/>
                  <a:pt x="4841924" y="6515319"/>
                  <a:pt x="4841924" y="6515319"/>
                </a:cubicBezTo>
                <a:lnTo>
                  <a:pt x="4843898" y="6501625"/>
                </a:lnTo>
                <a:cubicBezTo>
                  <a:pt x="4843898" y="6501625"/>
                  <a:pt x="4839826" y="6503105"/>
                  <a:pt x="4831561" y="6503105"/>
                </a:cubicBezTo>
                <a:cubicBezTo>
                  <a:pt x="4823295" y="6503105"/>
                  <a:pt x="4819656" y="6500762"/>
                  <a:pt x="4819656" y="6495210"/>
                </a:cubicBezTo>
                <a:cubicBezTo>
                  <a:pt x="4819656" y="6494408"/>
                  <a:pt x="4819717" y="6493606"/>
                  <a:pt x="4819841" y="6492743"/>
                </a:cubicBezTo>
                <a:lnTo>
                  <a:pt x="4826379" y="6446356"/>
                </a:lnTo>
                <a:close/>
                <a:moveTo>
                  <a:pt x="4745696" y="6446356"/>
                </a:moveTo>
                <a:lnTo>
                  <a:pt x="4715409" y="6515689"/>
                </a:lnTo>
                <a:lnTo>
                  <a:pt x="4733667" y="6515689"/>
                </a:lnTo>
                <a:lnTo>
                  <a:pt x="4739836" y="6499836"/>
                </a:lnTo>
                <a:lnTo>
                  <a:pt x="4760439" y="6499836"/>
                </a:lnTo>
                <a:lnTo>
                  <a:pt x="4762227" y="6515689"/>
                </a:lnTo>
                <a:lnTo>
                  <a:pt x="4780177" y="6515689"/>
                </a:lnTo>
                <a:lnTo>
                  <a:pt x="4769506" y="6446356"/>
                </a:lnTo>
                <a:close/>
                <a:moveTo>
                  <a:pt x="4580321" y="6446356"/>
                </a:moveTo>
                <a:lnTo>
                  <a:pt x="4578409" y="6460297"/>
                </a:lnTo>
                <a:lnTo>
                  <a:pt x="4608079" y="6460297"/>
                </a:lnTo>
                <a:lnTo>
                  <a:pt x="4571685" y="6501625"/>
                </a:lnTo>
                <a:lnTo>
                  <a:pt x="4569588" y="6515689"/>
                </a:lnTo>
                <a:lnTo>
                  <a:pt x="4621958" y="6515689"/>
                </a:lnTo>
                <a:lnTo>
                  <a:pt x="4623993" y="6501748"/>
                </a:lnTo>
                <a:lnTo>
                  <a:pt x="4592966" y="6501748"/>
                </a:lnTo>
                <a:lnTo>
                  <a:pt x="4629113" y="6460482"/>
                </a:lnTo>
                <a:lnTo>
                  <a:pt x="4631025" y="6446356"/>
                </a:lnTo>
                <a:close/>
                <a:moveTo>
                  <a:pt x="4430490" y="6446356"/>
                </a:moveTo>
                <a:lnTo>
                  <a:pt x="4436473" y="6515689"/>
                </a:lnTo>
                <a:lnTo>
                  <a:pt x="4456952" y="6515689"/>
                </a:lnTo>
                <a:lnTo>
                  <a:pt x="4470646" y="6480344"/>
                </a:lnTo>
                <a:lnTo>
                  <a:pt x="4472620" y="6474299"/>
                </a:lnTo>
                <a:lnTo>
                  <a:pt x="4472805" y="6480344"/>
                </a:lnTo>
                <a:lnTo>
                  <a:pt x="4476815" y="6515689"/>
                </a:lnTo>
                <a:lnTo>
                  <a:pt x="4497356" y="6515689"/>
                </a:lnTo>
                <a:lnTo>
                  <a:pt x="4522646" y="6446356"/>
                </a:lnTo>
                <a:lnTo>
                  <a:pt x="4504264" y="6446356"/>
                </a:lnTo>
                <a:lnTo>
                  <a:pt x="4490385" y="6488548"/>
                </a:lnTo>
                <a:lnTo>
                  <a:pt x="4487178" y="6498911"/>
                </a:lnTo>
                <a:lnTo>
                  <a:pt x="4487363" y="6488548"/>
                </a:lnTo>
                <a:lnTo>
                  <a:pt x="4484649" y="6450057"/>
                </a:lnTo>
                <a:lnTo>
                  <a:pt x="4467254" y="6450057"/>
                </a:lnTo>
                <a:lnTo>
                  <a:pt x="4453930" y="6488548"/>
                </a:lnTo>
                <a:lnTo>
                  <a:pt x="4450846" y="6499158"/>
                </a:lnTo>
                <a:lnTo>
                  <a:pt x="4451031" y="6488548"/>
                </a:lnTo>
                <a:lnTo>
                  <a:pt x="4448563" y="6446356"/>
                </a:lnTo>
                <a:close/>
                <a:moveTo>
                  <a:pt x="4281831" y="6446356"/>
                </a:moveTo>
                <a:lnTo>
                  <a:pt x="4272085" y="6515689"/>
                </a:lnTo>
                <a:lnTo>
                  <a:pt x="4288925" y="6515689"/>
                </a:lnTo>
                <a:lnTo>
                  <a:pt x="4293613" y="6482195"/>
                </a:lnTo>
                <a:lnTo>
                  <a:pt x="4294045" y="6473805"/>
                </a:lnTo>
                <a:lnTo>
                  <a:pt x="4312550" y="6515689"/>
                </a:lnTo>
                <a:lnTo>
                  <a:pt x="4330006" y="6515689"/>
                </a:lnTo>
                <a:lnTo>
                  <a:pt x="4339691" y="6446356"/>
                </a:lnTo>
                <a:lnTo>
                  <a:pt x="4322974" y="6446356"/>
                </a:lnTo>
                <a:lnTo>
                  <a:pt x="4318472" y="6478370"/>
                </a:lnTo>
                <a:lnTo>
                  <a:pt x="4317916" y="6488240"/>
                </a:lnTo>
                <a:lnTo>
                  <a:pt x="4299473" y="6446356"/>
                </a:lnTo>
                <a:close/>
                <a:moveTo>
                  <a:pt x="4656995" y="6446295"/>
                </a:moveTo>
                <a:lnTo>
                  <a:pt x="4650518" y="6492311"/>
                </a:lnTo>
                <a:cubicBezTo>
                  <a:pt x="4650333" y="6493730"/>
                  <a:pt x="4650148" y="6495581"/>
                  <a:pt x="4650148" y="6497123"/>
                </a:cubicBezTo>
                <a:cubicBezTo>
                  <a:pt x="4650148" y="6509336"/>
                  <a:pt x="4657735" y="6516985"/>
                  <a:pt x="4677597" y="6516985"/>
                </a:cubicBezTo>
                <a:cubicBezTo>
                  <a:pt x="4687344" y="6516985"/>
                  <a:pt x="4694992" y="6515320"/>
                  <a:pt x="4694992" y="6515320"/>
                </a:cubicBezTo>
                <a:lnTo>
                  <a:pt x="4696966" y="6501749"/>
                </a:lnTo>
                <a:cubicBezTo>
                  <a:pt x="4696781" y="6501811"/>
                  <a:pt x="4690428" y="6503106"/>
                  <a:pt x="4681730" y="6503106"/>
                </a:cubicBezTo>
                <a:cubicBezTo>
                  <a:pt x="4671984" y="6503106"/>
                  <a:pt x="4667790" y="6500947"/>
                  <a:pt x="4667790" y="6494964"/>
                </a:cubicBezTo>
                <a:cubicBezTo>
                  <a:pt x="4667790" y="6494347"/>
                  <a:pt x="4667790" y="6493668"/>
                  <a:pt x="4667913" y="6492990"/>
                </a:cubicBezTo>
                <a:lnTo>
                  <a:pt x="4668715" y="6487438"/>
                </a:lnTo>
                <a:lnTo>
                  <a:pt x="4695424" y="6487438"/>
                </a:lnTo>
                <a:lnTo>
                  <a:pt x="4697460" y="6473683"/>
                </a:lnTo>
                <a:lnTo>
                  <a:pt x="4670689" y="6473683"/>
                </a:lnTo>
                <a:lnTo>
                  <a:pt x="4672539" y="6460174"/>
                </a:lnTo>
                <a:lnTo>
                  <a:pt x="4702826" y="6460174"/>
                </a:lnTo>
                <a:lnTo>
                  <a:pt x="4704677" y="6446295"/>
                </a:lnTo>
                <a:close/>
                <a:moveTo>
                  <a:pt x="4362514" y="6446295"/>
                </a:moveTo>
                <a:lnTo>
                  <a:pt x="4356037" y="6492311"/>
                </a:lnTo>
                <a:cubicBezTo>
                  <a:pt x="4355852" y="6493730"/>
                  <a:pt x="4355667" y="6495581"/>
                  <a:pt x="4355667" y="6497123"/>
                </a:cubicBezTo>
                <a:cubicBezTo>
                  <a:pt x="4355667" y="6509336"/>
                  <a:pt x="4363254" y="6516985"/>
                  <a:pt x="4383116" y="6516985"/>
                </a:cubicBezTo>
                <a:cubicBezTo>
                  <a:pt x="4392863" y="6516985"/>
                  <a:pt x="4400511" y="6515320"/>
                  <a:pt x="4400511" y="6515320"/>
                </a:cubicBezTo>
                <a:lnTo>
                  <a:pt x="4402485" y="6501749"/>
                </a:lnTo>
                <a:cubicBezTo>
                  <a:pt x="4402300" y="6501811"/>
                  <a:pt x="4395947" y="6503106"/>
                  <a:pt x="4387249" y="6503106"/>
                </a:cubicBezTo>
                <a:cubicBezTo>
                  <a:pt x="4377503" y="6503106"/>
                  <a:pt x="4373309" y="6500947"/>
                  <a:pt x="4373309" y="6494964"/>
                </a:cubicBezTo>
                <a:cubicBezTo>
                  <a:pt x="4373309" y="6494347"/>
                  <a:pt x="4373309" y="6493668"/>
                  <a:pt x="4373432" y="6492990"/>
                </a:cubicBezTo>
                <a:lnTo>
                  <a:pt x="4374234" y="6487438"/>
                </a:lnTo>
                <a:lnTo>
                  <a:pt x="4400943" y="6487438"/>
                </a:lnTo>
                <a:lnTo>
                  <a:pt x="4402979" y="6473683"/>
                </a:lnTo>
                <a:lnTo>
                  <a:pt x="4376208" y="6473683"/>
                </a:lnTo>
                <a:lnTo>
                  <a:pt x="4378058" y="6460174"/>
                </a:lnTo>
                <a:lnTo>
                  <a:pt x="4408345" y="6460174"/>
                </a:lnTo>
                <a:lnTo>
                  <a:pt x="4410196" y="6446295"/>
                </a:lnTo>
                <a:close/>
                <a:moveTo>
                  <a:pt x="5061088" y="6445061"/>
                </a:moveTo>
                <a:cubicBezTo>
                  <a:pt x="5048628" y="6445061"/>
                  <a:pt x="5036785" y="6447590"/>
                  <a:pt x="5036785" y="6447590"/>
                </a:cubicBezTo>
                <a:lnTo>
                  <a:pt x="5036723" y="6447590"/>
                </a:lnTo>
                <a:lnTo>
                  <a:pt x="5027347" y="6514209"/>
                </a:lnTo>
                <a:cubicBezTo>
                  <a:pt x="5027347" y="6514209"/>
                  <a:pt x="5036908" y="6516923"/>
                  <a:pt x="5050972" y="6516923"/>
                </a:cubicBezTo>
                <a:cubicBezTo>
                  <a:pt x="5082061" y="6516923"/>
                  <a:pt x="5090758" y="6495827"/>
                  <a:pt x="5090758" y="6472881"/>
                </a:cubicBezTo>
                <a:cubicBezTo>
                  <a:pt x="5090758" y="6456473"/>
                  <a:pt x="5083356" y="6445061"/>
                  <a:pt x="5061088" y="6445061"/>
                </a:cubicBezTo>
                <a:close/>
                <a:moveTo>
                  <a:pt x="4551453" y="6265067"/>
                </a:moveTo>
                <a:lnTo>
                  <a:pt x="4551444" y="6265128"/>
                </a:lnTo>
                <a:lnTo>
                  <a:pt x="4551391" y="6265128"/>
                </a:lnTo>
                <a:close/>
                <a:moveTo>
                  <a:pt x="4671120" y="6261736"/>
                </a:moveTo>
                <a:cubicBezTo>
                  <a:pt x="4687096" y="6261736"/>
                  <a:pt x="4690982" y="6273888"/>
                  <a:pt x="4690982" y="6288198"/>
                </a:cubicBezTo>
                <a:cubicBezTo>
                  <a:pt x="4690982" y="6308061"/>
                  <a:pt x="4685493" y="6345811"/>
                  <a:pt x="4659832" y="6345811"/>
                </a:cubicBezTo>
                <a:cubicBezTo>
                  <a:pt x="4643301" y="6345811"/>
                  <a:pt x="4639970" y="6333660"/>
                  <a:pt x="4639970" y="6319349"/>
                </a:cubicBezTo>
                <a:cubicBezTo>
                  <a:pt x="4639970" y="6301152"/>
                  <a:pt x="4644102" y="6261736"/>
                  <a:pt x="4671120" y="6261736"/>
                </a:cubicBezTo>
                <a:close/>
                <a:moveTo>
                  <a:pt x="4131506" y="6260070"/>
                </a:moveTo>
                <a:cubicBezTo>
                  <a:pt x="4143411" y="6260070"/>
                  <a:pt x="4148901" y="6266177"/>
                  <a:pt x="4148901" y="6276355"/>
                </a:cubicBezTo>
                <a:lnTo>
                  <a:pt x="4148840" y="6276355"/>
                </a:lnTo>
                <a:cubicBezTo>
                  <a:pt x="4148840" y="6280241"/>
                  <a:pt x="4148038" y="6285176"/>
                  <a:pt x="4147483" y="6286841"/>
                </a:cubicBezTo>
                <a:lnTo>
                  <a:pt x="4105291" y="6286841"/>
                </a:lnTo>
                <a:cubicBezTo>
                  <a:pt x="4108066" y="6273024"/>
                  <a:pt x="4114667" y="6260070"/>
                  <a:pt x="4131506" y="6260070"/>
                </a:cubicBezTo>
                <a:close/>
                <a:moveTo>
                  <a:pt x="3984821" y="6260070"/>
                </a:moveTo>
                <a:cubicBezTo>
                  <a:pt x="3996726" y="6260070"/>
                  <a:pt x="4002216" y="6266177"/>
                  <a:pt x="4002216" y="6276355"/>
                </a:cubicBezTo>
                <a:lnTo>
                  <a:pt x="4002155" y="6276355"/>
                </a:lnTo>
                <a:cubicBezTo>
                  <a:pt x="4002155" y="6280241"/>
                  <a:pt x="4001353" y="6285176"/>
                  <a:pt x="4000798" y="6286841"/>
                </a:cubicBezTo>
                <a:lnTo>
                  <a:pt x="3958606" y="6286841"/>
                </a:lnTo>
                <a:cubicBezTo>
                  <a:pt x="3961381" y="6273024"/>
                  <a:pt x="3967982" y="6260070"/>
                  <a:pt x="3984821" y="6260070"/>
                </a:cubicBezTo>
                <a:close/>
                <a:moveTo>
                  <a:pt x="4745511" y="6227563"/>
                </a:moveTo>
                <a:lnTo>
                  <a:pt x="4765065" y="6380046"/>
                </a:lnTo>
                <a:lnTo>
                  <a:pt x="4818052" y="6380046"/>
                </a:lnTo>
                <a:lnTo>
                  <a:pt x="4844514" y="6313859"/>
                </a:lnTo>
                <a:lnTo>
                  <a:pt x="4851670" y="6291221"/>
                </a:lnTo>
                <a:lnTo>
                  <a:pt x="4852472" y="6313859"/>
                </a:lnTo>
                <a:lnTo>
                  <a:pt x="4859935" y="6380046"/>
                </a:lnTo>
                <a:lnTo>
                  <a:pt x="4912860" y="6380046"/>
                </a:lnTo>
                <a:lnTo>
                  <a:pt x="4975223" y="6227563"/>
                </a:lnTo>
                <a:lnTo>
                  <a:pt x="4926678" y="6227563"/>
                </a:lnTo>
                <a:lnTo>
                  <a:pt x="4888865" y="6334277"/>
                </a:lnTo>
                <a:lnTo>
                  <a:pt x="4880908" y="6227563"/>
                </a:lnTo>
                <a:lnTo>
                  <a:pt x="4839271" y="6227563"/>
                </a:lnTo>
                <a:lnTo>
                  <a:pt x="4801767" y="6334277"/>
                </a:lnTo>
                <a:lnTo>
                  <a:pt x="4793501" y="6227563"/>
                </a:lnTo>
                <a:close/>
                <a:moveTo>
                  <a:pt x="3766459" y="6227439"/>
                </a:moveTo>
                <a:lnTo>
                  <a:pt x="3753752" y="6318978"/>
                </a:lnTo>
                <a:cubicBezTo>
                  <a:pt x="3752950" y="6325085"/>
                  <a:pt x="3752642" y="6330328"/>
                  <a:pt x="3752642" y="6335263"/>
                </a:cubicBezTo>
                <a:cubicBezTo>
                  <a:pt x="3752642" y="6372212"/>
                  <a:pt x="3774663" y="6383500"/>
                  <a:pt x="3812722" y="6383500"/>
                </a:cubicBezTo>
                <a:cubicBezTo>
                  <a:pt x="3853249" y="6383500"/>
                  <a:pt x="3884955" y="6370300"/>
                  <a:pt x="3884955" y="6370300"/>
                </a:cubicBezTo>
                <a:lnTo>
                  <a:pt x="3904817" y="6227501"/>
                </a:lnTo>
                <a:lnTo>
                  <a:pt x="3857135" y="6227501"/>
                </a:lnTo>
                <a:lnTo>
                  <a:pt x="3841159" y="6343035"/>
                </a:lnTo>
                <a:cubicBezTo>
                  <a:pt x="3841159" y="6343035"/>
                  <a:pt x="3832030" y="6345811"/>
                  <a:pt x="3820741" y="6345811"/>
                </a:cubicBezTo>
                <a:cubicBezTo>
                  <a:pt x="3810008" y="6345811"/>
                  <a:pt x="3800077" y="6343652"/>
                  <a:pt x="3800077" y="6329835"/>
                </a:cubicBezTo>
                <a:cubicBezTo>
                  <a:pt x="3800077" y="6328231"/>
                  <a:pt x="3800386" y="6326257"/>
                  <a:pt x="3800632" y="6324345"/>
                </a:cubicBezTo>
                <a:lnTo>
                  <a:pt x="3800632" y="6324221"/>
                </a:lnTo>
                <a:lnTo>
                  <a:pt x="3814141" y="6227439"/>
                </a:lnTo>
                <a:close/>
                <a:moveTo>
                  <a:pt x="4426110" y="6224232"/>
                </a:moveTo>
                <a:cubicBezTo>
                  <a:pt x="4389716" y="6224232"/>
                  <a:pt x="4358813" y="6236137"/>
                  <a:pt x="4358813" y="6273888"/>
                </a:cubicBezTo>
                <a:cubicBezTo>
                  <a:pt x="4358813" y="6301769"/>
                  <a:pt x="4375652" y="6313366"/>
                  <a:pt x="4403472" y="6322988"/>
                </a:cubicBezTo>
                <a:cubicBezTo>
                  <a:pt x="4415871" y="6327368"/>
                  <a:pt x="4426604" y="6329280"/>
                  <a:pt x="4426604" y="6337299"/>
                </a:cubicBezTo>
                <a:cubicBezTo>
                  <a:pt x="4426604" y="6344208"/>
                  <a:pt x="4418091" y="6347230"/>
                  <a:pt x="4403472" y="6347230"/>
                </a:cubicBezTo>
                <a:cubicBezTo>
                  <a:pt x="4379168" y="6347230"/>
                  <a:pt x="4359614" y="6338965"/>
                  <a:pt x="4359614" y="6338965"/>
                </a:cubicBezTo>
                <a:lnTo>
                  <a:pt x="4348573" y="6374001"/>
                </a:lnTo>
                <a:cubicBezTo>
                  <a:pt x="4348573" y="6374001"/>
                  <a:pt x="4369792" y="6383377"/>
                  <a:pt x="4402608" y="6383377"/>
                </a:cubicBezTo>
                <a:cubicBezTo>
                  <a:pt x="4444492" y="6383377"/>
                  <a:pt x="4472065" y="6368203"/>
                  <a:pt x="4472065" y="6330144"/>
                </a:cubicBezTo>
                <a:cubicBezTo>
                  <a:pt x="4472065" y="6301461"/>
                  <a:pt x="4456335" y="6292085"/>
                  <a:pt x="4429318" y="6283819"/>
                </a:cubicBezTo>
                <a:cubicBezTo>
                  <a:pt x="4415007" y="6279378"/>
                  <a:pt x="4403965" y="6277466"/>
                  <a:pt x="4403965" y="6270002"/>
                </a:cubicBezTo>
                <a:lnTo>
                  <a:pt x="4404027" y="6270002"/>
                </a:lnTo>
                <a:cubicBezTo>
                  <a:pt x="4404027" y="6260379"/>
                  <a:pt x="4421730" y="6260379"/>
                  <a:pt x="4426110" y="6260379"/>
                </a:cubicBezTo>
                <a:cubicBezTo>
                  <a:pt x="4451771" y="6260379"/>
                  <a:pt x="4468302" y="6266979"/>
                  <a:pt x="4468302" y="6266979"/>
                </a:cubicBezTo>
                <a:lnTo>
                  <a:pt x="4479899" y="6232498"/>
                </a:lnTo>
                <a:cubicBezTo>
                  <a:pt x="4473237" y="6229475"/>
                  <a:pt x="4450352" y="6224232"/>
                  <a:pt x="4426110" y="6224232"/>
                </a:cubicBezTo>
                <a:close/>
                <a:moveTo>
                  <a:pt x="5058682" y="6224047"/>
                </a:moveTo>
                <a:cubicBezTo>
                  <a:pt x="5018156" y="6224047"/>
                  <a:pt x="4986450" y="6237309"/>
                  <a:pt x="4986450" y="6237309"/>
                </a:cubicBezTo>
                <a:lnTo>
                  <a:pt x="4966341" y="6380108"/>
                </a:lnTo>
                <a:lnTo>
                  <a:pt x="5014023" y="6380108"/>
                </a:lnTo>
                <a:lnTo>
                  <a:pt x="5029999" y="6264573"/>
                </a:lnTo>
                <a:cubicBezTo>
                  <a:pt x="5029999" y="6264573"/>
                  <a:pt x="5039437" y="6261798"/>
                  <a:pt x="5050417" y="6261798"/>
                </a:cubicBezTo>
                <a:cubicBezTo>
                  <a:pt x="5061396" y="6261798"/>
                  <a:pt x="5071081" y="6264265"/>
                  <a:pt x="5071081" y="6278329"/>
                </a:cubicBezTo>
                <a:cubicBezTo>
                  <a:pt x="5071081" y="6279933"/>
                  <a:pt x="5070834" y="6283264"/>
                  <a:pt x="5070834" y="6283264"/>
                </a:cubicBezTo>
                <a:lnTo>
                  <a:pt x="5070772" y="6283326"/>
                </a:lnTo>
                <a:lnTo>
                  <a:pt x="5057264" y="6380108"/>
                </a:lnTo>
                <a:lnTo>
                  <a:pt x="5104945" y="6380108"/>
                </a:lnTo>
                <a:lnTo>
                  <a:pt x="5117652" y="6288569"/>
                </a:lnTo>
                <a:cubicBezTo>
                  <a:pt x="5118516" y="6282524"/>
                  <a:pt x="5118763" y="6276972"/>
                  <a:pt x="5118763" y="6272037"/>
                </a:cubicBezTo>
                <a:cubicBezTo>
                  <a:pt x="5118763" y="6235335"/>
                  <a:pt x="5096988" y="6224047"/>
                  <a:pt x="5058682" y="6224047"/>
                </a:cubicBezTo>
                <a:close/>
                <a:moveTo>
                  <a:pt x="4285038" y="6224047"/>
                </a:moveTo>
                <a:cubicBezTo>
                  <a:pt x="4244512" y="6224047"/>
                  <a:pt x="4212806" y="6237309"/>
                  <a:pt x="4212806" y="6237309"/>
                </a:cubicBezTo>
                <a:lnTo>
                  <a:pt x="4192697" y="6380108"/>
                </a:lnTo>
                <a:lnTo>
                  <a:pt x="4240379" y="6380108"/>
                </a:lnTo>
                <a:lnTo>
                  <a:pt x="4256355" y="6264573"/>
                </a:lnTo>
                <a:cubicBezTo>
                  <a:pt x="4256355" y="6264573"/>
                  <a:pt x="4265731" y="6261798"/>
                  <a:pt x="4276773" y="6261798"/>
                </a:cubicBezTo>
                <a:cubicBezTo>
                  <a:pt x="4287814" y="6261798"/>
                  <a:pt x="4297437" y="6264265"/>
                  <a:pt x="4297437" y="6278329"/>
                </a:cubicBezTo>
                <a:cubicBezTo>
                  <a:pt x="4297437" y="6279933"/>
                  <a:pt x="4297190" y="6283264"/>
                  <a:pt x="4297190" y="6283264"/>
                </a:cubicBezTo>
                <a:lnTo>
                  <a:pt x="4297190" y="6283326"/>
                </a:lnTo>
                <a:lnTo>
                  <a:pt x="4283681" y="6380108"/>
                </a:lnTo>
                <a:lnTo>
                  <a:pt x="4331363" y="6380108"/>
                </a:lnTo>
                <a:lnTo>
                  <a:pt x="4344070" y="6288569"/>
                </a:lnTo>
                <a:cubicBezTo>
                  <a:pt x="4344934" y="6282524"/>
                  <a:pt x="4345180" y="6276972"/>
                  <a:pt x="4345180" y="6272037"/>
                </a:cubicBezTo>
                <a:cubicBezTo>
                  <a:pt x="4345180" y="6235335"/>
                  <a:pt x="4323344" y="6224047"/>
                  <a:pt x="4285038" y="6224047"/>
                </a:cubicBezTo>
                <a:close/>
                <a:moveTo>
                  <a:pt x="4673032" y="6223985"/>
                </a:moveTo>
                <a:cubicBezTo>
                  <a:pt x="4617578" y="6223985"/>
                  <a:pt x="4592226" y="6268089"/>
                  <a:pt x="4592226" y="6321569"/>
                </a:cubicBezTo>
                <a:cubicBezTo>
                  <a:pt x="4592226" y="6357716"/>
                  <a:pt x="4609004" y="6383624"/>
                  <a:pt x="4657550" y="6383624"/>
                </a:cubicBezTo>
                <a:cubicBezTo>
                  <a:pt x="4714669" y="6383624"/>
                  <a:pt x="4738356" y="6333968"/>
                  <a:pt x="4738356" y="6286841"/>
                </a:cubicBezTo>
                <a:cubicBezTo>
                  <a:pt x="4738356" y="6250201"/>
                  <a:pt x="4721825" y="6223985"/>
                  <a:pt x="4673032" y="6223985"/>
                </a:cubicBezTo>
                <a:close/>
                <a:moveTo>
                  <a:pt x="4135639" y="6223985"/>
                </a:moveTo>
                <a:cubicBezTo>
                  <a:pt x="4079938" y="6223985"/>
                  <a:pt x="4054031" y="6267287"/>
                  <a:pt x="4054031" y="6315524"/>
                </a:cubicBezTo>
                <a:cubicBezTo>
                  <a:pt x="4054031" y="6363761"/>
                  <a:pt x="4081049" y="6383624"/>
                  <a:pt x="4126818" y="6383624"/>
                </a:cubicBezTo>
                <a:cubicBezTo>
                  <a:pt x="4153528" y="6383624"/>
                  <a:pt x="4172033" y="6376715"/>
                  <a:pt x="4172033" y="6376715"/>
                </a:cubicBezTo>
                <a:lnTo>
                  <a:pt x="4169257" y="6341432"/>
                </a:lnTo>
                <a:cubicBezTo>
                  <a:pt x="4169257" y="6341432"/>
                  <a:pt x="4154391" y="6346120"/>
                  <a:pt x="4135639" y="6346120"/>
                </a:cubicBezTo>
                <a:cubicBezTo>
                  <a:pt x="4112199" y="6346120"/>
                  <a:pt x="4100603" y="6338162"/>
                  <a:pt x="4100603" y="6321878"/>
                </a:cubicBezTo>
                <a:cubicBezTo>
                  <a:pt x="4100603" y="6320212"/>
                  <a:pt x="4100603" y="6317745"/>
                  <a:pt x="4101158" y="6315524"/>
                </a:cubicBezTo>
                <a:lnTo>
                  <a:pt x="4101219" y="6315524"/>
                </a:lnTo>
                <a:lnTo>
                  <a:pt x="4184740" y="6315524"/>
                </a:lnTo>
                <a:cubicBezTo>
                  <a:pt x="4188318" y="6305593"/>
                  <a:pt x="4193006" y="6291221"/>
                  <a:pt x="4193006" y="6276355"/>
                </a:cubicBezTo>
                <a:cubicBezTo>
                  <a:pt x="4193006" y="6246623"/>
                  <a:pt x="4175919" y="6223985"/>
                  <a:pt x="4135639" y="6223985"/>
                </a:cubicBezTo>
                <a:close/>
                <a:moveTo>
                  <a:pt x="3988954" y="6223985"/>
                </a:moveTo>
                <a:cubicBezTo>
                  <a:pt x="3933253" y="6223985"/>
                  <a:pt x="3907346" y="6267287"/>
                  <a:pt x="3907346" y="6315524"/>
                </a:cubicBezTo>
                <a:cubicBezTo>
                  <a:pt x="3907346" y="6363761"/>
                  <a:pt x="3934364" y="6383624"/>
                  <a:pt x="3980133" y="6383624"/>
                </a:cubicBezTo>
                <a:cubicBezTo>
                  <a:pt x="4006904" y="6383624"/>
                  <a:pt x="4025348" y="6376715"/>
                  <a:pt x="4025348" y="6376715"/>
                </a:cubicBezTo>
                <a:lnTo>
                  <a:pt x="4022572" y="6341432"/>
                </a:lnTo>
                <a:cubicBezTo>
                  <a:pt x="4022572" y="6341432"/>
                  <a:pt x="4007706" y="6346120"/>
                  <a:pt x="3988954" y="6346120"/>
                </a:cubicBezTo>
                <a:cubicBezTo>
                  <a:pt x="3965514" y="6346120"/>
                  <a:pt x="3953918" y="6338162"/>
                  <a:pt x="3953918" y="6321878"/>
                </a:cubicBezTo>
                <a:cubicBezTo>
                  <a:pt x="3953918" y="6320212"/>
                  <a:pt x="3953918" y="6317745"/>
                  <a:pt x="3954473" y="6315524"/>
                </a:cubicBezTo>
                <a:lnTo>
                  <a:pt x="3954534" y="6315524"/>
                </a:lnTo>
                <a:lnTo>
                  <a:pt x="4038055" y="6315524"/>
                </a:lnTo>
                <a:cubicBezTo>
                  <a:pt x="4041633" y="6305593"/>
                  <a:pt x="4046321" y="6291221"/>
                  <a:pt x="4046321" y="6276355"/>
                </a:cubicBezTo>
                <a:cubicBezTo>
                  <a:pt x="4046321" y="6246623"/>
                  <a:pt x="4029234" y="6223985"/>
                  <a:pt x="3988954" y="6223985"/>
                </a:cubicBezTo>
                <a:close/>
                <a:moveTo>
                  <a:pt x="3664187" y="6219544"/>
                </a:moveTo>
                <a:cubicBezTo>
                  <a:pt x="3688183" y="6219544"/>
                  <a:pt x="3694536" y="6237185"/>
                  <a:pt x="3694536" y="6257294"/>
                </a:cubicBezTo>
                <a:cubicBezTo>
                  <a:pt x="3694536" y="6285422"/>
                  <a:pt x="3688183" y="6344701"/>
                  <a:pt x="3647656" y="6344701"/>
                </a:cubicBezTo>
                <a:cubicBezTo>
                  <a:pt x="3622859" y="6344701"/>
                  <a:pt x="3617061" y="6326504"/>
                  <a:pt x="3617061" y="6306950"/>
                </a:cubicBezTo>
                <a:cubicBezTo>
                  <a:pt x="3617061" y="6278822"/>
                  <a:pt x="3622304" y="6219852"/>
                  <a:pt x="3664187" y="6219544"/>
                </a:cubicBezTo>
                <a:close/>
                <a:moveTo>
                  <a:pt x="4562987" y="6183767"/>
                </a:moveTo>
                <a:lnTo>
                  <a:pt x="4514195" y="6190120"/>
                </a:lnTo>
                <a:lnTo>
                  <a:pt x="4508952" y="6227624"/>
                </a:lnTo>
                <a:lnTo>
                  <a:pt x="4491557" y="6227624"/>
                </a:lnTo>
                <a:lnTo>
                  <a:pt x="4486314" y="6265128"/>
                </a:lnTo>
                <a:lnTo>
                  <a:pt x="4503709" y="6265128"/>
                </a:lnTo>
                <a:lnTo>
                  <a:pt x="4495690" y="6322186"/>
                </a:lnTo>
                <a:cubicBezTo>
                  <a:pt x="4494826" y="6327676"/>
                  <a:pt x="4494580" y="6332364"/>
                  <a:pt x="4494580" y="6337052"/>
                </a:cubicBezTo>
                <a:cubicBezTo>
                  <a:pt x="4494580" y="6372891"/>
                  <a:pt x="4516663" y="6383624"/>
                  <a:pt x="4543680" y="6383624"/>
                </a:cubicBezTo>
                <a:cubicBezTo>
                  <a:pt x="4567120" y="6383624"/>
                  <a:pt x="4579519" y="6375913"/>
                  <a:pt x="4579519" y="6375913"/>
                </a:cubicBezTo>
                <a:lnTo>
                  <a:pt x="4578162" y="6341987"/>
                </a:lnTo>
                <a:cubicBezTo>
                  <a:pt x="4578162" y="6341987"/>
                  <a:pt x="4569896" y="6345873"/>
                  <a:pt x="4559718" y="6345873"/>
                </a:cubicBezTo>
                <a:cubicBezTo>
                  <a:pt x="4547875" y="6345873"/>
                  <a:pt x="4542878" y="6340075"/>
                  <a:pt x="4542878" y="6329033"/>
                </a:cubicBezTo>
                <a:cubicBezTo>
                  <a:pt x="4542878" y="6326874"/>
                  <a:pt x="4543187" y="6324345"/>
                  <a:pt x="4543434" y="6321878"/>
                </a:cubicBezTo>
                <a:lnTo>
                  <a:pt x="4551444" y="6265128"/>
                </a:lnTo>
                <a:lnTo>
                  <a:pt x="4587229" y="6265128"/>
                </a:lnTo>
                <a:lnTo>
                  <a:pt x="4592472" y="6227624"/>
                </a:lnTo>
                <a:lnTo>
                  <a:pt x="4556634" y="6227624"/>
                </a:lnTo>
                <a:close/>
                <a:moveTo>
                  <a:pt x="3667765" y="6180621"/>
                </a:moveTo>
                <a:cubicBezTo>
                  <a:pt x="3592757" y="6180621"/>
                  <a:pt x="3567960" y="6247610"/>
                  <a:pt x="3567960" y="6308307"/>
                </a:cubicBezTo>
                <a:cubicBezTo>
                  <a:pt x="3567960" y="6350993"/>
                  <a:pt x="3586157" y="6380416"/>
                  <a:pt x="3636183" y="6383315"/>
                </a:cubicBezTo>
                <a:cubicBezTo>
                  <a:pt x="3644078" y="6394418"/>
                  <a:pt x="3654256" y="6404905"/>
                  <a:pt x="3667642" y="6413911"/>
                </a:cubicBezTo>
                <a:cubicBezTo>
                  <a:pt x="3687319" y="6427173"/>
                  <a:pt x="3703234" y="6430812"/>
                  <a:pt x="3709155" y="6431799"/>
                </a:cubicBezTo>
                <a:lnTo>
                  <a:pt x="3711191" y="6432108"/>
                </a:lnTo>
                <a:lnTo>
                  <a:pt x="3727167" y="6400093"/>
                </a:lnTo>
                <a:lnTo>
                  <a:pt x="3724206" y="6399045"/>
                </a:lnTo>
                <a:cubicBezTo>
                  <a:pt x="3719456" y="6397318"/>
                  <a:pt x="3709772" y="6393246"/>
                  <a:pt x="3698114" y="6385351"/>
                </a:cubicBezTo>
                <a:lnTo>
                  <a:pt x="3698175" y="6385351"/>
                </a:lnTo>
                <a:cubicBezTo>
                  <a:pt x="3693487" y="6382205"/>
                  <a:pt x="3689293" y="6378812"/>
                  <a:pt x="3685468" y="6375235"/>
                </a:cubicBezTo>
                <a:cubicBezTo>
                  <a:pt x="3728709" y="6355434"/>
                  <a:pt x="3743328" y="6303619"/>
                  <a:pt x="3743328" y="6256431"/>
                </a:cubicBezTo>
                <a:cubicBezTo>
                  <a:pt x="3743328" y="6209242"/>
                  <a:pt x="3720443" y="6180621"/>
                  <a:pt x="3667765" y="6180621"/>
                </a:cubicBezTo>
                <a:close/>
                <a:moveTo>
                  <a:pt x="0" y="0"/>
                </a:moveTo>
                <a:lnTo>
                  <a:pt x="5928360" y="0"/>
                </a:lnTo>
                <a:lnTo>
                  <a:pt x="5928360" y="3451226"/>
                </a:lnTo>
                <a:lnTo>
                  <a:pt x="5928360" y="3677056"/>
                </a:lnTo>
                <a:lnTo>
                  <a:pt x="5928360" y="6858002"/>
                </a:lnTo>
                <a:lnTo>
                  <a:pt x="0" y="6858002"/>
                </a:lnTo>
                <a:close/>
              </a:path>
            </a:pathLst>
          </a:custGeom>
          <a:solidFill>
            <a:schemeClr val="tx1"/>
          </a:solidFill>
        </p:spPr>
        <p:txBody>
          <a:bodyPr wrap="square" tIns="360000">
            <a:noAutofit/>
          </a:bodyPr>
          <a:lstStyle>
            <a:lvl1pPr marL="0" indent="0" algn="ctr">
              <a:buNone/>
              <a:defRPr sz="1000">
                <a:solidFill>
                  <a:schemeClr val="bg1"/>
                </a:solidFill>
              </a:defRPr>
            </a:lvl1pPr>
          </a:lstStyle>
          <a:p>
            <a:r>
              <a:rPr lang="en-US"/>
              <a:t>Click icon to add picture</a:t>
            </a:r>
          </a:p>
        </p:txBody>
      </p:sp>
      <p:sp>
        <p:nvSpPr>
          <p:cNvPr id="9" name="Title 8">
            <a:extLst>
              <a:ext uri="{FF2B5EF4-FFF2-40B4-BE49-F238E27FC236}">
                <a16:creationId xmlns:a16="http://schemas.microsoft.com/office/drawing/2014/main" id="{5D2CF91A-5B0C-9B20-8572-C5459DE11D1A}"/>
              </a:ext>
            </a:extLst>
          </p:cNvPr>
          <p:cNvSpPr>
            <a:spLocks noGrp="1"/>
          </p:cNvSpPr>
          <p:nvPr>
            <p:ph type="title"/>
          </p:nvPr>
        </p:nvSpPr>
        <p:spPr>
          <a:xfrm>
            <a:off x="825499" y="776288"/>
            <a:ext cx="4994003" cy="2234701"/>
          </a:xfrm>
        </p:spPr>
        <p:txBody>
          <a:bodyPr/>
          <a:lstStyle>
            <a:lvl1pPr>
              <a:defRPr b="1">
                <a:solidFill>
                  <a:schemeClr val="bg1"/>
                </a:solidFill>
                <a:latin typeface="+mj-lt"/>
              </a:defRPr>
            </a:lvl1pPr>
          </a:lstStyle>
          <a:p>
            <a:r>
              <a:rPr lang="en-US"/>
              <a:t>Click to edit Master title style</a:t>
            </a:r>
            <a:endParaRPr lang="en-US" dirty="0"/>
          </a:p>
        </p:txBody>
      </p:sp>
      <p:sp>
        <p:nvSpPr>
          <p:cNvPr id="10" name="Text Placeholder 7">
            <a:extLst>
              <a:ext uri="{FF2B5EF4-FFF2-40B4-BE49-F238E27FC236}">
                <a16:creationId xmlns:a16="http://schemas.microsoft.com/office/drawing/2014/main" id="{931BF34F-A5E3-D521-27A5-94A5114E9D18}"/>
              </a:ext>
            </a:extLst>
          </p:cNvPr>
          <p:cNvSpPr>
            <a:spLocks noGrp="1"/>
          </p:cNvSpPr>
          <p:nvPr>
            <p:ph type="body" sz="quarter" idx="13"/>
          </p:nvPr>
        </p:nvSpPr>
        <p:spPr>
          <a:xfrm>
            <a:off x="825500" y="4156962"/>
            <a:ext cx="4994003" cy="23581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5">
            <a:extLst>
              <a:ext uri="{FF2B5EF4-FFF2-40B4-BE49-F238E27FC236}">
                <a16:creationId xmlns:a16="http://schemas.microsoft.com/office/drawing/2014/main" id="{531AA66C-9E88-6912-E9D3-31BA28F72165}"/>
              </a:ext>
            </a:extLst>
          </p:cNvPr>
          <p:cNvSpPr>
            <a:spLocks noGrp="1"/>
          </p:cNvSpPr>
          <p:nvPr>
            <p:ph type="body" sz="quarter" idx="15" hasCustomPrompt="1"/>
          </p:nvPr>
        </p:nvSpPr>
        <p:spPr>
          <a:xfrm>
            <a:off x="825500" y="3242562"/>
            <a:ext cx="4994003" cy="695889"/>
          </a:xfrm>
          <a:noFill/>
        </p:spPr>
        <p:txBody>
          <a:bodyPr/>
          <a:lstStyle>
            <a:lvl1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1pPr>
            <a:lvl2pPr marL="0" indent="0">
              <a:spcBef>
                <a:spcPts val="0"/>
              </a:spcBef>
              <a:spcAft>
                <a:spcPts val="0"/>
              </a:spcAft>
              <a:buNone/>
              <a:defRPr sz="1600" b="0" i="0" cap="all" spc="200" baseline="0">
                <a:solidFill>
                  <a:schemeClr val="bg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4pPr>
            <a:lvl5pPr marL="0" indent="0">
              <a:spcBef>
                <a:spcPts val="0"/>
              </a:spcBef>
              <a:spcAft>
                <a:spcPts val="0"/>
              </a:spcAft>
              <a:buNone/>
              <a:defRPr sz="1600" b="0" i="0" cap="all" spc="200" baseline="0">
                <a:solidFill>
                  <a:schemeClr val="bg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9pPr>
          </a:lstStyle>
          <a:p>
            <a:pPr lvl="0"/>
            <a:r>
              <a:rPr lang="en-GB" dirty="0"/>
              <a:t>Subtitle</a:t>
            </a:r>
          </a:p>
        </p:txBody>
      </p:sp>
    </p:spTree>
    <p:extLst>
      <p:ext uri="{BB962C8B-B14F-4D97-AF65-F5344CB8AC3E}">
        <p14:creationId xmlns:p14="http://schemas.microsoft.com/office/powerpoint/2010/main" val="8950866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s A">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86CD807-EAD7-CF9D-CC6D-E8A9900AD2DA}"/>
              </a:ext>
            </a:extLst>
          </p:cNvPr>
          <p:cNvSpPr>
            <a:spLocks noGrp="1"/>
          </p:cNvSpPr>
          <p:nvPr>
            <p:ph type="pic" sz="quarter" idx="14"/>
          </p:nvPr>
        </p:nvSpPr>
        <p:spPr>
          <a:xfrm>
            <a:off x="0" y="-1"/>
            <a:ext cx="6096000" cy="6858002"/>
          </a:xfrm>
          <a:custGeom>
            <a:avLst/>
            <a:gdLst>
              <a:gd name="connsiteX0" fmla="*/ 0 w 6096000"/>
              <a:gd name="connsiteY0" fmla="*/ 0 h 6858002"/>
              <a:gd name="connsiteX1" fmla="*/ 6096000 w 6096000"/>
              <a:gd name="connsiteY1" fmla="*/ 0 h 6858002"/>
              <a:gd name="connsiteX2" fmla="*/ 6096000 w 6096000"/>
              <a:gd name="connsiteY2" fmla="*/ 3451226 h 6858002"/>
              <a:gd name="connsiteX3" fmla="*/ 6096000 w 6096000"/>
              <a:gd name="connsiteY3" fmla="*/ 3677056 h 6858002"/>
              <a:gd name="connsiteX4" fmla="*/ 6096000 w 6096000"/>
              <a:gd name="connsiteY4" fmla="*/ 6858002 h 6858002"/>
              <a:gd name="connsiteX5" fmla="*/ 0 w 6096000"/>
              <a:gd name="connsiteY5" fmla="*/ 6858002 h 6858002"/>
              <a:gd name="connsiteX6" fmla="*/ 0 w 6096000"/>
              <a:gd name="connsiteY6" fmla="*/ 3677056 h 6858002"/>
              <a:gd name="connsiteX7" fmla="*/ 0 w 6096000"/>
              <a:gd name="connsiteY7" fmla="*/ 345122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2">
                <a:moveTo>
                  <a:pt x="0" y="0"/>
                </a:moveTo>
                <a:lnTo>
                  <a:pt x="6096000" y="0"/>
                </a:lnTo>
                <a:lnTo>
                  <a:pt x="6096000" y="3451226"/>
                </a:lnTo>
                <a:lnTo>
                  <a:pt x="6096000" y="3677056"/>
                </a:lnTo>
                <a:lnTo>
                  <a:pt x="6096000" y="6858002"/>
                </a:lnTo>
                <a:lnTo>
                  <a:pt x="0" y="6858002"/>
                </a:lnTo>
                <a:lnTo>
                  <a:pt x="0" y="3677056"/>
                </a:lnTo>
                <a:lnTo>
                  <a:pt x="0" y="3451226"/>
                </a:lnTo>
                <a:close/>
              </a:path>
            </a:pathLst>
          </a:custGeom>
          <a:solidFill>
            <a:schemeClr val="accent6"/>
          </a:solidFill>
        </p:spPr>
        <p:txBody>
          <a:bodyPr wrap="square" tIns="360000">
            <a:noAutofit/>
          </a:bodyPr>
          <a:lstStyle>
            <a:lvl1pPr marL="0" indent="0" algn="ctr">
              <a:buNone/>
              <a:defRPr sz="1000">
                <a:solidFill>
                  <a:schemeClr val="tx1"/>
                </a:solidFill>
              </a:defRPr>
            </a:lvl1pPr>
          </a:lstStyle>
          <a:p>
            <a:r>
              <a:rPr lang="en-US"/>
              <a:t>Click icon to add picture</a:t>
            </a:r>
          </a:p>
        </p:txBody>
      </p:sp>
      <p:sp>
        <p:nvSpPr>
          <p:cNvPr id="8" name="Text Placeholder 7">
            <a:extLst>
              <a:ext uri="{FF2B5EF4-FFF2-40B4-BE49-F238E27FC236}">
                <a16:creationId xmlns:a16="http://schemas.microsoft.com/office/drawing/2014/main" id="{E5114BDB-B90B-A65A-55CD-89B4B141274C}"/>
              </a:ext>
            </a:extLst>
          </p:cNvPr>
          <p:cNvSpPr>
            <a:spLocks noGrp="1"/>
          </p:cNvSpPr>
          <p:nvPr>
            <p:ph type="body" sz="quarter" idx="13"/>
          </p:nvPr>
        </p:nvSpPr>
        <p:spPr>
          <a:xfrm>
            <a:off x="6623999" y="1877848"/>
            <a:ext cx="4796273" cy="4637251"/>
          </a:xfrm>
        </p:spPr>
        <p:txBody>
          <a:bodyPr/>
          <a:lstStyle>
            <a:lvl1pPr marL="0" indent="0">
              <a:spcBef>
                <a:spcPts val="2400"/>
              </a:spcBef>
              <a:spcAft>
                <a:spcPts val="300"/>
              </a:spcAft>
              <a:tabLst>
                <a:tab pos="4756150" algn="r"/>
              </a:tabLst>
              <a:defRPr sz="1250" b="1" i="0" spc="60" baseline="0">
                <a:solidFill>
                  <a:schemeClr val="tx1"/>
                </a:solidFill>
                <a:latin typeface="Aptos SemiBold" panose="020B0004020202020204" pitchFamily="34" charset="0"/>
              </a:defRPr>
            </a:lvl1pPr>
            <a:lvl2pPr marL="400050" indent="0">
              <a:spcBef>
                <a:spcPts val="300"/>
              </a:spcBef>
              <a:spcAft>
                <a:spcPts val="300"/>
              </a:spcAft>
              <a:buNone/>
              <a:tabLst>
                <a:tab pos="4756150" algn="r"/>
              </a:tabLst>
              <a:defRPr sz="1250">
                <a:solidFill>
                  <a:schemeClr val="tx1"/>
                </a:solidFill>
              </a:defRPr>
            </a:lvl2pPr>
            <a:lvl3pPr marL="398463" indent="0">
              <a:spcBef>
                <a:spcPts val="300"/>
              </a:spcBef>
              <a:spcAft>
                <a:spcPts val="300"/>
              </a:spcAft>
              <a:tabLst>
                <a:tab pos="4756150" algn="r"/>
              </a:tabLst>
              <a:defRPr sz="1250" b="0" cap="none" baseline="0">
                <a:solidFill>
                  <a:schemeClr val="tx1"/>
                </a:solidFill>
                <a:latin typeface="+mn-lt"/>
              </a:defRPr>
            </a:lvl3pPr>
            <a:lvl4pPr marL="398463" indent="0">
              <a:spcBef>
                <a:spcPts val="300"/>
              </a:spcBef>
              <a:spcAft>
                <a:spcPts val="300"/>
              </a:spcAft>
              <a:tabLst>
                <a:tab pos="4756150" algn="r"/>
              </a:tabLst>
              <a:defRPr sz="1250" baseline="0">
                <a:solidFill>
                  <a:schemeClr val="tx1"/>
                </a:solidFill>
                <a:latin typeface="+mn-lt"/>
              </a:defRPr>
            </a:lvl4pPr>
            <a:lvl5pPr marL="398463" indent="0">
              <a:spcBef>
                <a:spcPts val="300"/>
              </a:spcBef>
              <a:spcAft>
                <a:spcPts val="300"/>
              </a:spcAft>
              <a:buNone/>
              <a:tabLst>
                <a:tab pos="4756150" algn="r"/>
              </a:tabLst>
              <a:defRPr sz="1250" baseline="0">
                <a:solidFill>
                  <a:schemeClr val="tx1"/>
                </a:solidFill>
                <a:latin typeface="+mn-lt"/>
              </a:defRPr>
            </a:lvl5pPr>
            <a:lvl6pPr marL="399600" indent="0">
              <a:spcBef>
                <a:spcPts val="300"/>
              </a:spcBef>
              <a:spcAft>
                <a:spcPts val="300"/>
              </a:spcAft>
              <a:defRPr sz="1250" cap="none" baseline="0">
                <a:solidFill>
                  <a:schemeClr val="tx1"/>
                </a:solidFill>
                <a:latin typeface="+mn-lt"/>
              </a:defRPr>
            </a:lvl6pPr>
            <a:lvl7pPr marL="399600" indent="0">
              <a:spcBef>
                <a:spcPts val="300"/>
              </a:spcBef>
              <a:spcAft>
                <a:spcPts val="300"/>
              </a:spcAft>
              <a:defRPr sz="1250" baseline="0">
                <a:solidFill>
                  <a:schemeClr val="tx1"/>
                </a:solidFill>
                <a:latin typeface="+mn-lt"/>
              </a:defRPr>
            </a:lvl7pPr>
            <a:lvl8pPr marL="399600" indent="0">
              <a:spcBef>
                <a:spcPts val="300"/>
              </a:spcBef>
              <a:spcAft>
                <a:spcPts val="300"/>
              </a:spcAft>
              <a:defRPr sz="1250" baseline="0">
                <a:solidFill>
                  <a:schemeClr val="tx1"/>
                </a:solidFill>
                <a:latin typeface="+mn-lt"/>
              </a:defRPr>
            </a:lvl8pPr>
            <a:lvl9pPr marL="399600" indent="0">
              <a:spcBef>
                <a:spcPts val="300"/>
              </a:spcBef>
              <a:spcAft>
                <a:spcPts val="300"/>
              </a:spcAft>
              <a:defRPr sz="1250" baseline="0">
                <a:solidFill>
                  <a:schemeClr val="tx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1">
            <a:extLst>
              <a:ext uri="{FF2B5EF4-FFF2-40B4-BE49-F238E27FC236}">
                <a16:creationId xmlns:a16="http://schemas.microsoft.com/office/drawing/2014/main" id="{BBA7F138-5BFA-CC08-D395-47AB963846D8}"/>
              </a:ext>
            </a:extLst>
          </p:cNvPr>
          <p:cNvSpPr>
            <a:spLocks noGrp="1"/>
          </p:cNvSpPr>
          <p:nvPr>
            <p:ph type="title" hasCustomPrompt="1"/>
          </p:nvPr>
        </p:nvSpPr>
        <p:spPr>
          <a:xfrm>
            <a:off x="825500" y="776288"/>
            <a:ext cx="4614862" cy="574507"/>
          </a:xfrm>
        </p:spPr>
        <p:txBody>
          <a:bodyPr>
            <a:spAutoFit/>
          </a:bodyPr>
          <a:lstStyle>
            <a:lvl1pPr>
              <a:defRPr lang="en-GB" sz="3600" b="1" i="0" kern="1200" cap="all" spc="500" baseline="0" dirty="0">
                <a:solidFill>
                  <a:schemeClr val="tx1"/>
                </a:solidFill>
                <a:latin typeface="+mj-lt"/>
                <a:ea typeface="+mj-ea"/>
                <a:cs typeface="+mj-cs"/>
              </a:defRPr>
            </a:lvl1pPr>
          </a:lstStyle>
          <a:p>
            <a:r>
              <a:rPr lang="en-GB" dirty="0"/>
              <a:t>Slide title</a:t>
            </a:r>
            <a:endParaRPr lang="en-US" dirty="0"/>
          </a:p>
        </p:txBody>
      </p:sp>
    </p:spTree>
    <p:extLst>
      <p:ext uri="{BB962C8B-B14F-4D97-AF65-F5344CB8AC3E}">
        <p14:creationId xmlns:p14="http://schemas.microsoft.com/office/powerpoint/2010/main" val="27432914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s B">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5114BDB-B90B-A65A-55CD-89B4B141274C}"/>
              </a:ext>
            </a:extLst>
          </p:cNvPr>
          <p:cNvSpPr>
            <a:spLocks noGrp="1"/>
          </p:cNvSpPr>
          <p:nvPr>
            <p:ph type="body" sz="quarter" idx="13"/>
          </p:nvPr>
        </p:nvSpPr>
        <p:spPr>
          <a:xfrm>
            <a:off x="825499" y="1994333"/>
            <a:ext cx="7077945" cy="4027895"/>
          </a:xfrm>
        </p:spPr>
        <p:txBody>
          <a:bodyPr/>
          <a:lstStyle>
            <a:lvl1pPr marL="0" indent="0">
              <a:lnSpc>
                <a:spcPct val="110000"/>
              </a:lnSpc>
              <a:spcBef>
                <a:spcPts val="0"/>
              </a:spcBef>
              <a:spcAft>
                <a:spcPts val="1500"/>
              </a:spcAft>
              <a:tabLst>
                <a:tab pos="219075" algn="l"/>
                <a:tab pos="6796088" algn="r"/>
              </a:tabLst>
              <a:defRPr sz="1600" b="0" i="0" spc="70" baseline="0">
                <a:solidFill>
                  <a:schemeClr val="tx1"/>
                </a:solidFill>
                <a:latin typeface="+mj-lt"/>
              </a:defRPr>
            </a:lvl1pPr>
            <a:lvl2pPr marL="0" indent="0">
              <a:lnSpc>
                <a:spcPct val="110000"/>
              </a:lnSpc>
              <a:spcBef>
                <a:spcPts val="0"/>
              </a:spcBef>
              <a:spcAft>
                <a:spcPts val="1500"/>
              </a:spcAft>
              <a:buNone/>
              <a:tabLst>
                <a:tab pos="219075" algn="l"/>
                <a:tab pos="6796088" algn="r"/>
              </a:tabLst>
              <a:defRPr sz="1600" b="0" spc="70" baseline="0">
                <a:solidFill>
                  <a:schemeClr val="tx1"/>
                </a:solidFill>
                <a:latin typeface="+mj-lt"/>
              </a:defRPr>
            </a:lvl2pPr>
            <a:lvl3pPr marL="0" indent="0">
              <a:lnSpc>
                <a:spcPct val="110000"/>
              </a:lnSpc>
              <a:spcBef>
                <a:spcPts val="0"/>
              </a:spcBef>
              <a:spcAft>
                <a:spcPts val="1500"/>
              </a:spcAft>
              <a:tabLst>
                <a:tab pos="219075" algn="l"/>
                <a:tab pos="6796088" algn="r"/>
              </a:tabLst>
              <a:defRPr sz="1600" b="0" cap="none" spc="70" baseline="0">
                <a:solidFill>
                  <a:schemeClr val="tx1"/>
                </a:solidFill>
                <a:latin typeface="+mj-lt"/>
              </a:defRPr>
            </a:lvl3pPr>
            <a:lvl4pPr marL="0" indent="0">
              <a:lnSpc>
                <a:spcPct val="110000"/>
              </a:lnSpc>
              <a:spcBef>
                <a:spcPts val="0"/>
              </a:spcBef>
              <a:spcAft>
                <a:spcPts val="1500"/>
              </a:spcAft>
              <a:tabLst>
                <a:tab pos="219075" algn="l"/>
                <a:tab pos="6796088" algn="r"/>
              </a:tabLst>
              <a:defRPr sz="1600" b="0" spc="70" baseline="0">
                <a:solidFill>
                  <a:schemeClr val="tx1"/>
                </a:solidFill>
                <a:latin typeface="+mj-lt"/>
              </a:defRPr>
            </a:lvl4pPr>
            <a:lvl5pPr marL="0" indent="0">
              <a:lnSpc>
                <a:spcPct val="110000"/>
              </a:lnSpc>
              <a:spcBef>
                <a:spcPts val="0"/>
              </a:spcBef>
              <a:spcAft>
                <a:spcPts val="1500"/>
              </a:spcAft>
              <a:buNone/>
              <a:tabLst>
                <a:tab pos="219075" algn="l"/>
                <a:tab pos="6796088" algn="r"/>
              </a:tabLst>
              <a:defRPr sz="1600" b="0" spc="70" baseline="0">
                <a:solidFill>
                  <a:schemeClr val="tx1"/>
                </a:solidFill>
                <a:latin typeface="+mj-lt"/>
              </a:defRPr>
            </a:lvl5pPr>
            <a:lvl6pPr marL="0" indent="0">
              <a:lnSpc>
                <a:spcPct val="110000"/>
              </a:lnSpc>
              <a:spcBef>
                <a:spcPts val="0"/>
              </a:spcBef>
              <a:spcAft>
                <a:spcPts val="1500"/>
              </a:spcAft>
              <a:tabLst>
                <a:tab pos="219075" algn="l"/>
                <a:tab pos="6796088" algn="r"/>
              </a:tabLst>
              <a:defRPr sz="1600" b="0" cap="none" spc="70" baseline="0">
                <a:solidFill>
                  <a:schemeClr val="tx1"/>
                </a:solidFill>
                <a:latin typeface="+mj-lt"/>
              </a:defRPr>
            </a:lvl6pPr>
            <a:lvl7pPr marL="0" indent="0">
              <a:lnSpc>
                <a:spcPct val="110000"/>
              </a:lnSpc>
              <a:spcBef>
                <a:spcPts val="0"/>
              </a:spcBef>
              <a:spcAft>
                <a:spcPts val="1500"/>
              </a:spcAft>
              <a:tabLst>
                <a:tab pos="219075" algn="l"/>
                <a:tab pos="6796088" algn="r"/>
              </a:tabLst>
              <a:defRPr sz="1600" b="0" spc="70" baseline="0">
                <a:solidFill>
                  <a:schemeClr val="tx1"/>
                </a:solidFill>
                <a:latin typeface="+mj-lt"/>
              </a:defRPr>
            </a:lvl7pPr>
            <a:lvl8pPr marL="0" indent="0">
              <a:lnSpc>
                <a:spcPct val="110000"/>
              </a:lnSpc>
              <a:spcBef>
                <a:spcPts val="0"/>
              </a:spcBef>
              <a:spcAft>
                <a:spcPts val="1500"/>
              </a:spcAft>
              <a:tabLst>
                <a:tab pos="219075" algn="l"/>
                <a:tab pos="6796088" algn="r"/>
              </a:tabLst>
              <a:defRPr sz="1600" b="0" spc="70" baseline="0">
                <a:solidFill>
                  <a:schemeClr val="tx1"/>
                </a:solidFill>
                <a:latin typeface="+mj-lt"/>
              </a:defRPr>
            </a:lvl8pPr>
            <a:lvl9pPr marL="0" indent="0">
              <a:lnSpc>
                <a:spcPct val="110000"/>
              </a:lnSpc>
              <a:spcBef>
                <a:spcPts val="0"/>
              </a:spcBef>
              <a:spcAft>
                <a:spcPts val="1500"/>
              </a:spcAft>
              <a:tabLst>
                <a:tab pos="219075" algn="l"/>
                <a:tab pos="6796088" algn="r"/>
              </a:tabLst>
              <a:defRPr sz="1600" b="0" spc="70" baseline="0">
                <a:solidFill>
                  <a:schemeClr val="tx1"/>
                </a:solidFill>
                <a:latin typeface="+mj-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itle 6">
            <a:extLst>
              <a:ext uri="{FF2B5EF4-FFF2-40B4-BE49-F238E27FC236}">
                <a16:creationId xmlns:a16="http://schemas.microsoft.com/office/drawing/2014/main" id="{C155BF79-B60A-B7C4-3E6B-F2834C8B48B7}"/>
              </a:ext>
            </a:extLst>
          </p:cNvPr>
          <p:cNvSpPr>
            <a:spLocks noGrp="1"/>
          </p:cNvSpPr>
          <p:nvPr>
            <p:ph type="title"/>
          </p:nvPr>
        </p:nvSpPr>
        <p:spPr/>
        <p:txBody>
          <a:bodyPr/>
          <a:lstStyle>
            <a:lvl1pPr>
              <a:defRPr lang="en-GB" sz="3600" b="1" i="0" kern="1200" cap="all" spc="500" baseline="0">
                <a:solidFill>
                  <a:schemeClr val="tx1"/>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137319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Green Two Column Text">
    <p:bg>
      <p:bgPr>
        <a:solidFill>
          <a:srgbClr val="71864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5114BDB-B90B-A65A-55CD-89B4B141274C}"/>
              </a:ext>
            </a:extLst>
          </p:cNvPr>
          <p:cNvSpPr>
            <a:spLocks noGrp="1"/>
          </p:cNvSpPr>
          <p:nvPr>
            <p:ph type="body" sz="quarter" idx="13"/>
          </p:nvPr>
        </p:nvSpPr>
        <p:spPr>
          <a:xfrm>
            <a:off x="825501" y="2217600"/>
            <a:ext cx="5114924" cy="42974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1">
            <a:extLst>
              <a:ext uri="{FF2B5EF4-FFF2-40B4-BE49-F238E27FC236}">
                <a16:creationId xmlns:a16="http://schemas.microsoft.com/office/drawing/2014/main" id="{BBA7F138-5BFA-CC08-D395-47AB963846D8}"/>
              </a:ext>
            </a:extLst>
          </p:cNvPr>
          <p:cNvSpPr>
            <a:spLocks noGrp="1"/>
          </p:cNvSpPr>
          <p:nvPr>
            <p:ph type="title" hasCustomPrompt="1"/>
          </p:nvPr>
        </p:nvSpPr>
        <p:spPr>
          <a:xfrm>
            <a:off x="825500" y="776288"/>
            <a:ext cx="10541000" cy="574507"/>
          </a:xfrm>
        </p:spPr>
        <p:txBody>
          <a:bodyPr wrap="square">
            <a:spAutoFit/>
          </a:bodyPr>
          <a:lstStyle>
            <a:lvl1pPr>
              <a:defRPr lang="en-GB" sz="3600" b="1" i="0" kern="1200" cap="all" spc="500" baseline="0" dirty="0">
                <a:solidFill>
                  <a:schemeClr val="bg1"/>
                </a:solidFill>
                <a:latin typeface="+mj-lt"/>
                <a:ea typeface="+mj-ea"/>
                <a:cs typeface="+mj-cs"/>
              </a:defRPr>
            </a:lvl1pPr>
          </a:lstStyle>
          <a:p>
            <a:r>
              <a:rPr lang="en-GB" dirty="0"/>
              <a:t>Slide title</a:t>
            </a:r>
            <a:endParaRPr lang="en-US" dirty="0"/>
          </a:p>
        </p:txBody>
      </p:sp>
      <p:sp>
        <p:nvSpPr>
          <p:cNvPr id="6" name="Freeform 5">
            <a:extLst>
              <a:ext uri="{FF2B5EF4-FFF2-40B4-BE49-F238E27FC236}">
                <a16:creationId xmlns:a16="http://schemas.microsoft.com/office/drawing/2014/main" id="{2B85A2D3-DC8B-6330-3E6D-A9CF6FE05160}"/>
              </a:ext>
            </a:extLst>
          </p:cNvPr>
          <p:cNvSpPr/>
          <p:nvPr userDrawn="1"/>
        </p:nvSpPr>
        <p:spPr>
          <a:xfrm>
            <a:off x="9831600" y="6180620"/>
            <a:ext cx="1550803" cy="336364"/>
          </a:xfrm>
          <a:custGeom>
            <a:avLst/>
            <a:gdLst>
              <a:gd name="connsiteX0" fmla="*/ 1491956 w 1550803"/>
              <a:gd name="connsiteY0" fmla="*/ 278319 h 336364"/>
              <a:gd name="connsiteX1" fmla="*/ 1484307 w 1550803"/>
              <a:gd name="connsiteY1" fmla="*/ 278627 h 336364"/>
              <a:gd name="connsiteX2" fmla="*/ 1484369 w 1550803"/>
              <a:gd name="connsiteY2" fmla="*/ 278627 h 336364"/>
              <a:gd name="connsiteX3" fmla="*/ 1478324 w 1550803"/>
              <a:gd name="connsiteY3" fmla="*/ 322300 h 336364"/>
              <a:gd name="connsiteX4" fmla="*/ 1485233 w 1550803"/>
              <a:gd name="connsiteY4" fmla="*/ 322485 h 336364"/>
              <a:gd name="connsiteX5" fmla="*/ 1505342 w 1550803"/>
              <a:gd name="connsiteY5" fmla="*/ 292568 h 336364"/>
              <a:gd name="connsiteX6" fmla="*/ 1491956 w 1550803"/>
              <a:gd name="connsiteY6" fmla="*/ 278319 h 336364"/>
              <a:gd name="connsiteX7" fmla="*/ 1334230 w 1550803"/>
              <a:gd name="connsiteY7" fmla="*/ 278195 h 336364"/>
              <a:gd name="connsiteX8" fmla="*/ 1334243 w 1550803"/>
              <a:gd name="connsiteY8" fmla="*/ 278317 h 336364"/>
              <a:gd name="connsiteX9" fmla="*/ 1323620 w 1550803"/>
              <a:gd name="connsiteY9" fmla="*/ 305336 h 336364"/>
              <a:gd name="connsiteX10" fmla="*/ 1337190 w 1550803"/>
              <a:gd name="connsiteY10" fmla="*/ 305336 h 336364"/>
              <a:gd name="connsiteX11" fmla="*/ 1334243 w 1550803"/>
              <a:gd name="connsiteY11" fmla="*/ 278317 h 336364"/>
              <a:gd name="connsiteX12" fmla="*/ 1334291 w 1550803"/>
              <a:gd name="connsiteY12" fmla="*/ 278195 h 336364"/>
              <a:gd name="connsiteX13" fmla="*/ 1187975 w 1550803"/>
              <a:gd name="connsiteY13" fmla="*/ 278195 h 336364"/>
              <a:gd name="connsiteX14" fmla="*/ 1187988 w 1550803"/>
              <a:gd name="connsiteY14" fmla="*/ 278319 h 336364"/>
              <a:gd name="connsiteX15" fmla="*/ 1177366 w 1550803"/>
              <a:gd name="connsiteY15" fmla="*/ 305336 h 336364"/>
              <a:gd name="connsiteX16" fmla="*/ 1190936 w 1550803"/>
              <a:gd name="connsiteY16" fmla="*/ 305336 h 336364"/>
              <a:gd name="connsiteX17" fmla="*/ 1187988 w 1550803"/>
              <a:gd name="connsiteY17" fmla="*/ 278319 h 336364"/>
              <a:gd name="connsiteX18" fmla="*/ 1188037 w 1550803"/>
              <a:gd name="connsiteY18" fmla="*/ 278195 h 336364"/>
              <a:gd name="connsiteX19" fmla="*/ 1387648 w 1550803"/>
              <a:gd name="connsiteY19" fmla="*/ 265735 h 336364"/>
              <a:gd name="connsiteX20" fmla="*/ 1405228 w 1550803"/>
              <a:gd name="connsiteY20" fmla="*/ 265735 h 336364"/>
              <a:gd name="connsiteX21" fmla="*/ 1423671 w 1550803"/>
              <a:gd name="connsiteY21" fmla="*/ 307619 h 336364"/>
              <a:gd name="connsiteX22" fmla="*/ 1424288 w 1550803"/>
              <a:gd name="connsiteY22" fmla="*/ 297749 h 336364"/>
              <a:gd name="connsiteX23" fmla="*/ 1428791 w 1550803"/>
              <a:gd name="connsiteY23" fmla="*/ 265735 h 336364"/>
              <a:gd name="connsiteX24" fmla="*/ 1445446 w 1550803"/>
              <a:gd name="connsiteY24" fmla="*/ 265735 h 336364"/>
              <a:gd name="connsiteX25" fmla="*/ 1435823 w 1550803"/>
              <a:gd name="connsiteY25" fmla="*/ 335068 h 336364"/>
              <a:gd name="connsiteX26" fmla="*/ 1418305 w 1550803"/>
              <a:gd name="connsiteY26" fmla="*/ 335068 h 336364"/>
              <a:gd name="connsiteX27" fmla="*/ 1399861 w 1550803"/>
              <a:gd name="connsiteY27" fmla="*/ 293184 h 336364"/>
              <a:gd name="connsiteX28" fmla="*/ 1399368 w 1550803"/>
              <a:gd name="connsiteY28" fmla="*/ 301574 h 336364"/>
              <a:gd name="connsiteX29" fmla="*/ 1394680 w 1550803"/>
              <a:gd name="connsiteY29" fmla="*/ 335068 h 336364"/>
              <a:gd name="connsiteX30" fmla="*/ 1377840 w 1550803"/>
              <a:gd name="connsiteY30" fmla="*/ 335068 h 336364"/>
              <a:gd name="connsiteX31" fmla="*/ 1323990 w 1550803"/>
              <a:gd name="connsiteY31" fmla="*/ 265735 h 336364"/>
              <a:gd name="connsiteX32" fmla="*/ 1347800 w 1550803"/>
              <a:gd name="connsiteY32" fmla="*/ 265735 h 336364"/>
              <a:gd name="connsiteX33" fmla="*/ 1358471 w 1550803"/>
              <a:gd name="connsiteY33" fmla="*/ 335068 h 336364"/>
              <a:gd name="connsiteX34" fmla="*/ 1340521 w 1550803"/>
              <a:gd name="connsiteY34" fmla="*/ 335068 h 336364"/>
              <a:gd name="connsiteX35" fmla="*/ 1338733 w 1550803"/>
              <a:gd name="connsiteY35" fmla="*/ 319215 h 336364"/>
              <a:gd name="connsiteX36" fmla="*/ 1318130 w 1550803"/>
              <a:gd name="connsiteY36" fmla="*/ 319215 h 336364"/>
              <a:gd name="connsiteX37" fmla="*/ 1311962 w 1550803"/>
              <a:gd name="connsiteY37" fmla="*/ 335068 h 336364"/>
              <a:gd name="connsiteX38" fmla="*/ 1293703 w 1550803"/>
              <a:gd name="connsiteY38" fmla="*/ 335068 h 336364"/>
              <a:gd name="connsiteX39" fmla="*/ 1241148 w 1550803"/>
              <a:gd name="connsiteY39" fmla="*/ 265735 h 336364"/>
              <a:gd name="connsiteX40" fmla="*/ 1258419 w 1550803"/>
              <a:gd name="connsiteY40" fmla="*/ 265735 h 336364"/>
              <a:gd name="connsiteX41" fmla="*/ 1251881 w 1550803"/>
              <a:gd name="connsiteY41" fmla="*/ 312122 h 336364"/>
              <a:gd name="connsiteX42" fmla="*/ 1251696 w 1550803"/>
              <a:gd name="connsiteY42" fmla="*/ 314589 h 336364"/>
              <a:gd name="connsiteX43" fmla="*/ 1263601 w 1550803"/>
              <a:gd name="connsiteY43" fmla="*/ 322484 h 336364"/>
              <a:gd name="connsiteX44" fmla="*/ 1275938 w 1550803"/>
              <a:gd name="connsiteY44" fmla="*/ 321004 h 336364"/>
              <a:gd name="connsiteX45" fmla="*/ 1273964 w 1550803"/>
              <a:gd name="connsiteY45" fmla="*/ 334698 h 336364"/>
              <a:gd name="connsiteX46" fmla="*/ 1259715 w 1550803"/>
              <a:gd name="connsiteY46" fmla="*/ 336363 h 336364"/>
              <a:gd name="connsiteX47" fmla="*/ 1234239 w 1550803"/>
              <a:gd name="connsiteY47" fmla="*/ 317303 h 336364"/>
              <a:gd name="connsiteX48" fmla="*/ 1234609 w 1550803"/>
              <a:gd name="connsiteY48" fmla="*/ 312122 h 336364"/>
              <a:gd name="connsiteX49" fmla="*/ 1177736 w 1550803"/>
              <a:gd name="connsiteY49" fmla="*/ 265735 h 336364"/>
              <a:gd name="connsiteX50" fmla="*/ 1201546 w 1550803"/>
              <a:gd name="connsiteY50" fmla="*/ 265735 h 336364"/>
              <a:gd name="connsiteX51" fmla="*/ 1212217 w 1550803"/>
              <a:gd name="connsiteY51" fmla="*/ 335068 h 336364"/>
              <a:gd name="connsiteX52" fmla="*/ 1194267 w 1550803"/>
              <a:gd name="connsiteY52" fmla="*/ 335068 h 336364"/>
              <a:gd name="connsiteX53" fmla="*/ 1192479 w 1550803"/>
              <a:gd name="connsiteY53" fmla="*/ 319215 h 336364"/>
              <a:gd name="connsiteX54" fmla="*/ 1171876 w 1550803"/>
              <a:gd name="connsiteY54" fmla="*/ 319215 h 336364"/>
              <a:gd name="connsiteX55" fmla="*/ 1165707 w 1550803"/>
              <a:gd name="connsiteY55" fmla="*/ 335068 h 336364"/>
              <a:gd name="connsiteX56" fmla="*/ 1147449 w 1550803"/>
              <a:gd name="connsiteY56" fmla="*/ 335068 h 336364"/>
              <a:gd name="connsiteX57" fmla="*/ 1012361 w 1550803"/>
              <a:gd name="connsiteY57" fmla="*/ 265735 h 336364"/>
              <a:gd name="connsiteX58" fmla="*/ 1063065 w 1550803"/>
              <a:gd name="connsiteY58" fmla="*/ 265735 h 336364"/>
              <a:gd name="connsiteX59" fmla="*/ 1061153 w 1550803"/>
              <a:gd name="connsiteY59" fmla="*/ 279861 h 336364"/>
              <a:gd name="connsiteX60" fmla="*/ 1025006 w 1550803"/>
              <a:gd name="connsiteY60" fmla="*/ 321127 h 336364"/>
              <a:gd name="connsiteX61" fmla="*/ 1056033 w 1550803"/>
              <a:gd name="connsiteY61" fmla="*/ 321127 h 336364"/>
              <a:gd name="connsiteX62" fmla="*/ 1053998 w 1550803"/>
              <a:gd name="connsiteY62" fmla="*/ 335068 h 336364"/>
              <a:gd name="connsiteX63" fmla="*/ 1001628 w 1550803"/>
              <a:gd name="connsiteY63" fmla="*/ 335068 h 336364"/>
              <a:gd name="connsiteX64" fmla="*/ 1003725 w 1550803"/>
              <a:gd name="connsiteY64" fmla="*/ 321004 h 336364"/>
              <a:gd name="connsiteX65" fmla="*/ 1040119 w 1550803"/>
              <a:gd name="connsiteY65" fmla="*/ 279676 h 336364"/>
              <a:gd name="connsiteX66" fmla="*/ 1010449 w 1550803"/>
              <a:gd name="connsiteY66" fmla="*/ 279676 h 336364"/>
              <a:gd name="connsiteX67" fmla="*/ 862530 w 1550803"/>
              <a:gd name="connsiteY67" fmla="*/ 265735 h 336364"/>
              <a:gd name="connsiteX68" fmla="*/ 880603 w 1550803"/>
              <a:gd name="connsiteY68" fmla="*/ 265735 h 336364"/>
              <a:gd name="connsiteX69" fmla="*/ 883071 w 1550803"/>
              <a:gd name="connsiteY69" fmla="*/ 307927 h 336364"/>
              <a:gd name="connsiteX70" fmla="*/ 882886 w 1550803"/>
              <a:gd name="connsiteY70" fmla="*/ 318537 h 336364"/>
              <a:gd name="connsiteX71" fmla="*/ 885970 w 1550803"/>
              <a:gd name="connsiteY71" fmla="*/ 307927 h 336364"/>
              <a:gd name="connsiteX72" fmla="*/ 899294 w 1550803"/>
              <a:gd name="connsiteY72" fmla="*/ 269436 h 336364"/>
              <a:gd name="connsiteX73" fmla="*/ 916689 w 1550803"/>
              <a:gd name="connsiteY73" fmla="*/ 269436 h 336364"/>
              <a:gd name="connsiteX74" fmla="*/ 919403 w 1550803"/>
              <a:gd name="connsiteY74" fmla="*/ 307927 h 336364"/>
              <a:gd name="connsiteX75" fmla="*/ 919218 w 1550803"/>
              <a:gd name="connsiteY75" fmla="*/ 318290 h 336364"/>
              <a:gd name="connsiteX76" fmla="*/ 922425 w 1550803"/>
              <a:gd name="connsiteY76" fmla="*/ 307927 h 336364"/>
              <a:gd name="connsiteX77" fmla="*/ 936304 w 1550803"/>
              <a:gd name="connsiteY77" fmla="*/ 265735 h 336364"/>
              <a:gd name="connsiteX78" fmla="*/ 954686 w 1550803"/>
              <a:gd name="connsiteY78" fmla="*/ 265735 h 336364"/>
              <a:gd name="connsiteX79" fmla="*/ 929396 w 1550803"/>
              <a:gd name="connsiteY79" fmla="*/ 335068 h 336364"/>
              <a:gd name="connsiteX80" fmla="*/ 908855 w 1550803"/>
              <a:gd name="connsiteY80" fmla="*/ 335068 h 336364"/>
              <a:gd name="connsiteX81" fmla="*/ 904845 w 1550803"/>
              <a:gd name="connsiteY81" fmla="*/ 299723 h 336364"/>
              <a:gd name="connsiteX82" fmla="*/ 904660 w 1550803"/>
              <a:gd name="connsiteY82" fmla="*/ 293678 h 336364"/>
              <a:gd name="connsiteX83" fmla="*/ 902686 w 1550803"/>
              <a:gd name="connsiteY83" fmla="*/ 299723 h 336364"/>
              <a:gd name="connsiteX84" fmla="*/ 888992 w 1550803"/>
              <a:gd name="connsiteY84" fmla="*/ 335068 h 336364"/>
              <a:gd name="connsiteX85" fmla="*/ 868513 w 1550803"/>
              <a:gd name="connsiteY85" fmla="*/ 335068 h 336364"/>
              <a:gd name="connsiteX86" fmla="*/ 713871 w 1550803"/>
              <a:gd name="connsiteY86" fmla="*/ 265735 h 336364"/>
              <a:gd name="connsiteX87" fmla="*/ 731513 w 1550803"/>
              <a:gd name="connsiteY87" fmla="*/ 265735 h 336364"/>
              <a:gd name="connsiteX88" fmla="*/ 749956 w 1550803"/>
              <a:gd name="connsiteY88" fmla="*/ 307619 h 336364"/>
              <a:gd name="connsiteX89" fmla="*/ 750512 w 1550803"/>
              <a:gd name="connsiteY89" fmla="*/ 297749 h 336364"/>
              <a:gd name="connsiteX90" fmla="*/ 755014 w 1550803"/>
              <a:gd name="connsiteY90" fmla="*/ 265735 h 336364"/>
              <a:gd name="connsiteX91" fmla="*/ 771731 w 1550803"/>
              <a:gd name="connsiteY91" fmla="*/ 265735 h 336364"/>
              <a:gd name="connsiteX92" fmla="*/ 762046 w 1550803"/>
              <a:gd name="connsiteY92" fmla="*/ 335068 h 336364"/>
              <a:gd name="connsiteX93" fmla="*/ 744590 w 1550803"/>
              <a:gd name="connsiteY93" fmla="*/ 335068 h 336364"/>
              <a:gd name="connsiteX94" fmla="*/ 726085 w 1550803"/>
              <a:gd name="connsiteY94" fmla="*/ 293184 h 336364"/>
              <a:gd name="connsiteX95" fmla="*/ 725653 w 1550803"/>
              <a:gd name="connsiteY95" fmla="*/ 301574 h 336364"/>
              <a:gd name="connsiteX96" fmla="*/ 720965 w 1550803"/>
              <a:gd name="connsiteY96" fmla="*/ 335068 h 336364"/>
              <a:gd name="connsiteX97" fmla="*/ 704125 w 1550803"/>
              <a:gd name="connsiteY97" fmla="*/ 335068 h 336364"/>
              <a:gd name="connsiteX98" fmla="*/ 1089035 w 1550803"/>
              <a:gd name="connsiteY98" fmla="*/ 265674 h 336364"/>
              <a:gd name="connsiteX99" fmla="*/ 1136717 w 1550803"/>
              <a:gd name="connsiteY99" fmla="*/ 265674 h 336364"/>
              <a:gd name="connsiteX100" fmla="*/ 1134866 w 1550803"/>
              <a:gd name="connsiteY100" fmla="*/ 279553 h 336364"/>
              <a:gd name="connsiteX101" fmla="*/ 1104579 w 1550803"/>
              <a:gd name="connsiteY101" fmla="*/ 279553 h 336364"/>
              <a:gd name="connsiteX102" fmla="*/ 1102729 w 1550803"/>
              <a:gd name="connsiteY102" fmla="*/ 293062 h 336364"/>
              <a:gd name="connsiteX103" fmla="*/ 1129500 w 1550803"/>
              <a:gd name="connsiteY103" fmla="*/ 293062 h 336364"/>
              <a:gd name="connsiteX104" fmla="*/ 1127464 w 1550803"/>
              <a:gd name="connsiteY104" fmla="*/ 306817 h 336364"/>
              <a:gd name="connsiteX105" fmla="*/ 1100755 w 1550803"/>
              <a:gd name="connsiteY105" fmla="*/ 306817 h 336364"/>
              <a:gd name="connsiteX106" fmla="*/ 1099953 w 1550803"/>
              <a:gd name="connsiteY106" fmla="*/ 312369 h 336364"/>
              <a:gd name="connsiteX107" fmla="*/ 1099830 w 1550803"/>
              <a:gd name="connsiteY107" fmla="*/ 314343 h 336364"/>
              <a:gd name="connsiteX108" fmla="*/ 1113770 w 1550803"/>
              <a:gd name="connsiteY108" fmla="*/ 322485 h 336364"/>
              <a:gd name="connsiteX109" fmla="*/ 1129006 w 1550803"/>
              <a:gd name="connsiteY109" fmla="*/ 321128 h 336364"/>
              <a:gd name="connsiteX110" fmla="*/ 1127032 w 1550803"/>
              <a:gd name="connsiteY110" fmla="*/ 334699 h 336364"/>
              <a:gd name="connsiteX111" fmla="*/ 1109637 w 1550803"/>
              <a:gd name="connsiteY111" fmla="*/ 336364 h 336364"/>
              <a:gd name="connsiteX112" fmla="*/ 1082188 w 1550803"/>
              <a:gd name="connsiteY112" fmla="*/ 316502 h 336364"/>
              <a:gd name="connsiteX113" fmla="*/ 1082558 w 1550803"/>
              <a:gd name="connsiteY113" fmla="*/ 311690 h 336364"/>
              <a:gd name="connsiteX114" fmla="*/ 794554 w 1550803"/>
              <a:gd name="connsiteY114" fmla="*/ 265674 h 336364"/>
              <a:gd name="connsiteX115" fmla="*/ 842236 w 1550803"/>
              <a:gd name="connsiteY115" fmla="*/ 265674 h 336364"/>
              <a:gd name="connsiteX116" fmla="*/ 840385 w 1550803"/>
              <a:gd name="connsiteY116" fmla="*/ 279553 h 336364"/>
              <a:gd name="connsiteX117" fmla="*/ 810098 w 1550803"/>
              <a:gd name="connsiteY117" fmla="*/ 279553 h 336364"/>
              <a:gd name="connsiteX118" fmla="*/ 808248 w 1550803"/>
              <a:gd name="connsiteY118" fmla="*/ 293062 h 336364"/>
              <a:gd name="connsiteX119" fmla="*/ 835019 w 1550803"/>
              <a:gd name="connsiteY119" fmla="*/ 293062 h 336364"/>
              <a:gd name="connsiteX120" fmla="*/ 832983 w 1550803"/>
              <a:gd name="connsiteY120" fmla="*/ 306817 h 336364"/>
              <a:gd name="connsiteX121" fmla="*/ 806274 w 1550803"/>
              <a:gd name="connsiteY121" fmla="*/ 306817 h 336364"/>
              <a:gd name="connsiteX122" fmla="*/ 805472 w 1550803"/>
              <a:gd name="connsiteY122" fmla="*/ 312369 h 336364"/>
              <a:gd name="connsiteX123" fmla="*/ 805349 w 1550803"/>
              <a:gd name="connsiteY123" fmla="*/ 314343 h 336364"/>
              <a:gd name="connsiteX124" fmla="*/ 819289 w 1550803"/>
              <a:gd name="connsiteY124" fmla="*/ 322485 h 336364"/>
              <a:gd name="connsiteX125" fmla="*/ 834525 w 1550803"/>
              <a:gd name="connsiteY125" fmla="*/ 321128 h 336364"/>
              <a:gd name="connsiteX126" fmla="*/ 832551 w 1550803"/>
              <a:gd name="connsiteY126" fmla="*/ 334699 h 336364"/>
              <a:gd name="connsiteX127" fmla="*/ 815156 w 1550803"/>
              <a:gd name="connsiteY127" fmla="*/ 336364 h 336364"/>
              <a:gd name="connsiteX128" fmla="*/ 787707 w 1550803"/>
              <a:gd name="connsiteY128" fmla="*/ 316502 h 336364"/>
              <a:gd name="connsiteX129" fmla="*/ 788077 w 1550803"/>
              <a:gd name="connsiteY129" fmla="*/ 311690 h 336364"/>
              <a:gd name="connsiteX130" fmla="*/ 1493128 w 1550803"/>
              <a:gd name="connsiteY130" fmla="*/ 264440 h 336364"/>
              <a:gd name="connsiteX131" fmla="*/ 1522798 w 1550803"/>
              <a:gd name="connsiteY131" fmla="*/ 292260 h 336364"/>
              <a:gd name="connsiteX132" fmla="*/ 1483012 w 1550803"/>
              <a:gd name="connsiteY132" fmla="*/ 336302 h 336364"/>
              <a:gd name="connsiteX133" fmla="*/ 1459387 w 1550803"/>
              <a:gd name="connsiteY133" fmla="*/ 333588 h 336364"/>
              <a:gd name="connsiteX134" fmla="*/ 1468763 w 1550803"/>
              <a:gd name="connsiteY134" fmla="*/ 266969 h 336364"/>
              <a:gd name="connsiteX135" fmla="*/ 1468825 w 1550803"/>
              <a:gd name="connsiteY135" fmla="*/ 266969 h 336364"/>
              <a:gd name="connsiteX136" fmla="*/ 1493128 w 1550803"/>
              <a:gd name="connsiteY136" fmla="*/ 264440 h 336364"/>
              <a:gd name="connsiteX137" fmla="*/ 1103160 w 1550803"/>
              <a:gd name="connsiteY137" fmla="*/ 81115 h 336364"/>
              <a:gd name="connsiteX138" fmla="*/ 1072010 w 1550803"/>
              <a:gd name="connsiteY138" fmla="*/ 138728 h 336364"/>
              <a:gd name="connsiteX139" fmla="*/ 1091872 w 1550803"/>
              <a:gd name="connsiteY139" fmla="*/ 165190 h 336364"/>
              <a:gd name="connsiteX140" fmla="*/ 1123022 w 1550803"/>
              <a:gd name="connsiteY140" fmla="*/ 107577 h 336364"/>
              <a:gd name="connsiteX141" fmla="*/ 1103160 w 1550803"/>
              <a:gd name="connsiteY141" fmla="*/ 81115 h 336364"/>
              <a:gd name="connsiteX142" fmla="*/ 563546 w 1550803"/>
              <a:gd name="connsiteY142" fmla="*/ 79449 h 336364"/>
              <a:gd name="connsiteX143" fmla="*/ 537331 w 1550803"/>
              <a:gd name="connsiteY143" fmla="*/ 106220 h 336364"/>
              <a:gd name="connsiteX144" fmla="*/ 579523 w 1550803"/>
              <a:gd name="connsiteY144" fmla="*/ 106220 h 336364"/>
              <a:gd name="connsiteX145" fmla="*/ 580880 w 1550803"/>
              <a:gd name="connsiteY145" fmla="*/ 95734 h 336364"/>
              <a:gd name="connsiteX146" fmla="*/ 580941 w 1550803"/>
              <a:gd name="connsiteY146" fmla="*/ 95734 h 336364"/>
              <a:gd name="connsiteX147" fmla="*/ 563546 w 1550803"/>
              <a:gd name="connsiteY147" fmla="*/ 79449 h 336364"/>
              <a:gd name="connsiteX148" fmla="*/ 416861 w 1550803"/>
              <a:gd name="connsiteY148" fmla="*/ 79449 h 336364"/>
              <a:gd name="connsiteX149" fmla="*/ 390646 w 1550803"/>
              <a:gd name="connsiteY149" fmla="*/ 106220 h 336364"/>
              <a:gd name="connsiteX150" fmla="*/ 432838 w 1550803"/>
              <a:gd name="connsiteY150" fmla="*/ 106220 h 336364"/>
              <a:gd name="connsiteX151" fmla="*/ 434195 w 1550803"/>
              <a:gd name="connsiteY151" fmla="*/ 95734 h 336364"/>
              <a:gd name="connsiteX152" fmla="*/ 434256 w 1550803"/>
              <a:gd name="connsiteY152" fmla="*/ 95734 h 336364"/>
              <a:gd name="connsiteX153" fmla="*/ 416861 w 1550803"/>
              <a:gd name="connsiteY153" fmla="*/ 79449 h 336364"/>
              <a:gd name="connsiteX154" fmla="*/ 1177551 w 1550803"/>
              <a:gd name="connsiteY154" fmla="*/ 46942 h 336364"/>
              <a:gd name="connsiteX155" fmla="*/ 1225541 w 1550803"/>
              <a:gd name="connsiteY155" fmla="*/ 46942 h 336364"/>
              <a:gd name="connsiteX156" fmla="*/ 1233807 w 1550803"/>
              <a:gd name="connsiteY156" fmla="*/ 153656 h 336364"/>
              <a:gd name="connsiteX157" fmla="*/ 1271311 w 1550803"/>
              <a:gd name="connsiteY157" fmla="*/ 46942 h 336364"/>
              <a:gd name="connsiteX158" fmla="*/ 1312948 w 1550803"/>
              <a:gd name="connsiteY158" fmla="*/ 46942 h 336364"/>
              <a:gd name="connsiteX159" fmla="*/ 1320905 w 1550803"/>
              <a:gd name="connsiteY159" fmla="*/ 153656 h 336364"/>
              <a:gd name="connsiteX160" fmla="*/ 1358718 w 1550803"/>
              <a:gd name="connsiteY160" fmla="*/ 46942 h 336364"/>
              <a:gd name="connsiteX161" fmla="*/ 1407263 w 1550803"/>
              <a:gd name="connsiteY161" fmla="*/ 46942 h 336364"/>
              <a:gd name="connsiteX162" fmla="*/ 1344900 w 1550803"/>
              <a:gd name="connsiteY162" fmla="*/ 199425 h 336364"/>
              <a:gd name="connsiteX163" fmla="*/ 1291975 w 1550803"/>
              <a:gd name="connsiteY163" fmla="*/ 199425 h 336364"/>
              <a:gd name="connsiteX164" fmla="*/ 1284512 w 1550803"/>
              <a:gd name="connsiteY164" fmla="*/ 133238 h 336364"/>
              <a:gd name="connsiteX165" fmla="*/ 1283710 w 1550803"/>
              <a:gd name="connsiteY165" fmla="*/ 110600 h 336364"/>
              <a:gd name="connsiteX166" fmla="*/ 1276554 w 1550803"/>
              <a:gd name="connsiteY166" fmla="*/ 133238 h 336364"/>
              <a:gd name="connsiteX167" fmla="*/ 1250092 w 1550803"/>
              <a:gd name="connsiteY167" fmla="*/ 199425 h 336364"/>
              <a:gd name="connsiteX168" fmla="*/ 1197105 w 1550803"/>
              <a:gd name="connsiteY168" fmla="*/ 199425 h 336364"/>
              <a:gd name="connsiteX169" fmla="*/ 198499 w 1550803"/>
              <a:gd name="connsiteY169" fmla="*/ 46818 h 336364"/>
              <a:gd name="connsiteX170" fmla="*/ 246181 w 1550803"/>
              <a:gd name="connsiteY170" fmla="*/ 46818 h 336364"/>
              <a:gd name="connsiteX171" fmla="*/ 232672 w 1550803"/>
              <a:gd name="connsiteY171" fmla="*/ 143600 h 336364"/>
              <a:gd name="connsiteX172" fmla="*/ 232672 w 1550803"/>
              <a:gd name="connsiteY172" fmla="*/ 143724 h 336364"/>
              <a:gd name="connsiteX173" fmla="*/ 232117 w 1550803"/>
              <a:gd name="connsiteY173" fmla="*/ 149214 h 336364"/>
              <a:gd name="connsiteX174" fmla="*/ 252781 w 1550803"/>
              <a:gd name="connsiteY174" fmla="*/ 165190 h 336364"/>
              <a:gd name="connsiteX175" fmla="*/ 273199 w 1550803"/>
              <a:gd name="connsiteY175" fmla="*/ 162414 h 336364"/>
              <a:gd name="connsiteX176" fmla="*/ 289175 w 1550803"/>
              <a:gd name="connsiteY176" fmla="*/ 46880 h 336364"/>
              <a:gd name="connsiteX177" fmla="*/ 336857 w 1550803"/>
              <a:gd name="connsiteY177" fmla="*/ 46880 h 336364"/>
              <a:gd name="connsiteX178" fmla="*/ 316995 w 1550803"/>
              <a:gd name="connsiteY178" fmla="*/ 189679 h 336364"/>
              <a:gd name="connsiteX179" fmla="*/ 244762 w 1550803"/>
              <a:gd name="connsiteY179" fmla="*/ 202879 h 336364"/>
              <a:gd name="connsiteX180" fmla="*/ 184682 w 1550803"/>
              <a:gd name="connsiteY180" fmla="*/ 154642 h 336364"/>
              <a:gd name="connsiteX181" fmla="*/ 185792 w 1550803"/>
              <a:gd name="connsiteY181" fmla="*/ 138357 h 336364"/>
              <a:gd name="connsiteX182" fmla="*/ 858150 w 1550803"/>
              <a:gd name="connsiteY182" fmla="*/ 43611 h 336364"/>
              <a:gd name="connsiteX183" fmla="*/ 911939 w 1550803"/>
              <a:gd name="connsiteY183" fmla="*/ 51877 h 336364"/>
              <a:gd name="connsiteX184" fmla="*/ 900342 w 1550803"/>
              <a:gd name="connsiteY184" fmla="*/ 86358 h 336364"/>
              <a:gd name="connsiteX185" fmla="*/ 858150 w 1550803"/>
              <a:gd name="connsiteY185" fmla="*/ 79758 h 336364"/>
              <a:gd name="connsiteX186" fmla="*/ 836067 w 1550803"/>
              <a:gd name="connsiteY186" fmla="*/ 89381 h 336364"/>
              <a:gd name="connsiteX187" fmla="*/ 836005 w 1550803"/>
              <a:gd name="connsiteY187" fmla="*/ 89381 h 336364"/>
              <a:gd name="connsiteX188" fmla="*/ 861358 w 1550803"/>
              <a:gd name="connsiteY188" fmla="*/ 103198 h 336364"/>
              <a:gd name="connsiteX189" fmla="*/ 904105 w 1550803"/>
              <a:gd name="connsiteY189" fmla="*/ 149523 h 336364"/>
              <a:gd name="connsiteX190" fmla="*/ 834648 w 1550803"/>
              <a:gd name="connsiteY190" fmla="*/ 202756 h 336364"/>
              <a:gd name="connsiteX191" fmla="*/ 780613 w 1550803"/>
              <a:gd name="connsiteY191" fmla="*/ 193380 h 336364"/>
              <a:gd name="connsiteX192" fmla="*/ 791654 w 1550803"/>
              <a:gd name="connsiteY192" fmla="*/ 158344 h 336364"/>
              <a:gd name="connsiteX193" fmla="*/ 835512 w 1550803"/>
              <a:gd name="connsiteY193" fmla="*/ 166609 h 336364"/>
              <a:gd name="connsiteX194" fmla="*/ 858644 w 1550803"/>
              <a:gd name="connsiteY194" fmla="*/ 156678 h 336364"/>
              <a:gd name="connsiteX195" fmla="*/ 835512 w 1550803"/>
              <a:gd name="connsiteY195" fmla="*/ 142367 h 336364"/>
              <a:gd name="connsiteX196" fmla="*/ 790853 w 1550803"/>
              <a:gd name="connsiteY196" fmla="*/ 93267 h 336364"/>
              <a:gd name="connsiteX197" fmla="*/ 858150 w 1550803"/>
              <a:gd name="connsiteY197" fmla="*/ 43611 h 336364"/>
              <a:gd name="connsiteX198" fmla="*/ 1490722 w 1550803"/>
              <a:gd name="connsiteY198" fmla="*/ 43426 h 336364"/>
              <a:gd name="connsiteX199" fmla="*/ 1550803 w 1550803"/>
              <a:gd name="connsiteY199" fmla="*/ 91416 h 336364"/>
              <a:gd name="connsiteX200" fmla="*/ 1549692 w 1550803"/>
              <a:gd name="connsiteY200" fmla="*/ 107948 h 336364"/>
              <a:gd name="connsiteX201" fmla="*/ 1536985 w 1550803"/>
              <a:gd name="connsiteY201" fmla="*/ 199487 h 336364"/>
              <a:gd name="connsiteX202" fmla="*/ 1489304 w 1550803"/>
              <a:gd name="connsiteY202" fmla="*/ 199487 h 336364"/>
              <a:gd name="connsiteX203" fmla="*/ 1502812 w 1550803"/>
              <a:gd name="connsiteY203" fmla="*/ 102705 h 336364"/>
              <a:gd name="connsiteX204" fmla="*/ 1502874 w 1550803"/>
              <a:gd name="connsiteY204" fmla="*/ 102643 h 336364"/>
              <a:gd name="connsiteX205" fmla="*/ 1503121 w 1550803"/>
              <a:gd name="connsiteY205" fmla="*/ 97708 h 336364"/>
              <a:gd name="connsiteX206" fmla="*/ 1482457 w 1550803"/>
              <a:gd name="connsiteY206" fmla="*/ 81177 h 336364"/>
              <a:gd name="connsiteX207" fmla="*/ 1462039 w 1550803"/>
              <a:gd name="connsiteY207" fmla="*/ 83952 h 336364"/>
              <a:gd name="connsiteX208" fmla="*/ 1446063 w 1550803"/>
              <a:gd name="connsiteY208" fmla="*/ 199487 h 336364"/>
              <a:gd name="connsiteX209" fmla="*/ 1398381 w 1550803"/>
              <a:gd name="connsiteY209" fmla="*/ 199487 h 336364"/>
              <a:gd name="connsiteX210" fmla="*/ 1418490 w 1550803"/>
              <a:gd name="connsiteY210" fmla="*/ 56688 h 336364"/>
              <a:gd name="connsiteX211" fmla="*/ 1490722 w 1550803"/>
              <a:gd name="connsiteY211" fmla="*/ 43426 h 336364"/>
              <a:gd name="connsiteX212" fmla="*/ 717078 w 1550803"/>
              <a:gd name="connsiteY212" fmla="*/ 43426 h 336364"/>
              <a:gd name="connsiteX213" fmla="*/ 777220 w 1550803"/>
              <a:gd name="connsiteY213" fmla="*/ 91416 h 336364"/>
              <a:gd name="connsiteX214" fmla="*/ 776110 w 1550803"/>
              <a:gd name="connsiteY214" fmla="*/ 107948 h 336364"/>
              <a:gd name="connsiteX215" fmla="*/ 763403 w 1550803"/>
              <a:gd name="connsiteY215" fmla="*/ 199487 h 336364"/>
              <a:gd name="connsiteX216" fmla="*/ 715721 w 1550803"/>
              <a:gd name="connsiteY216" fmla="*/ 199487 h 336364"/>
              <a:gd name="connsiteX217" fmla="*/ 729230 w 1550803"/>
              <a:gd name="connsiteY217" fmla="*/ 102705 h 336364"/>
              <a:gd name="connsiteX218" fmla="*/ 729230 w 1550803"/>
              <a:gd name="connsiteY218" fmla="*/ 102643 h 336364"/>
              <a:gd name="connsiteX219" fmla="*/ 729477 w 1550803"/>
              <a:gd name="connsiteY219" fmla="*/ 97708 h 336364"/>
              <a:gd name="connsiteX220" fmla="*/ 708813 w 1550803"/>
              <a:gd name="connsiteY220" fmla="*/ 81177 h 336364"/>
              <a:gd name="connsiteX221" fmla="*/ 688395 w 1550803"/>
              <a:gd name="connsiteY221" fmla="*/ 83952 h 336364"/>
              <a:gd name="connsiteX222" fmla="*/ 672419 w 1550803"/>
              <a:gd name="connsiteY222" fmla="*/ 199487 h 336364"/>
              <a:gd name="connsiteX223" fmla="*/ 624737 w 1550803"/>
              <a:gd name="connsiteY223" fmla="*/ 199487 h 336364"/>
              <a:gd name="connsiteX224" fmla="*/ 644846 w 1550803"/>
              <a:gd name="connsiteY224" fmla="*/ 56688 h 336364"/>
              <a:gd name="connsiteX225" fmla="*/ 717078 w 1550803"/>
              <a:gd name="connsiteY225" fmla="*/ 43426 h 336364"/>
              <a:gd name="connsiteX226" fmla="*/ 1105072 w 1550803"/>
              <a:gd name="connsiteY226" fmla="*/ 43364 h 336364"/>
              <a:gd name="connsiteX227" fmla="*/ 1170396 w 1550803"/>
              <a:gd name="connsiteY227" fmla="*/ 106220 h 336364"/>
              <a:gd name="connsiteX228" fmla="*/ 1089590 w 1550803"/>
              <a:gd name="connsiteY228" fmla="*/ 203003 h 336364"/>
              <a:gd name="connsiteX229" fmla="*/ 1024266 w 1550803"/>
              <a:gd name="connsiteY229" fmla="*/ 140948 h 336364"/>
              <a:gd name="connsiteX230" fmla="*/ 1105072 w 1550803"/>
              <a:gd name="connsiteY230" fmla="*/ 43364 h 336364"/>
              <a:gd name="connsiteX231" fmla="*/ 567679 w 1550803"/>
              <a:gd name="connsiteY231" fmla="*/ 43364 h 336364"/>
              <a:gd name="connsiteX232" fmla="*/ 625046 w 1550803"/>
              <a:gd name="connsiteY232" fmla="*/ 95734 h 336364"/>
              <a:gd name="connsiteX233" fmla="*/ 616780 w 1550803"/>
              <a:gd name="connsiteY233" fmla="*/ 134903 h 336364"/>
              <a:gd name="connsiteX234" fmla="*/ 533259 w 1550803"/>
              <a:gd name="connsiteY234" fmla="*/ 134903 h 336364"/>
              <a:gd name="connsiteX235" fmla="*/ 533198 w 1550803"/>
              <a:gd name="connsiteY235" fmla="*/ 134903 h 336364"/>
              <a:gd name="connsiteX236" fmla="*/ 532643 w 1550803"/>
              <a:gd name="connsiteY236" fmla="*/ 141257 h 336364"/>
              <a:gd name="connsiteX237" fmla="*/ 567679 w 1550803"/>
              <a:gd name="connsiteY237" fmla="*/ 165499 h 336364"/>
              <a:gd name="connsiteX238" fmla="*/ 601297 w 1550803"/>
              <a:gd name="connsiteY238" fmla="*/ 160811 h 336364"/>
              <a:gd name="connsiteX239" fmla="*/ 604073 w 1550803"/>
              <a:gd name="connsiteY239" fmla="*/ 196094 h 336364"/>
              <a:gd name="connsiteX240" fmla="*/ 558858 w 1550803"/>
              <a:gd name="connsiteY240" fmla="*/ 203003 h 336364"/>
              <a:gd name="connsiteX241" fmla="*/ 486071 w 1550803"/>
              <a:gd name="connsiteY241" fmla="*/ 134903 h 336364"/>
              <a:gd name="connsiteX242" fmla="*/ 567679 w 1550803"/>
              <a:gd name="connsiteY242" fmla="*/ 43364 h 336364"/>
              <a:gd name="connsiteX243" fmla="*/ 420994 w 1550803"/>
              <a:gd name="connsiteY243" fmla="*/ 43364 h 336364"/>
              <a:gd name="connsiteX244" fmla="*/ 478361 w 1550803"/>
              <a:gd name="connsiteY244" fmla="*/ 95734 h 336364"/>
              <a:gd name="connsiteX245" fmla="*/ 470095 w 1550803"/>
              <a:gd name="connsiteY245" fmla="*/ 134903 h 336364"/>
              <a:gd name="connsiteX246" fmla="*/ 386574 w 1550803"/>
              <a:gd name="connsiteY246" fmla="*/ 134903 h 336364"/>
              <a:gd name="connsiteX247" fmla="*/ 386513 w 1550803"/>
              <a:gd name="connsiteY247" fmla="*/ 134903 h 336364"/>
              <a:gd name="connsiteX248" fmla="*/ 385958 w 1550803"/>
              <a:gd name="connsiteY248" fmla="*/ 141257 h 336364"/>
              <a:gd name="connsiteX249" fmla="*/ 420994 w 1550803"/>
              <a:gd name="connsiteY249" fmla="*/ 165499 h 336364"/>
              <a:gd name="connsiteX250" fmla="*/ 454612 w 1550803"/>
              <a:gd name="connsiteY250" fmla="*/ 160811 h 336364"/>
              <a:gd name="connsiteX251" fmla="*/ 457388 w 1550803"/>
              <a:gd name="connsiteY251" fmla="*/ 196094 h 336364"/>
              <a:gd name="connsiteX252" fmla="*/ 412173 w 1550803"/>
              <a:gd name="connsiteY252" fmla="*/ 203003 h 336364"/>
              <a:gd name="connsiteX253" fmla="*/ 339386 w 1550803"/>
              <a:gd name="connsiteY253" fmla="*/ 134903 h 336364"/>
              <a:gd name="connsiteX254" fmla="*/ 420994 w 1550803"/>
              <a:gd name="connsiteY254" fmla="*/ 43364 h 336364"/>
              <a:gd name="connsiteX255" fmla="*/ 96227 w 1550803"/>
              <a:gd name="connsiteY255" fmla="*/ 38923 h 336364"/>
              <a:gd name="connsiteX256" fmla="*/ 49101 w 1550803"/>
              <a:gd name="connsiteY256" fmla="*/ 126329 h 336364"/>
              <a:gd name="connsiteX257" fmla="*/ 79696 w 1550803"/>
              <a:gd name="connsiteY257" fmla="*/ 164080 h 336364"/>
              <a:gd name="connsiteX258" fmla="*/ 126576 w 1550803"/>
              <a:gd name="connsiteY258" fmla="*/ 76673 h 336364"/>
              <a:gd name="connsiteX259" fmla="*/ 96227 w 1550803"/>
              <a:gd name="connsiteY259" fmla="*/ 38923 h 336364"/>
              <a:gd name="connsiteX260" fmla="*/ 995027 w 1550803"/>
              <a:gd name="connsiteY260" fmla="*/ 3146 h 336364"/>
              <a:gd name="connsiteX261" fmla="*/ 988674 w 1550803"/>
              <a:gd name="connsiteY261" fmla="*/ 47003 h 336364"/>
              <a:gd name="connsiteX262" fmla="*/ 1024512 w 1550803"/>
              <a:gd name="connsiteY262" fmla="*/ 47003 h 336364"/>
              <a:gd name="connsiteX263" fmla="*/ 1019269 w 1550803"/>
              <a:gd name="connsiteY263" fmla="*/ 84507 h 336364"/>
              <a:gd name="connsiteX264" fmla="*/ 983484 w 1550803"/>
              <a:gd name="connsiteY264" fmla="*/ 84507 h 336364"/>
              <a:gd name="connsiteX265" fmla="*/ 983493 w 1550803"/>
              <a:gd name="connsiteY265" fmla="*/ 84446 h 336364"/>
              <a:gd name="connsiteX266" fmla="*/ 983431 w 1550803"/>
              <a:gd name="connsiteY266" fmla="*/ 84507 h 336364"/>
              <a:gd name="connsiteX267" fmla="*/ 983484 w 1550803"/>
              <a:gd name="connsiteY267" fmla="*/ 84507 h 336364"/>
              <a:gd name="connsiteX268" fmla="*/ 975474 w 1550803"/>
              <a:gd name="connsiteY268" fmla="*/ 141257 h 336364"/>
              <a:gd name="connsiteX269" fmla="*/ 974918 w 1550803"/>
              <a:gd name="connsiteY269" fmla="*/ 148412 h 336364"/>
              <a:gd name="connsiteX270" fmla="*/ 991758 w 1550803"/>
              <a:gd name="connsiteY270" fmla="*/ 165252 h 336364"/>
              <a:gd name="connsiteX271" fmla="*/ 1010202 w 1550803"/>
              <a:gd name="connsiteY271" fmla="*/ 161366 h 336364"/>
              <a:gd name="connsiteX272" fmla="*/ 1011559 w 1550803"/>
              <a:gd name="connsiteY272" fmla="*/ 195292 h 336364"/>
              <a:gd name="connsiteX273" fmla="*/ 975720 w 1550803"/>
              <a:gd name="connsiteY273" fmla="*/ 203003 h 336364"/>
              <a:gd name="connsiteX274" fmla="*/ 926620 w 1550803"/>
              <a:gd name="connsiteY274" fmla="*/ 156431 h 336364"/>
              <a:gd name="connsiteX275" fmla="*/ 927730 w 1550803"/>
              <a:gd name="connsiteY275" fmla="*/ 141565 h 336364"/>
              <a:gd name="connsiteX276" fmla="*/ 935749 w 1550803"/>
              <a:gd name="connsiteY276" fmla="*/ 84507 h 336364"/>
              <a:gd name="connsiteX277" fmla="*/ 918354 w 1550803"/>
              <a:gd name="connsiteY277" fmla="*/ 84507 h 336364"/>
              <a:gd name="connsiteX278" fmla="*/ 923597 w 1550803"/>
              <a:gd name="connsiteY278" fmla="*/ 47003 h 336364"/>
              <a:gd name="connsiteX279" fmla="*/ 940992 w 1550803"/>
              <a:gd name="connsiteY279" fmla="*/ 47003 h 336364"/>
              <a:gd name="connsiteX280" fmla="*/ 946235 w 1550803"/>
              <a:gd name="connsiteY280" fmla="*/ 9499 h 336364"/>
              <a:gd name="connsiteX281" fmla="*/ 99805 w 1550803"/>
              <a:gd name="connsiteY281" fmla="*/ 0 h 336364"/>
              <a:gd name="connsiteX282" fmla="*/ 175368 w 1550803"/>
              <a:gd name="connsiteY282" fmla="*/ 75810 h 336364"/>
              <a:gd name="connsiteX283" fmla="*/ 117508 w 1550803"/>
              <a:gd name="connsiteY283" fmla="*/ 194614 h 336364"/>
              <a:gd name="connsiteX284" fmla="*/ 130215 w 1550803"/>
              <a:gd name="connsiteY284" fmla="*/ 204730 h 336364"/>
              <a:gd name="connsiteX285" fmla="*/ 130154 w 1550803"/>
              <a:gd name="connsiteY285" fmla="*/ 204730 h 336364"/>
              <a:gd name="connsiteX286" fmla="*/ 156246 w 1550803"/>
              <a:gd name="connsiteY286" fmla="*/ 218424 h 336364"/>
              <a:gd name="connsiteX287" fmla="*/ 159207 w 1550803"/>
              <a:gd name="connsiteY287" fmla="*/ 219472 h 336364"/>
              <a:gd name="connsiteX288" fmla="*/ 143231 w 1550803"/>
              <a:gd name="connsiteY288" fmla="*/ 251487 h 336364"/>
              <a:gd name="connsiteX289" fmla="*/ 141195 w 1550803"/>
              <a:gd name="connsiteY289" fmla="*/ 251178 h 336364"/>
              <a:gd name="connsiteX290" fmla="*/ 99682 w 1550803"/>
              <a:gd name="connsiteY290" fmla="*/ 233290 h 336364"/>
              <a:gd name="connsiteX291" fmla="*/ 68223 w 1550803"/>
              <a:gd name="connsiteY291" fmla="*/ 202694 h 336364"/>
              <a:gd name="connsiteX292" fmla="*/ 0 w 1550803"/>
              <a:gd name="connsiteY292" fmla="*/ 127686 h 336364"/>
              <a:gd name="connsiteX293" fmla="*/ 99805 w 1550803"/>
              <a:gd name="connsiteY293" fmla="*/ 0 h 33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Lst>
            <a:rect l="l" t="t" r="r" b="b"/>
            <a:pathLst>
              <a:path w="1550803" h="336364">
                <a:moveTo>
                  <a:pt x="1491956" y="278319"/>
                </a:moveTo>
                <a:cubicBezTo>
                  <a:pt x="1489427" y="278319"/>
                  <a:pt x="1486775" y="278442"/>
                  <a:pt x="1484307" y="278627"/>
                </a:cubicBezTo>
                <a:lnTo>
                  <a:pt x="1484369" y="278627"/>
                </a:lnTo>
                <a:lnTo>
                  <a:pt x="1478324" y="322300"/>
                </a:lnTo>
                <a:cubicBezTo>
                  <a:pt x="1480483" y="322485"/>
                  <a:pt x="1482827" y="322485"/>
                  <a:pt x="1485233" y="322485"/>
                </a:cubicBezTo>
                <a:cubicBezTo>
                  <a:pt x="1497816" y="322485"/>
                  <a:pt x="1505342" y="311752"/>
                  <a:pt x="1505342" y="292568"/>
                </a:cubicBezTo>
                <a:cubicBezTo>
                  <a:pt x="1505342" y="283007"/>
                  <a:pt x="1500530" y="278319"/>
                  <a:pt x="1491956" y="278319"/>
                </a:cubicBezTo>
                <a:close/>
                <a:moveTo>
                  <a:pt x="1334230" y="278195"/>
                </a:moveTo>
                <a:lnTo>
                  <a:pt x="1334243" y="278317"/>
                </a:lnTo>
                <a:lnTo>
                  <a:pt x="1323620" y="305336"/>
                </a:lnTo>
                <a:lnTo>
                  <a:pt x="1337190" y="305336"/>
                </a:lnTo>
                <a:lnTo>
                  <a:pt x="1334243" y="278317"/>
                </a:lnTo>
                <a:lnTo>
                  <a:pt x="1334291" y="278195"/>
                </a:lnTo>
                <a:close/>
                <a:moveTo>
                  <a:pt x="1187975" y="278195"/>
                </a:moveTo>
                <a:lnTo>
                  <a:pt x="1187988" y="278319"/>
                </a:lnTo>
                <a:lnTo>
                  <a:pt x="1177366" y="305336"/>
                </a:lnTo>
                <a:lnTo>
                  <a:pt x="1190936" y="305336"/>
                </a:lnTo>
                <a:lnTo>
                  <a:pt x="1187988" y="278319"/>
                </a:lnTo>
                <a:lnTo>
                  <a:pt x="1188037" y="278195"/>
                </a:lnTo>
                <a:close/>
                <a:moveTo>
                  <a:pt x="1387648" y="265735"/>
                </a:moveTo>
                <a:lnTo>
                  <a:pt x="1405228" y="265735"/>
                </a:lnTo>
                <a:lnTo>
                  <a:pt x="1423671" y="307619"/>
                </a:lnTo>
                <a:lnTo>
                  <a:pt x="1424288" y="297749"/>
                </a:lnTo>
                <a:lnTo>
                  <a:pt x="1428791" y="265735"/>
                </a:lnTo>
                <a:lnTo>
                  <a:pt x="1445446" y="265735"/>
                </a:lnTo>
                <a:lnTo>
                  <a:pt x="1435823" y="335068"/>
                </a:lnTo>
                <a:lnTo>
                  <a:pt x="1418305" y="335068"/>
                </a:lnTo>
                <a:lnTo>
                  <a:pt x="1399861" y="293184"/>
                </a:lnTo>
                <a:lnTo>
                  <a:pt x="1399368" y="301574"/>
                </a:lnTo>
                <a:lnTo>
                  <a:pt x="1394680" y="335068"/>
                </a:lnTo>
                <a:lnTo>
                  <a:pt x="1377840" y="335068"/>
                </a:lnTo>
                <a:close/>
                <a:moveTo>
                  <a:pt x="1323990" y="265735"/>
                </a:moveTo>
                <a:lnTo>
                  <a:pt x="1347800" y="265735"/>
                </a:lnTo>
                <a:lnTo>
                  <a:pt x="1358471" y="335068"/>
                </a:lnTo>
                <a:lnTo>
                  <a:pt x="1340521" y="335068"/>
                </a:lnTo>
                <a:lnTo>
                  <a:pt x="1338733" y="319215"/>
                </a:lnTo>
                <a:lnTo>
                  <a:pt x="1318130" y="319215"/>
                </a:lnTo>
                <a:lnTo>
                  <a:pt x="1311962" y="335068"/>
                </a:lnTo>
                <a:lnTo>
                  <a:pt x="1293703" y="335068"/>
                </a:lnTo>
                <a:close/>
                <a:moveTo>
                  <a:pt x="1241148" y="265735"/>
                </a:moveTo>
                <a:lnTo>
                  <a:pt x="1258419" y="265735"/>
                </a:lnTo>
                <a:lnTo>
                  <a:pt x="1251881" y="312122"/>
                </a:lnTo>
                <a:cubicBezTo>
                  <a:pt x="1251757" y="312985"/>
                  <a:pt x="1251696" y="313787"/>
                  <a:pt x="1251696" y="314589"/>
                </a:cubicBezTo>
                <a:cubicBezTo>
                  <a:pt x="1251696" y="320141"/>
                  <a:pt x="1255335" y="322484"/>
                  <a:pt x="1263601" y="322484"/>
                </a:cubicBezTo>
                <a:cubicBezTo>
                  <a:pt x="1271866" y="322484"/>
                  <a:pt x="1275938" y="321004"/>
                  <a:pt x="1275938" y="321004"/>
                </a:cubicBezTo>
                <a:lnTo>
                  <a:pt x="1273964" y="334698"/>
                </a:lnTo>
                <a:cubicBezTo>
                  <a:pt x="1273964" y="334698"/>
                  <a:pt x="1269276" y="336363"/>
                  <a:pt x="1259715" y="336363"/>
                </a:cubicBezTo>
                <a:cubicBezTo>
                  <a:pt x="1241086" y="336363"/>
                  <a:pt x="1234239" y="329146"/>
                  <a:pt x="1234239" y="317303"/>
                </a:cubicBezTo>
                <a:cubicBezTo>
                  <a:pt x="1234239" y="315638"/>
                  <a:pt x="1234362" y="313972"/>
                  <a:pt x="1234609" y="312122"/>
                </a:cubicBezTo>
                <a:close/>
                <a:moveTo>
                  <a:pt x="1177736" y="265735"/>
                </a:moveTo>
                <a:lnTo>
                  <a:pt x="1201546" y="265735"/>
                </a:lnTo>
                <a:lnTo>
                  <a:pt x="1212217" y="335068"/>
                </a:lnTo>
                <a:lnTo>
                  <a:pt x="1194267" y="335068"/>
                </a:lnTo>
                <a:lnTo>
                  <a:pt x="1192479" y="319215"/>
                </a:lnTo>
                <a:lnTo>
                  <a:pt x="1171876" y="319215"/>
                </a:lnTo>
                <a:lnTo>
                  <a:pt x="1165707" y="335068"/>
                </a:lnTo>
                <a:lnTo>
                  <a:pt x="1147449" y="335068"/>
                </a:lnTo>
                <a:close/>
                <a:moveTo>
                  <a:pt x="1012361" y="265735"/>
                </a:moveTo>
                <a:lnTo>
                  <a:pt x="1063065" y="265735"/>
                </a:lnTo>
                <a:lnTo>
                  <a:pt x="1061153" y="279861"/>
                </a:lnTo>
                <a:lnTo>
                  <a:pt x="1025006" y="321127"/>
                </a:lnTo>
                <a:lnTo>
                  <a:pt x="1056033" y="321127"/>
                </a:lnTo>
                <a:lnTo>
                  <a:pt x="1053998" y="335068"/>
                </a:lnTo>
                <a:lnTo>
                  <a:pt x="1001628" y="335068"/>
                </a:lnTo>
                <a:lnTo>
                  <a:pt x="1003725" y="321004"/>
                </a:lnTo>
                <a:lnTo>
                  <a:pt x="1040119" y="279676"/>
                </a:lnTo>
                <a:lnTo>
                  <a:pt x="1010449" y="279676"/>
                </a:lnTo>
                <a:close/>
                <a:moveTo>
                  <a:pt x="862530" y="265735"/>
                </a:moveTo>
                <a:lnTo>
                  <a:pt x="880603" y="265735"/>
                </a:lnTo>
                <a:lnTo>
                  <a:pt x="883071" y="307927"/>
                </a:lnTo>
                <a:lnTo>
                  <a:pt x="882886" y="318537"/>
                </a:lnTo>
                <a:lnTo>
                  <a:pt x="885970" y="307927"/>
                </a:lnTo>
                <a:lnTo>
                  <a:pt x="899294" y="269436"/>
                </a:lnTo>
                <a:lnTo>
                  <a:pt x="916689" y="269436"/>
                </a:lnTo>
                <a:lnTo>
                  <a:pt x="919403" y="307927"/>
                </a:lnTo>
                <a:lnTo>
                  <a:pt x="919218" y="318290"/>
                </a:lnTo>
                <a:lnTo>
                  <a:pt x="922425" y="307927"/>
                </a:lnTo>
                <a:lnTo>
                  <a:pt x="936304" y="265735"/>
                </a:lnTo>
                <a:lnTo>
                  <a:pt x="954686" y="265735"/>
                </a:lnTo>
                <a:lnTo>
                  <a:pt x="929396" y="335068"/>
                </a:lnTo>
                <a:lnTo>
                  <a:pt x="908855" y="335068"/>
                </a:lnTo>
                <a:lnTo>
                  <a:pt x="904845" y="299723"/>
                </a:lnTo>
                <a:lnTo>
                  <a:pt x="904660" y="293678"/>
                </a:lnTo>
                <a:lnTo>
                  <a:pt x="902686" y="299723"/>
                </a:lnTo>
                <a:lnTo>
                  <a:pt x="888992" y="335068"/>
                </a:lnTo>
                <a:lnTo>
                  <a:pt x="868513" y="335068"/>
                </a:lnTo>
                <a:close/>
                <a:moveTo>
                  <a:pt x="713871" y="265735"/>
                </a:moveTo>
                <a:lnTo>
                  <a:pt x="731513" y="265735"/>
                </a:lnTo>
                <a:lnTo>
                  <a:pt x="749956" y="307619"/>
                </a:lnTo>
                <a:lnTo>
                  <a:pt x="750512" y="297749"/>
                </a:lnTo>
                <a:lnTo>
                  <a:pt x="755014" y="265735"/>
                </a:lnTo>
                <a:lnTo>
                  <a:pt x="771731" y="265735"/>
                </a:lnTo>
                <a:lnTo>
                  <a:pt x="762046" y="335068"/>
                </a:lnTo>
                <a:lnTo>
                  <a:pt x="744590" y="335068"/>
                </a:lnTo>
                <a:lnTo>
                  <a:pt x="726085" y="293184"/>
                </a:lnTo>
                <a:lnTo>
                  <a:pt x="725653" y="301574"/>
                </a:lnTo>
                <a:lnTo>
                  <a:pt x="720965" y="335068"/>
                </a:lnTo>
                <a:lnTo>
                  <a:pt x="704125" y="335068"/>
                </a:lnTo>
                <a:close/>
                <a:moveTo>
                  <a:pt x="1089035" y="265674"/>
                </a:moveTo>
                <a:lnTo>
                  <a:pt x="1136717" y="265674"/>
                </a:lnTo>
                <a:lnTo>
                  <a:pt x="1134866" y="279553"/>
                </a:lnTo>
                <a:lnTo>
                  <a:pt x="1104579" y="279553"/>
                </a:lnTo>
                <a:lnTo>
                  <a:pt x="1102729" y="293062"/>
                </a:lnTo>
                <a:lnTo>
                  <a:pt x="1129500" y="293062"/>
                </a:lnTo>
                <a:lnTo>
                  <a:pt x="1127464" y="306817"/>
                </a:lnTo>
                <a:lnTo>
                  <a:pt x="1100755" y="306817"/>
                </a:lnTo>
                <a:lnTo>
                  <a:pt x="1099953" y="312369"/>
                </a:lnTo>
                <a:cubicBezTo>
                  <a:pt x="1099830" y="313047"/>
                  <a:pt x="1099830" y="313726"/>
                  <a:pt x="1099830" y="314343"/>
                </a:cubicBezTo>
                <a:cubicBezTo>
                  <a:pt x="1099830" y="320326"/>
                  <a:pt x="1104024" y="322485"/>
                  <a:pt x="1113770" y="322485"/>
                </a:cubicBezTo>
                <a:cubicBezTo>
                  <a:pt x="1122468" y="322485"/>
                  <a:pt x="1128821" y="321190"/>
                  <a:pt x="1129006" y="321128"/>
                </a:cubicBezTo>
                <a:lnTo>
                  <a:pt x="1127032" y="334699"/>
                </a:lnTo>
                <a:cubicBezTo>
                  <a:pt x="1127032" y="334699"/>
                  <a:pt x="1119384" y="336364"/>
                  <a:pt x="1109637" y="336364"/>
                </a:cubicBezTo>
                <a:cubicBezTo>
                  <a:pt x="1089775" y="336364"/>
                  <a:pt x="1082188" y="328715"/>
                  <a:pt x="1082188" y="316502"/>
                </a:cubicBezTo>
                <a:cubicBezTo>
                  <a:pt x="1082188" y="314960"/>
                  <a:pt x="1082373" y="313109"/>
                  <a:pt x="1082558" y="311690"/>
                </a:cubicBezTo>
                <a:close/>
                <a:moveTo>
                  <a:pt x="794554" y="265674"/>
                </a:moveTo>
                <a:lnTo>
                  <a:pt x="842236" y="265674"/>
                </a:lnTo>
                <a:lnTo>
                  <a:pt x="840385" y="279553"/>
                </a:lnTo>
                <a:lnTo>
                  <a:pt x="810098" y="279553"/>
                </a:lnTo>
                <a:lnTo>
                  <a:pt x="808248" y="293062"/>
                </a:lnTo>
                <a:lnTo>
                  <a:pt x="835019" y="293062"/>
                </a:lnTo>
                <a:lnTo>
                  <a:pt x="832983" y="306817"/>
                </a:lnTo>
                <a:lnTo>
                  <a:pt x="806274" y="306817"/>
                </a:lnTo>
                <a:lnTo>
                  <a:pt x="805472" y="312369"/>
                </a:lnTo>
                <a:cubicBezTo>
                  <a:pt x="805349" y="313047"/>
                  <a:pt x="805349" y="313726"/>
                  <a:pt x="805349" y="314343"/>
                </a:cubicBezTo>
                <a:cubicBezTo>
                  <a:pt x="805349" y="320326"/>
                  <a:pt x="809543" y="322485"/>
                  <a:pt x="819289" y="322485"/>
                </a:cubicBezTo>
                <a:cubicBezTo>
                  <a:pt x="827987" y="322485"/>
                  <a:pt x="834340" y="321190"/>
                  <a:pt x="834525" y="321128"/>
                </a:cubicBezTo>
                <a:lnTo>
                  <a:pt x="832551" y="334699"/>
                </a:lnTo>
                <a:cubicBezTo>
                  <a:pt x="832551" y="334699"/>
                  <a:pt x="824903" y="336364"/>
                  <a:pt x="815156" y="336364"/>
                </a:cubicBezTo>
                <a:cubicBezTo>
                  <a:pt x="795294" y="336364"/>
                  <a:pt x="787707" y="328715"/>
                  <a:pt x="787707" y="316502"/>
                </a:cubicBezTo>
                <a:cubicBezTo>
                  <a:pt x="787707" y="314960"/>
                  <a:pt x="787892" y="313109"/>
                  <a:pt x="788077" y="311690"/>
                </a:cubicBezTo>
                <a:close/>
                <a:moveTo>
                  <a:pt x="1493128" y="264440"/>
                </a:moveTo>
                <a:cubicBezTo>
                  <a:pt x="1515396" y="264440"/>
                  <a:pt x="1522798" y="275852"/>
                  <a:pt x="1522798" y="292260"/>
                </a:cubicBezTo>
                <a:cubicBezTo>
                  <a:pt x="1522798" y="315206"/>
                  <a:pt x="1514101" y="336302"/>
                  <a:pt x="1483012" y="336302"/>
                </a:cubicBezTo>
                <a:cubicBezTo>
                  <a:pt x="1468948" y="336302"/>
                  <a:pt x="1459387" y="333588"/>
                  <a:pt x="1459387" y="333588"/>
                </a:cubicBezTo>
                <a:lnTo>
                  <a:pt x="1468763" y="266969"/>
                </a:lnTo>
                <a:lnTo>
                  <a:pt x="1468825" y="266969"/>
                </a:lnTo>
                <a:cubicBezTo>
                  <a:pt x="1468825" y="266969"/>
                  <a:pt x="1480668" y="264440"/>
                  <a:pt x="1493128" y="264440"/>
                </a:cubicBezTo>
                <a:close/>
                <a:moveTo>
                  <a:pt x="1103160" y="81115"/>
                </a:moveTo>
                <a:cubicBezTo>
                  <a:pt x="1076142" y="81115"/>
                  <a:pt x="1072010" y="120531"/>
                  <a:pt x="1072010" y="138728"/>
                </a:cubicBezTo>
                <a:cubicBezTo>
                  <a:pt x="1072010" y="153039"/>
                  <a:pt x="1075341" y="165190"/>
                  <a:pt x="1091872" y="165190"/>
                </a:cubicBezTo>
                <a:cubicBezTo>
                  <a:pt x="1117533" y="165190"/>
                  <a:pt x="1123022" y="127440"/>
                  <a:pt x="1123022" y="107577"/>
                </a:cubicBezTo>
                <a:cubicBezTo>
                  <a:pt x="1123022" y="93267"/>
                  <a:pt x="1119136" y="81115"/>
                  <a:pt x="1103160" y="81115"/>
                </a:cubicBezTo>
                <a:close/>
                <a:moveTo>
                  <a:pt x="563546" y="79449"/>
                </a:moveTo>
                <a:cubicBezTo>
                  <a:pt x="546707" y="79449"/>
                  <a:pt x="540106" y="92403"/>
                  <a:pt x="537331" y="106220"/>
                </a:cubicBezTo>
                <a:lnTo>
                  <a:pt x="579523" y="106220"/>
                </a:lnTo>
                <a:cubicBezTo>
                  <a:pt x="580078" y="104555"/>
                  <a:pt x="580880" y="99620"/>
                  <a:pt x="580880" y="95734"/>
                </a:cubicBezTo>
                <a:lnTo>
                  <a:pt x="580941" y="95734"/>
                </a:lnTo>
                <a:cubicBezTo>
                  <a:pt x="580941" y="85556"/>
                  <a:pt x="575451" y="79449"/>
                  <a:pt x="563546" y="79449"/>
                </a:cubicBezTo>
                <a:close/>
                <a:moveTo>
                  <a:pt x="416861" y="79449"/>
                </a:moveTo>
                <a:cubicBezTo>
                  <a:pt x="400022" y="79449"/>
                  <a:pt x="393421" y="92403"/>
                  <a:pt x="390646" y="106220"/>
                </a:cubicBezTo>
                <a:lnTo>
                  <a:pt x="432838" y="106220"/>
                </a:lnTo>
                <a:cubicBezTo>
                  <a:pt x="433393" y="104555"/>
                  <a:pt x="434195" y="99620"/>
                  <a:pt x="434195" y="95734"/>
                </a:cubicBezTo>
                <a:lnTo>
                  <a:pt x="434256" y="95734"/>
                </a:lnTo>
                <a:cubicBezTo>
                  <a:pt x="434256" y="85556"/>
                  <a:pt x="428766" y="79449"/>
                  <a:pt x="416861" y="79449"/>
                </a:cubicBezTo>
                <a:close/>
                <a:moveTo>
                  <a:pt x="1177551" y="46942"/>
                </a:moveTo>
                <a:lnTo>
                  <a:pt x="1225541" y="46942"/>
                </a:lnTo>
                <a:lnTo>
                  <a:pt x="1233807" y="153656"/>
                </a:lnTo>
                <a:lnTo>
                  <a:pt x="1271311" y="46942"/>
                </a:lnTo>
                <a:lnTo>
                  <a:pt x="1312948" y="46942"/>
                </a:lnTo>
                <a:lnTo>
                  <a:pt x="1320905" y="153656"/>
                </a:lnTo>
                <a:lnTo>
                  <a:pt x="1358718" y="46942"/>
                </a:lnTo>
                <a:lnTo>
                  <a:pt x="1407263" y="46942"/>
                </a:lnTo>
                <a:lnTo>
                  <a:pt x="1344900" y="199425"/>
                </a:lnTo>
                <a:lnTo>
                  <a:pt x="1291975" y="199425"/>
                </a:lnTo>
                <a:lnTo>
                  <a:pt x="1284512" y="133238"/>
                </a:lnTo>
                <a:lnTo>
                  <a:pt x="1283710" y="110600"/>
                </a:lnTo>
                <a:lnTo>
                  <a:pt x="1276554" y="133238"/>
                </a:lnTo>
                <a:lnTo>
                  <a:pt x="1250092" y="199425"/>
                </a:lnTo>
                <a:lnTo>
                  <a:pt x="1197105" y="199425"/>
                </a:lnTo>
                <a:close/>
                <a:moveTo>
                  <a:pt x="198499" y="46818"/>
                </a:moveTo>
                <a:lnTo>
                  <a:pt x="246181" y="46818"/>
                </a:lnTo>
                <a:lnTo>
                  <a:pt x="232672" y="143600"/>
                </a:lnTo>
                <a:lnTo>
                  <a:pt x="232672" y="143724"/>
                </a:lnTo>
                <a:cubicBezTo>
                  <a:pt x="232426" y="145636"/>
                  <a:pt x="232117" y="147610"/>
                  <a:pt x="232117" y="149214"/>
                </a:cubicBezTo>
                <a:cubicBezTo>
                  <a:pt x="232117" y="163031"/>
                  <a:pt x="242048" y="165190"/>
                  <a:pt x="252781" y="165190"/>
                </a:cubicBezTo>
                <a:cubicBezTo>
                  <a:pt x="264070" y="165190"/>
                  <a:pt x="273199" y="162414"/>
                  <a:pt x="273199" y="162414"/>
                </a:cubicBezTo>
                <a:lnTo>
                  <a:pt x="289175" y="46880"/>
                </a:lnTo>
                <a:lnTo>
                  <a:pt x="336857" y="46880"/>
                </a:lnTo>
                <a:lnTo>
                  <a:pt x="316995" y="189679"/>
                </a:lnTo>
                <a:cubicBezTo>
                  <a:pt x="316995" y="189679"/>
                  <a:pt x="285289" y="202879"/>
                  <a:pt x="244762" y="202879"/>
                </a:cubicBezTo>
                <a:cubicBezTo>
                  <a:pt x="206703" y="202879"/>
                  <a:pt x="184682" y="191591"/>
                  <a:pt x="184682" y="154642"/>
                </a:cubicBezTo>
                <a:cubicBezTo>
                  <a:pt x="184682" y="149707"/>
                  <a:pt x="184990" y="144464"/>
                  <a:pt x="185792" y="138357"/>
                </a:cubicBezTo>
                <a:close/>
                <a:moveTo>
                  <a:pt x="858150" y="43611"/>
                </a:moveTo>
                <a:cubicBezTo>
                  <a:pt x="882392" y="43611"/>
                  <a:pt x="905277" y="48854"/>
                  <a:pt x="911939" y="51877"/>
                </a:cubicBezTo>
                <a:lnTo>
                  <a:pt x="900342" y="86358"/>
                </a:lnTo>
                <a:cubicBezTo>
                  <a:pt x="900342" y="86358"/>
                  <a:pt x="883811" y="79758"/>
                  <a:pt x="858150" y="79758"/>
                </a:cubicBezTo>
                <a:cubicBezTo>
                  <a:pt x="853770" y="79758"/>
                  <a:pt x="836067" y="79758"/>
                  <a:pt x="836067" y="89381"/>
                </a:cubicBezTo>
                <a:lnTo>
                  <a:pt x="836005" y="89381"/>
                </a:lnTo>
                <a:cubicBezTo>
                  <a:pt x="836005" y="96845"/>
                  <a:pt x="847047" y="98757"/>
                  <a:pt x="861358" y="103198"/>
                </a:cubicBezTo>
                <a:cubicBezTo>
                  <a:pt x="888375" y="111464"/>
                  <a:pt x="904105" y="120840"/>
                  <a:pt x="904105" y="149523"/>
                </a:cubicBezTo>
                <a:cubicBezTo>
                  <a:pt x="904105" y="187582"/>
                  <a:pt x="876532" y="202756"/>
                  <a:pt x="834648" y="202756"/>
                </a:cubicBezTo>
                <a:cubicBezTo>
                  <a:pt x="801832" y="202756"/>
                  <a:pt x="780613" y="193380"/>
                  <a:pt x="780613" y="193380"/>
                </a:cubicBezTo>
                <a:lnTo>
                  <a:pt x="791654" y="158344"/>
                </a:lnTo>
                <a:cubicBezTo>
                  <a:pt x="791654" y="158344"/>
                  <a:pt x="811208" y="166609"/>
                  <a:pt x="835512" y="166609"/>
                </a:cubicBezTo>
                <a:cubicBezTo>
                  <a:pt x="850131" y="166609"/>
                  <a:pt x="858644" y="163587"/>
                  <a:pt x="858644" y="156678"/>
                </a:cubicBezTo>
                <a:cubicBezTo>
                  <a:pt x="858644" y="148659"/>
                  <a:pt x="847911" y="146747"/>
                  <a:pt x="835512" y="142367"/>
                </a:cubicBezTo>
                <a:cubicBezTo>
                  <a:pt x="807692" y="132745"/>
                  <a:pt x="790853" y="121148"/>
                  <a:pt x="790853" y="93267"/>
                </a:cubicBezTo>
                <a:cubicBezTo>
                  <a:pt x="790853" y="55516"/>
                  <a:pt x="821756" y="43611"/>
                  <a:pt x="858150" y="43611"/>
                </a:cubicBezTo>
                <a:close/>
                <a:moveTo>
                  <a:pt x="1490722" y="43426"/>
                </a:moveTo>
                <a:cubicBezTo>
                  <a:pt x="1529028" y="43426"/>
                  <a:pt x="1550803" y="54714"/>
                  <a:pt x="1550803" y="91416"/>
                </a:cubicBezTo>
                <a:cubicBezTo>
                  <a:pt x="1550803" y="96351"/>
                  <a:pt x="1550556" y="101903"/>
                  <a:pt x="1549692" y="107948"/>
                </a:cubicBezTo>
                <a:lnTo>
                  <a:pt x="1536985" y="199487"/>
                </a:lnTo>
                <a:lnTo>
                  <a:pt x="1489304" y="199487"/>
                </a:lnTo>
                <a:lnTo>
                  <a:pt x="1502812" y="102705"/>
                </a:lnTo>
                <a:lnTo>
                  <a:pt x="1502874" y="102643"/>
                </a:lnTo>
                <a:cubicBezTo>
                  <a:pt x="1502874" y="102643"/>
                  <a:pt x="1503121" y="99312"/>
                  <a:pt x="1503121" y="97708"/>
                </a:cubicBezTo>
                <a:cubicBezTo>
                  <a:pt x="1503121" y="83644"/>
                  <a:pt x="1493436" y="81177"/>
                  <a:pt x="1482457" y="81177"/>
                </a:cubicBezTo>
                <a:cubicBezTo>
                  <a:pt x="1471477" y="81177"/>
                  <a:pt x="1462039" y="83952"/>
                  <a:pt x="1462039" y="83952"/>
                </a:cubicBezTo>
                <a:lnTo>
                  <a:pt x="1446063" y="199487"/>
                </a:lnTo>
                <a:lnTo>
                  <a:pt x="1398381" y="199487"/>
                </a:lnTo>
                <a:lnTo>
                  <a:pt x="1418490" y="56688"/>
                </a:lnTo>
                <a:cubicBezTo>
                  <a:pt x="1418490" y="56688"/>
                  <a:pt x="1450196" y="43426"/>
                  <a:pt x="1490722" y="43426"/>
                </a:cubicBezTo>
                <a:close/>
                <a:moveTo>
                  <a:pt x="717078" y="43426"/>
                </a:moveTo>
                <a:cubicBezTo>
                  <a:pt x="755384" y="43426"/>
                  <a:pt x="777220" y="54714"/>
                  <a:pt x="777220" y="91416"/>
                </a:cubicBezTo>
                <a:cubicBezTo>
                  <a:pt x="777220" y="96351"/>
                  <a:pt x="776974" y="101903"/>
                  <a:pt x="776110" y="107948"/>
                </a:cubicBezTo>
                <a:lnTo>
                  <a:pt x="763403" y="199487"/>
                </a:lnTo>
                <a:lnTo>
                  <a:pt x="715721" y="199487"/>
                </a:lnTo>
                <a:lnTo>
                  <a:pt x="729230" y="102705"/>
                </a:lnTo>
                <a:lnTo>
                  <a:pt x="729230" y="102643"/>
                </a:lnTo>
                <a:cubicBezTo>
                  <a:pt x="729230" y="102643"/>
                  <a:pt x="729477" y="99312"/>
                  <a:pt x="729477" y="97708"/>
                </a:cubicBezTo>
                <a:cubicBezTo>
                  <a:pt x="729477" y="83644"/>
                  <a:pt x="719854" y="81177"/>
                  <a:pt x="708813" y="81177"/>
                </a:cubicBezTo>
                <a:cubicBezTo>
                  <a:pt x="697771" y="81177"/>
                  <a:pt x="688395" y="83952"/>
                  <a:pt x="688395" y="83952"/>
                </a:cubicBezTo>
                <a:lnTo>
                  <a:pt x="672419" y="199487"/>
                </a:lnTo>
                <a:lnTo>
                  <a:pt x="624737" y="199487"/>
                </a:lnTo>
                <a:lnTo>
                  <a:pt x="644846" y="56688"/>
                </a:lnTo>
                <a:cubicBezTo>
                  <a:pt x="644846" y="56688"/>
                  <a:pt x="676552" y="43426"/>
                  <a:pt x="717078" y="43426"/>
                </a:cubicBezTo>
                <a:close/>
                <a:moveTo>
                  <a:pt x="1105072" y="43364"/>
                </a:moveTo>
                <a:cubicBezTo>
                  <a:pt x="1153865" y="43364"/>
                  <a:pt x="1170396" y="69580"/>
                  <a:pt x="1170396" y="106220"/>
                </a:cubicBezTo>
                <a:cubicBezTo>
                  <a:pt x="1170396" y="153347"/>
                  <a:pt x="1146709" y="203003"/>
                  <a:pt x="1089590" y="203003"/>
                </a:cubicBezTo>
                <a:cubicBezTo>
                  <a:pt x="1041044" y="203003"/>
                  <a:pt x="1024266" y="177095"/>
                  <a:pt x="1024266" y="140948"/>
                </a:cubicBezTo>
                <a:cubicBezTo>
                  <a:pt x="1024266" y="87468"/>
                  <a:pt x="1049618" y="43364"/>
                  <a:pt x="1105072" y="43364"/>
                </a:cubicBezTo>
                <a:close/>
                <a:moveTo>
                  <a:pt x="567679" y="43364"/>
                </a:moveTo>
                <a:cubicBezTo>
                  <a:pt x="607959" y="43364"/>
                  <a:pt x="625046" y="66002"/>
                  <a:pt x="625046" y="95734"/>
                </a:cubicBezTo>
                <a:cubicBezTo>
                  <a:pt x="625046" y="110600"/>
                  <a:pt x="620358" y="124972"/>
                  <a:pt x="616780" y="134903"/>
                </a:cubicBezTo>
                <a:lnTo>
                  <a:pt x="533259" y="134903"/>
                </a:lnTo>
                <a:lnTo>
                  <a:pt x="533198" y="134903"/>
                </a:lnTo>
                <a:cubicBezTo>
                  <a:pt x="532643" y="137124"/>
                  <a:pt x="532643" y="139591"/>
                  <a:pt x="532643" y="141257"/>
                </a:cubicBezTo>
                <a:cubicBezTo>
                  <a:pt x="532643" y="157541"/>
                  <a:pt x="544239" y="165499"/>
                  <a:pt x="567679" y="165499"/>
                </a:cubicBezTo>
                <a:cubicBezTo>
                  <a:pt x="586431" y="165499"/>
                  <a:pt x="601297" y="160811"/>
                  <a:pt x="601297" y="160811"/>
                </a:cubicBezTo>
                <a:lnTo>
                  <a:pt x="604073" y="196094"/>
                </a:lnTo>
                <a:cubicBezTo>
                  <a:pt x="604073" y="196094"/>
                  <a:pt x="585568" y="203003"/>
                  <a:pt x="558858" y="203003"/>
                </a:cubicBezTo>
                <a:cubicBezTo>
                  <a:pt x="513089" y="203003"/>
                  <a:pt x="486071" y="183140"/>
                  <a:pt x="486071" y="134903"/>
                </a:cubicBezTo>
                <a:cubicBezTo>
                  <a:pt x="486071" y="86666"/>
                  <a:pt x="511978" y="43364"/>
                  <a:pt x="567679" y="43364"/>
                </a:cubicBezTo>
                <a:close/>
                <a:moveTo>
                  <a:pt x="420994" y="43364"/>
                </a:moveTo>
                <a:cubicBezTo>
                  <a:pt x="461274" y="43364"/>
                  <a:pt x="478361" y="66002"/>
                  <a:pt x="478361" y="95734"/>
                </a:cubicBezTo>
                <a:cubicBezTo>
                  <a:pt x="478361" y="110600"/>
                  <a:pt x="473673" y="124972"/>
                  <a:pt x="470095" y="134903"/>
                </a:cubicBezTo>
                <a:lnTo>
                  <a:pt x="386574" y="134903"/>
                </a:lnTo>
                <a:lnTo>
                  <a:pt x="386513" y="134903"/>
                </a:lnTo>
                <a:cubicBezTo>
                  <a:pt x="385958" y="137124"/>
                  <a:pt x="385958" y="139591"/>
                  <a:pt x="385958" y="141257"/>
                </a:cubicBezTo>
                <a:cubicBezTo>
                  <a:pt x="385958" y="157541"/>
                  <a:pt x="397554" y="165499"/>
                  <a:pt x="420994" y="165499"/>
                </a:cubicBezTo>
                <a:cubicBezTo>
                  <a:pt x="439746" y="165499"/>
                  <a:pt x="454612" y="160811"/>
                  <a:pt x="454612" y="160811"/>
                </a:cubicBezTo>
                <a:lnTo>
                  <a:pt x="457388" y="196094"/>
                </a:lnTo>
                <a:cubicBezTo>
                  <a:pt x="457388" y="196094"/>
                  <a:pt x="438944" y="203003"/>
                  <a:pt x="412173" y="203003"/>
                </a:cubicBezTo>
                <a:cubicBezTo>
                  <a:pt x="366404" y="203003"/>
                  <a:pt x="339386" y="183140"/>
                  <a:pt x="339386" y="134903"/>
                </a:cubicBezTo>
                <a:cubicBezTo>
                  <a:pt x="339386" y="86666"/>
                  <a:pt x="365293" y="43364"/>
                  <a:pt x="420994" y="43364"/>
                </a:cubicBezTo>
                <a:close/>
                <a:moveTo>
                  <a:pt x="96227" y="38923"/>
                </a:moveTo>
                <a:cubicBezTo>
                  <a:pt x="54344" y="39231"/>
                  <a:pt x="49101" y="98201"/>
                  <a:pt x="49101" y="126329"/>
                </a:cubicBezTo>
                <a:cubicBezTo>
                  <a:pt x="49101" y="145883"/>
                  <a:pt x="54899" y="164080"/>
                  <a:pt x="79696" y="164080"/>
                </a:cubicBezTo>
                <a:cubicBezTo>
                  <a:pt x="120223" y="164080"/>
                  <a:pt x="126576" y="104801"/>
                  <a:pt x="126576" y="76673"/>
                </a:cubicBezTo>
                <a:cubicBezTo>
                  <a:pt x="126576" y="56564"/>
                  <a:pt x="120223" y="38923"/>
                  <a:pt x="96227" y="38923"/>
                </a:cubicBezTo>
                <a:close/>
                <a:moveTo>
                  <a:pt x="995027" y="3146"/>
                </a:moveTo>
                <a:lnTo>
                  <a:pt x="988674" y="47003"/>
                </a:lnTo>
                <a:lnTo>
                  <a:pt x="1024512" y="47003"/>
                </a:lnTo>
                <a:lnTo>
                  <a:pt x="1019269" y="84507"/>
                </a:lnTo>
                <a:lnTo>
                  <a:pt x="983484" y="84507"/>
                </a:lnTo>
                <a:lnTo>
                  <a:pt x="983493" y="84446"/>
                </a:lnTo>
                <a:lnTo>
                  <a:pt x="983431" y="84507"/>
                </a:lnTo>
                <a:lnTo>
                  <a:pt x="983484" y="84507"/>
                </a:lnTo>
                <a:lnTo>
                  <a:pt x="975474" y="141257"/>
                </a:lnTo>
                <a:cubicBezTo>
                  <a:pt x="975227" y="143724"/>
                  <a:pt x="974918" y="146253"/>
                  <a:pt x="974918" y="148412"/>
                </a:cubicBezTo>
                <a:cubicBezTo>
                  <a:pt x="974918" y="159454"/>
                  <a:pt x="979915" y="165252"/>
                  <a:pt x="991758" y="165252"/>
                </a:cubicBezTo>
                <a:cubicBezTo>
                  <a:pt x="1001936" y="165252"/>
                  <a:pt x="1010202" y="161366"/>
                  <a:pt x="1010202" y="161366"/>
                </a:cubicBezTo>
                <a:lnTo>
                  <a:pt x="1011559" y="195292"/>
                </a:lnTo>
                <a:cubicBezTo>
                  <a:pt x="1011559" y="195292"/>
                  <a:pt x="999160" y="203003"/>
                  <a:pt x="975720" y="203003"/>
                </a:cubicBezTo>
                <a:cubicBezTo>
                  <a:pt x="948703" y="203003"/>
                  <a:pt x="926620" y="192270"/>
                  <a:pt x="926620" y="156431"/>
                </a:cubicBezTo>
                <a:cubicBezTo>
                  <a:pt x="926620" y="151743"/>
                  <a:pt x="926866" y="147055"/>
                  <a:pt x="927730" y="141565"/>
                </a:cubicBezTo>
                <a:lnTo>
                  <a:pt x="935749" y="84507"/>
                </a:lnTo>
                <a:lnTo>
                  <a:pt x="918354" y="84507"/>
                </a:lnTo>
                <a:lnTo>
                  <a:pt x="923597" y="47003"/>
                </a:lnTo>
                <a:lnTo>
                  <a:pt x="940992" y="47003"/>
                </a:lnTo>
                <a:lnTo>
                  <a:pt x="946235" y="9499"/>
                </a:lnTo>
                <a:close/>
                <a:moveTo>
                  <a:pt x="99805" y="0"/>
                </a:moveTo>
                <a:cubicBezTo>
                  <a:pt x="152483" y="0"/>
                  <a:pt x="175368" y="28621"/>
                  <a:pt x="175368" y="75810"/>
                </a:cubicBezTo>
                <a:cubicBezTo>
                  <a:pt x="175368" y="122998"/>
                  <a:pt x="160749" y="174813"/>
                  <a:pt x="117508" y="194614"/>
                </a:cubicBezTo>
                <a:cubicBezTo>
                  <a:pt x="121333" y="198191"/>
                  <a:pt x="125527" y="201584"/>
                  <a:pt x="130215" y="204730"/>
                </a:cubicBezTo>
                <a:lnTo>
                  <a:pt x="130154" y="204730"/>
                </a:lnTo>
                <a:cubicBezTo>
                  <a:pt x="141812" y="212625"/>
                  <a:pt x="151496" y="216697"/>
                  <a:pt x="156246" y="218424"/>
                </a:cubicBezTo>
                <a:lnTo>
                  <a:pt x="159207" y="219472"/>
                </a:lnTo>
                <a:lnTo>
                  <a:pt x="143231" y="251487"/>
                </a:lnTo>
                <a:lnTo>
                  <a:pt x="141195" y="251178"/>
                </a:lnTo>
                <a:cubicBezTo>
                  <a:pt x="135274" y="250191"/>
                  <a:pt x="119359" y="246552"/>
                  <a:pt x="99682" y="233290"/>
                </a:cubicBezTo>
                <a:cubicBezTo>
                  <a:pt x="86296" y="224284"/>
                  <a:pt x="76118" y="213797"/>
                  <a:pt x="68223" y="202694"/>
                </a:cubicBezTo>
                <a:cubicBezTo>
                  <a:pt x="18197" y="199795"/>
                  <a:pt x="0" y="170372"/>
                  <a:pt x="0" y="127686"/>
                </a:cubicBezTo>
                <a:cubicBezTo>
                  <a:pt x="0" y="66989"/>
                  <a:pt x="24797" y="0"/>
                  <a:pt x="99805" y="0"/>
                </a:cubicBezTo>
                <a:close/>
              </a:path>
            </a:pathLst>
          </a:custGeom>
          <a:solidFill>
            <a:schemeClr val="bg1"/>
          </a:solidFill>
          <a:ln w="0" cap="flat">
            <a:noFill/>
            <a:prstDash val="solid"/>
            <a:miter/>
          </a:ln>
        </p:spPr>
        <p:txBody>
          <a:bodyPr rtlCol="0" anchor="ctr"/>
          <a:lstStyle/>
          <a:p>
            <a:endParaRPr lang="en-US"/>
          </a:p>
        </p:txBody>
      </p:sp>
      <p:sp>
        <p:nvSpPr>
          <p:cNvPr id="16" name="Text Placeholder 7">
            <a:extLst>
              <a:ext uri="{FF2B5EF4-FFF2-40B4-BE49-F238E27FC236}">
                <a16:creationId xmlns:a16="http://schemas.microsoft.com/office/drawing/2014/main" id="{D4388AA5-45B7-D6FA-E0F1-5C7069EE11CE}"/>
              </a:ext>
            </a:extLst>
          </p:cNvPr>
          <p:cNvSpPr>
            <a:spLocks noGrp="1"/>
          </p:cNvSpPr>
          <p:nvPr>
            <p:ph type="body" sz="quarter" idx="14"/>
          </p:nvPr>
        </p:nvSpPr>
        <p:spPr>
          <a:xfrm>
            <a:off x="6257925" y="2217600"/>
            <a:ext cx="5108574" cy="42974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128500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942" userDrawn="1">
          <p15:clr>
            <a:srgbClr val="FBAE40"/>
          </p15:clr>
        </p15:guide>
        <p15:guide id="7" pos="3742"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Green Two Column Text">
    <p:bg>
      <p:bgPr>
        <a:solidFill>
          <a:srgbClr val="AEC09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5114BDB-B90B-A65A-55CD-89B4B141274C}"/>
              </a:ext>
            </a:extLst>
          </p:cNvPr>
          <p:cNvSpPr>
            <a:spLocks noGrp="1"/>
          </p:cNvSpPr>
          <p:nvPr>
            <p:ph type="body" sz="quarter" idx="13"/>
          </p:nvPr>
        </p:nvSpPr>
        <p:spPr>
          <a:xfrm>
            <a:off x="825501" y="2217600"/>
            <a:ext cx="5114924" cy="42974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1">
            <a:extLst>
              <a:ext uri="{FF2B5EF4-FFF2-40B4-BE49-F238E27FC236}">
                <a16:creationId xmlns:a16="http://schemas.microsoft.com/office/drawing/2014/main" id="{BBA7F138-5BFA-CC08-D395-47AB963846D8}"/>
              </a:ext>
            </a:extLst>
          </p:cNvPr>
          <p:cNvSpPr>
            <a:spLocks noGrp="1"/>
          </p:cNvSpPr>
          <p:nvPr>
            <p:ph type="title" hasCustomPrompt="1"/>
          </p:nvPr>
        </p:nvSpPr>
        <p:spPr>
          <a:xfrm>
            <a:off x="825500" y="776288"/>
            <a:ext cx="10541000" cy="574507"/>
          </a:xfrm>
        </p:spPr>
        <p:txBody>
          <a:bodyPr wrap="square">
            <a:spAutoFit/>
          </a:bodyPr>
          <a:lstStyle>
            <a:lvl1pPr>
              <a:defRPr lang="en-GB" sz="3600" b="1" i="0" kern="1200" cap="all" spc="500" baseline="0" dirty="0">
                <a:solidFill>
                  <a:schemeClr val="bg1"/>
                </a:solidFill>
                <a:latin typeface="+mj-lt"/>
                <a:ea typeface="+mj-ea"/>
                <a:cs typeface="+mj-cs"/>
              </a:defRPr>
            </a:lvl1pPr>
          </a:lstStyle>
          <a:p>
            <a:r>
              <a:rPr lang="en-GB" dirty="0"/>
              <a:t>Slide title</a:t>
            </a:r>
            <a:endParaRPr lang="en-US" dirty="0"/>
          </a:p>
        </p:txBody>
      </p:sp>
      <p:sp>
        <p:nvSpPr>
          <p:cNvPr id="6" name="Freeform 5">
            <a:extLst>
              <a:ext uri="{FF2B5EF4-FFF2-40B4-BE49-F238E27FC236}">
                <a16:creationId xmlns:a16="http://schemas.microsoft.com/office/drawing/2014/main" id="{2B85A2D3-DC8B-6330-3E6D-A9CF6FE05160}"/>
              </a:ext>
            </a:extLst>
          </p:cNvPr>
          <p:cNvSpPr/>
          <p:nvPr userDrawn="1"/>
        </p:nvSpPr>
        <p:spPr>
          <a:xfrm>
            <a:off x="9831600" y="6180620"/>
            <a:ext cx="1550803" cy="336364"/>
          </a:xfrm>
          <a:custGeom>
            <a:avLst/>
            <a:gdLst>
              <a:gd name="connsiteX0" fmla="*/ 1491956 w 1550803"/>
              <a:gd name="connsiteY0" fmla="*/ 278319 h 336364"/>
              <a:gd name="connsiteX1" fmla="*/ 1484307 w 1550803"/>
              <a:gd name="connsiteY1" fmla="*/ 278627 h 336364"/>
              <a:gd name="connsiteX2" fmla="*/ 1484369 w 1550803"/>
              <a:gd name="connsiteY2" fmla="*/ 278627 h 336364"/>
              <a:gd name="connsiteX3" fmla="*/ 1478324 w 1550803"/>
              <a:gd name="connsiteY3" fmla="*/ 322300 h 336364"/>
              <a:gd name="connsiteX4" fmla="*/ 1485233 w 1550803"/>
              <a:gd name="connsiteY4" fmla="*/ 322485 h 336364"/>
              <a:gd name="connsiteX5" fmla="*/ 1505342 w 1550803"/>
              <a:gd name="connsiteY5" fmla="*/ 292568 h 336364"/>
              <a:gd name="connsiteX6" fmla="*/ 1491956 w 1550803"/>
              <a:gd name="connsiteY6" fmla="*/ 278319 h 336364"/>
              <a:gd name="connsiteX7" fmla="*/ 1334230 w 1550803"/>
              <a:gd name="connsiteY7" fmla="*/ 278195 h 336364"/>
              <a:gd name="connsiteX8" fmla="*/ 1334243 w 1550803"/>
              <a:gd name="connsiteY8" fmla="*/ 278317 h 336364"/>
              <a:gd name="connsiteX9" fmla="*/ 1323620 w 1550803"/>
              <a:gd name="connsiteY9" fmla="*/ 305336 h 336364"/>
              <a:gd name="connsiteX10" fmla="*/ 1337190 w 1550803"/>
              <a:gd name="connsiteY10" fmla="*/ 305336 h 336364"/>
              <a:gd name="connsiteX11" fmla="*/ 1334243 w 1550803"/>
              <a:gd name="connsiteY11" fmla="*/ 278317 h 336364"/>
              <a:gd name="connsiteX12" fmla="*/ 1334291 w 1550803"/>
              <a:gd name="connsiteY12" fmla="*/ 278195 h 336364"/>
              <a:gd name="connsiteX13" fmla="*/ 1187975 w 1550803"/>
              <a:gd name="connsiteY13" fmla="*/ 278195 h 336364"/>
              <a:gd name="connsiteX14" fmla="*/ 1187988 w 1550803"/>
              <a:gd name="connsiteY14" fmla="*/ 278319 h 336364"/>
              <a:gd name="connsiteX15" fmla="*/ 1177366 w 1550803"/>
              <a:gd name="connsiteY15" fmla="*/ 305336 h 336364"/>
              <a:gd name="connsiteX16" fmla="*/ 1190936 w 1550803"/>
              <a:gd name="connsiteY16" fmla="*/ 305336 h 336364"/>
              <a:gd name="connsiteX17" fmla="*/ 1187988 w 1550803"/>
              <a:gd name="connsiteY17" fmla="*/ 278319 h 336364"/>
              <a:gd name="connsiteX18" fmla="*/ 1188037 w 1550803"/>
              <a:gd name="connsiteY18" fmla="*/ 278195 h 336364"/>
              <a:gd name="connsiteX19" fmla="*/ 1387648 w 1550803"/>
              <a:gd name="connsiteY19" fmla="*/ 265735 h 336364"/>
              <a:gd name="connsiteX20" fmla="*/ 1405228 w 1550803"/>
              <a:gd name="connsiteY20" fmla="*/ 265735 h 336364"/>
              <a:gd name="connsiteX21" fmla="*/ 1423671 w 1550803"/>
              <a:gd name="connsiteY21" fmla="*/ 307619 h 336364"/>
              <a:gd name="connsiteX22" fmla="*/ 1424288 w 1550803"/>
              <a:gd name="connsiteY22" fmla="*/ 297749 h 336364"/>
              <a:gd name="connsiteX23" fmla="*/ 1428791 w 1550803"/>
              <a:gd name="connsiteY23" fmla="*/ 265735 h 336364"/>
              <a:gd name="connsiteX24" fmla="*/ 1445446 w 1550803"/>
              <a:gd name="connsiteY24" fmla="*/ 265735 h 336364"/>
              <a:gd name="connsiteX25" fmla="*/ 1435823 w 1550803"/>
              <a:gd name="connsiteY25" fmla="*/ 335068 h 336364"/>
              <a:gd name="connsiteX26" fmla="*/ 1418305 w 1550803"/>
              <a:gd name="connsiteY26" fmla="*/ 335068 h 336364"/>
              <a:gd name="connsiteX27" fmla="*/ 1399861 w 1550803"/>
              <a:gd name="connsiteY27" fmla="*/ 293184 h 336364"/>
              <a:gd name="connsiteX28" fmla="*/ 1399368 w 1550803"/>
              <a:gd name="connsiteY28" fmla="*/ 301574 h 336364"/>
              <a:gd name="connsiteX29" fmla="*/ 1394680 w 1550803"/>
              <a:gd name="connsiteY29" fmla="*/ 335068 h 336364"/>
              <a:gd name="connsiteX30" fmla="*/ 1377840 w 1550803"/>
              <a:gd name="connsiteY30" fmla="*/ 335068 h 336364"/>
              <a:gd name="connsiteX31" fmla="*/ 1323990 w 1550803"/>
              <a:gd name="connsiteY31" fmla="*/ 265735 h 336364"/>
              <a:gd name="connsiteX32" fmla="*/ 1347800 w 1550803"/>
              <a:gd name="connsiteY32" fmla="*/ 265735 h 336364"/>
              <a:gd name="connsiteX33" fmla="*/ 1358471 w 1550803"/>
              <a:gd name="connsiteY33" fmla="*/ 335068 h 336364"/>
              <a:gd name="connsiteX34" fmla="*/ 1340521 w 1550803"/>
              <a:gd name="connsiteY34" fmla="*/ 335068 h 336364"/>
              <a:gd name="connsiteX35" fmla="*/ 1338733 w 1550803"/>
              <a:gd name="connsiteY35" fmla="*/ 319215 h 336364"/>
              <a:gd name="connsiteX36" fmla="*/ 1318130 w 1550803"/>
              <a:gd name="connsiteY36" fmla="*/ 319215 h 336364"/>
              <a:gd name="connsiteX37" fmla="*/ 1311962 w 1550803"/>
              <a:gd name="connsiteY37" fmla="*/ 335068 h 336364"/>
              <a:gd name="connsiteX38" fmla="*/ 1293703 w 1550803"/>
              <a:gd name="connsiteY38" fmla="*/ 335068 h 336364"/>
              <a:gd name="connsiteX39" fmla="*/ 1241148 w 1550803"/>
              <a:gd name="connsiteY39" fmla="*/ 265735 h 336364"/>
              <a:gd name="connsiteX40" fmla="*/ 1258419 w 1550803"/>
              <a:gd name="connsiteY40" fmla="*/ 265735 h 336364"/>
              <a:gd name="connsiteX41" fmla="*/ 1251881 w 1550803"/>
              <a:gd name="connsiteY41" fmla="*/ 312122 h 336364"/>
              <a:gd name="connsiteX42" fmla="*/ 1251696 w 1550803"/>
              <a:gd name="connsiteY42" fmla="*/ 314589 h 336364"/>
              <a:gd name="connsiteX43" fmla="*/ 1263601 w 1550803"/>
              <a:gd name="connsiteY43" fmla="*/ 322484 h 336364"/>
              <a:gd name="connsiteX44" fmla="*/ 1275938 w 1550803"/>
              <a:gd name="connsiteY44" fmla="*/ 321004 h 336364"/>
              <a:gd name="connsiteX45" fmla="*/ 1273964 w 1550803"/>
              <a:gd name="connsiteY45" fmla="*/ 334698 h 336364"/>
              <a:gd name="connsiteX46" fmla="*/ 1259715 w 1550803"/>
              <a:gd name="connsiteY46" fmla="*/ 336363 h 336364"/>
              <a:gd name="connsiteX47" fmla="*/ 1234239 w 1550803"/>
              <a:gd name="connsiteY47" fmla="*/ 317303 h 336364"/>
              <a:gd name="connsiteX48" fmla="*/ 1234609 w 1550803"/>
              <a:gd name="connsiteY48" fmla="*/ 312122 h 336364"/>
              <a:gd name="connsiteX49" fmla="*/ 1177736 w 1550803"/>
              <a:gd name="connsiteY49" fmla="*/ 265735 h 336364"/>
              <a:gd name="connsiteX50" fmla="*/ 1201546 w 1550803"/>
              <a:gd name="connsiteY50" fmla="*/ 265735 h 336364"/>
              <a:gd name="connsiteX51" fmla="*/ 1212217 w 1550803"/>
              <a:gd name="connsiteY51" fmla="*/ 335068 h 336364"/>
              <a:gd name="connsiteX52" fmla="*/ 1194267 w 1550803"/>
              <a:gd name="connsiteY52" fmla="*/ 335068 h 336364"/>
              <a:gd name="connsiteX53" fmla="*/ 1192479 w 1550803"/>
              <a:gd name="connsiteY53" fmla="*/ 319215 h 336364"/>
              <a:gd name="connsiteX54" fmla="*/ 1171876 w 1550803"/>
              <a:gd name="connsiteY54" fmla="*/ 319215 h 336364"/>
              <a:gd name="connsiteX55" fmla="*/ 1165707 w 1550803"/>
              <a:gd name="connsiteY55" fmla="*/ 335068 h 336364"/>
              <a:gd name="connsiteX56" fmla="*/ 1147449 w 1550803"/>
              <a:gd name="connsiteY56" fmla="*/ 335068 h 336364"/>
              <a:gd name="connsiteX57" fmla="*/ 1012361 w 1550803"/>
              <a:gd name="connsiteY57" fmla="*/ 265735 h 336364"/>
              <a:gd name="connsiteX58" fmla="*/ 1063065 w 1550803"/>
              <a:gd name="connsiteY58" fmla="*/ 265735 h 336364"/>
              <a:gd name="connsiteX59" fmla="*/ 1061153 w 1550803"/>
              <a:gd name="connsiteY59" fmla="*/ 279861 h 336364"/>
              <a:gd name="connsiteX60" fmla="*/ 1025006 w 1550803"/>
              <a:gd name="connsiteY60" fmla="*/ 321127 h 336364"/>
              <a:gd name="connsiteX61" fmla="*/ 1056033 w 1550803"/>
              <a:gd name="connsiteY61" fmla="*/ 321127 h 336364"/>
              <a:gd name="connsiteX62" fmla="*/ 1053998 w 1550803"/>
              <a:gd name="connsiteY62" fmla="*/ 335068 h 336364"/>
              <a:gd name="connsiteX63" fmla="*/ 1001628 w 1550803"/>
              <a:gd name="connsiteY63" fmla="*/ 335068 h 336364"/>
              <a:gd name="connsiteX64" fmla="*/ 1003725 w 1550803"/>
              <a:gd name="connsiteY64" fmla="*/ 321004 h 336364"/>
              <a:gd name="connsiteX65" fmla="*/ 1040119 w 1550803"/>
              <a:gd name="connsiteY65" fmla="*/ 279676 h 336364"/>
              <a:gd name="connsiteX66" fmla="*/ 1010449 w 1550803"/>
              <a:gd name="connsiteY66" fmla="*/ 279676 h 336364"/>
              <a:gd name="connsiteX67" fmla="*/ 862530 w 1550803"/>
              <a:gd name="connsiteY67" fmla="*/ 265735 h 336364"/>
              <a:gd name="connsiteX68" fmla="*/ 880603 w 1550803"/>
              <a:gd name="connsiteY68" fmla="*/ 265735 h 336364"/>
              <a:gd name="connsiteX69" fmla="*/ 883071 w 1550803"/>
              <a:gd name="connsiteY69" fmla="*/ 307927 h 336364"/>
              <a:gd name="connsiteX70" fmla="*/ 882886 w 1550803"/>
              <a:gd name="connsiteY70" fmla="*/ 318537 h 336364"/>
              <a:gd name="connsiteX71" fmla="*/ 885970 w 1550803"/>
              <a:gd name="connsiteY71" fmla="*/ 307927 h 336364"/>
              <a:gd name="connsiteX72" fmla="*/ 899294 w 1550803"/>
              <a:gd name="connsiteY72" fmla="*/ 269436 h 336364"/>
              <a:gd name="connsiteX73" fmla="*/ 916689 w 1550803"/>
              <a:gd name="connsiteY73" fmla="*/ 269436 h 336364"/>
              <a:gd name="connsiteX74" fmla="*/ 919403 w 1550803"/>
              <a:gd name="connsiteY74" fmla="*/ 307927 h 336364"/>
              <a:gd name="connsiteX75" fmla="*/ 919218 w 1550803"/>
              <a:gd name="connsiteY75" fmla="*/ 318290 h 336364"/>
              <a:gd name="connsiteX76" fmla="*/ 922425 w 1550803"/>
              <a:gd name="connsiteY76" fmla="*/ 307927 h 336364"/>
              <a:gd name="connsiteX77" fmla="*/ 936304 w 1550803"/>
              <a:gd name="connsiteY77" fmla="*/ 265735 h 336364"/>
              <a:gd name="connsiteX78" fmla="*/ 954686 w 1550803"/>
              <a:gd name="connsiteY78" fmla="*/ 265735 h 336364"/>
              <a:gd name="connsiteX79" fmla="*/ 929396 w 1550803"/>
              <a:gd name="connsiteY79" fmla="*/ 335068 h 336364"/>
              <a:gd name="connsiteX80" fmla="*/ 908855 w 1550803"/>
              <a:gd name="connsiteY80" fmla="*/ 335068 h 336364"/>
              <a:gd name="connsiteX81" fmla="*/ 904845 w 1550803"/>
              <a:gd name="connsiteY81" fmla="*/ 299723 h 336364"/>
              <a:gd name="connsiteX82" fmla="*/ 904660 w 1550803"/>
              <a:gd name="connsiteY82" fmla="*/ 293678 h 336364"/>
              <a:gd name="connsiteX83" fmla="*/ 902686 w 1550803"/>
              <a:gd name="connsiteY83" fmla="*/ 299723 h 336364"/>
              <a:gd name="connsiteX84" fmla="*/ 888992 w 1550803"/>
              <a:gd name="connsiteY84" fmla="*/ 335068 h 336364"/>
              <a:gd name="connsiteX85" fmla="*/ 868513 w 1550803"/>
              <a:gd name="connsiteY85" fmla="*/ 335068 h 336364"/>
              <a:gd name="connsiteX86" fmla="*/ 713871 w 1550803"/>
              <a:gd name="connsiteY86" fmla="*/ 265735 h 336364"/>
              <a:gd name="connsiteX87" fmla="*/ 731513 w 1550803"/>
              <a:gd name="connsiteY87" fmla="*/ 265735 h 336364"/>
              <a:gd name="connsiteX88" fmla="*/ 749956 w 1550803"/>
              <a:gd name="connsiteY88" fmla="*/ 307619 h 336364"/>
              <a:gd name="connsiteX89" fmla="*/ 750512 w 1550803"/>
              <a:gd name="connsiteY89" fmla="*/ 297749 h 336364"/>
              <a:gd name="connsiteX90" fmla="*/ 755014 w 1550803"/>
              <a:gd name="connsiteY90" fmla="*/ 265735 h 336364"/>
              <a:gd name="connsiteX91" fmla="*/ 771731 w 1550803"/>
              <a:gd name="connsiteY91" fmla="*/ 265735 h 336364"/>
              <a:gd name="connsiteX92" fmla="*/ 762046 w 1550803"/>
              <a:gd name="connsiteY92" fmla="*/ 335068 h 336364"/>
              <a:gd name="connsiteX93" fmla="*/ 744590 w 1550803"/>
              <a:gd name="connsiteY93" fmla="*/ 335068 h 336364"/>
              <a:gd name="connsiteX94" fmla="*/ 726085 w 1550803"/>
              <a:gd name="connsiteY94" fmla="*/ 293184 h 336364"/>
              <a:gd name="connsiteX95" fmla="*/ 725653 w 1550803"/>
              <a:gd name="connsiteY95" fmla="*/ 301574 h 336364"/>
              <a:gd name="connsiteX96" fmla="*/ 720965 w 1550803"/>
              <a:gd name="connsiteY96" fmla="*/ 335068 h 336364"/>
              <a:gd name="connsiteX97" fmla="*/ 704125 w 1550803"/>
              <a:gd name="connsiteY97" fmla="*/ 335068 h 336364"/>
              <a:gd name="connsiteX98" fmla="*/ 1089035 w 1550803"/>
              <a:gd name="connsiteY98" fmla="*/ 265674 h 336364"/>
              <a:gd name="connsiteX99" fmla="*/ 1136717 w 1550803"/>
              <a:gd name="connsiteY99" fmla="*/ 265674 h 336364"/>
              <a:gd name="connsiteX100" fmla="*/ 1134866 w 1550803"/>
              <a:gd name="connsiteY100" fmla="*/ 279553 h 336364"/>
              <a:gd name="connsiteX101" fmla="*/ 1104579 w 1550803"/>
              <a:gd name="connsiteY101" fmla="*/ 279553 h 336364"/>
              <a:gd name="connsiteX102" fmla="*/ 1102729 w 1550803"/>
              <a:gd name="connsiteY102" fmla="*/ 293062 h 336364"/>
              <a:gd name="connsiteX103" fmla="*/ 1129500 w 1550803"/>
              <a:gd name="connsiteY103" fmla="*/ 293062 h 336364"/>
              <a:gd name="connsiteX104" fmla="*/ 1127464 w 1550803"/>
              <a:gd name="connsiteY104" fmla="*/ 306817 h 336364"/>
              <a:gd name="connsiteX105" fmla="*/ 1100755 w 1550803"/>
              <a:gd name="connsiteY105" fmla="*/ 306817 h 336364"/>
              <a:gd name="connsiteX106" fmla="*/ 1099953 w 1550803"/>
              <a:gd name="connsiteY106" fmla="*/ 312369 h 336364"/>
              <a:gd name="connsiteX107" fmla="*/ 1099830 w 1550803"/>
              <a:gd name="connsiteY107" fmla="*/ 314343 h 336364"/>
              <a:gd name="connsiteX108" fmla="*/ 1113770 w 1550803"/>
              <a:gd name="connsiteY108" fmla="*/ 322485 h 336364"/>
              <a:gd name="connsiteX109" fmla="*/ 1129006 w 1550803"/>
              <a:gd name="connsiteY109" fmla="*/ 321128 h 336364"/>
              <a:gd name="connsiteX110" fmla="*/ 1127032 w 1550803"/>
              <a:gd name="connsiteY110" fmla="*/ 334699 h 336364"/>
              <a:gd name="connsiteX111" fmla="*/ 1109637 w 1550803"/>
              <a:gd name="connsiteY111" fmla="*/ 336364 h 336364"/>
              <a:gd name="connsiteX112" fmla="*/ 1082188 w 1550803"/>
              <a:gd name="connsiteY112" fmla="*/ 316502 h 336364"/>
              <a:gd name="connsiteX113" fmla="*/ 1082558 w 1550803"/>
              <a:gd name="connsiteY113" fmla="*/ 311690 h 336364"/>
              <a:gd name="connsiteX114" fmla="*/ 794554 w 1550803"/>
              <a:gd name="connsiteY114" fmla="*/ 265674 h 336364"/>
              <a:gd name="connsiteX115" fmla="*/ 842236 w 1550803"/>
              <a:gd name="connsiteY115" fmla="*/ 265674 h 336364"/>
              <a:gd name="connsiteX116" fmla="*/ 840385 w 1550803"/>
              <a:gd name="connsiteY116" fmla="*/ 279553 h 336364"/>
              <a:gd name="connsiteX117" fmla="*/ 810098 w 1550803"/>
              <a:gd name="connsiteY117" fmla="*/ 279553 h 336364"/>
              <a:gd name="connsiteX118" fmla="*/ 808248 w 1550803"/>
              <a:gd name="connsiteY118" fmla="*/ 293062 h 336364"/>
              <a:gd name="connsiteX119" fmla="*/ 835019 w 1550803"/>
              <a:gd name="connsiteY119" fmla="*/ 293062 h 336364"/>
              <a:gd name="connsiteX120" fmla="*/ 832983 w 1550803"/>
              <a:gd name="connsiteY120" fmla="*/ 306817 h 336364"/>
              <a:gd name="connsiteX121" fmla="*/ 806274 w 1550803"/>
              <a:gd name="connsiteY121" fmla="*/ 306817 h 336364"/>
              <a:gd name="connsiteX122" fmla="*/ 805472 w 1550803"/>
              <a:gd name="connsiteY122" fmla="*/ 312369 h 336364"/>
              <a:gd name="connsiteX123" fmla="*/ 805349 w 1550803"/>
              <a:gd name="connsiteY123" fmla="*/ 314343 h 336364"/>
              <a:gd name="connsiteX124" fmla="*/ 819289 w 1550803"/>
              <a:gd name="connsiteY124" fmla="*/ 322485 h 336364"/>
              <a:gd name="connsiteX125" fmla="*/ 834525 w 1550803"/>
              <a:gd name="connsiteY125" fmla="*/ 321128 h 336364"/>
              <a:gd name="connsiteX126" fmla="*/ 832551 w 1550803"/>
              <a:gd name="connsiteY126" fmla="*/ 334699 h 336364"/>
              <a:gd name="connsiteX127" fmla="*/ 815156 w 1550803"/>
              <a:gd name="connsiteY127" fmla="*/ 336364 h 336364"/>
              <a:gd name="connsiteX128" fmla="*/ 787707 w 1550803"/>
              <a:gd name="connsiteY128" fmla="*/ 316502 h 336364"/>
              <a:gd name="connsiteX129" fmla="*/ 788077 w 1550803"/>
              <a:gd name="connsiteY129" fmla="*/ 311690 h 336364"/>
              <a:gd name="connsiteX130" fmla="*/ 1493128 w 1550803"/>
              <a:gd name="connsiteY130" fmla="*/ 264440 h 336364"/>
              <a:gd name="connsiteX131" fmla="*/ 1522798 w 1550803"/>
              <a:gd name="connsiteY131" fmla="*/ 292260 h 336364"/>
              <a:gd name="connsiteX132" fmla="*/ 1483012 w 1550803"/>
              <a:gd name="connsiteY132" fmla="*/ 336302 h 336364"/>
              <a:gd name="connsiteX133" fmla="*/ 1459387 w 1550803"/>
              <a:gd name="connsiteY133" fmla="*/ 333588 h 336364"/>
              <a:gd name="connsiteX134" fmla="*/ 1468763 w 1550803"/>
              <a:gd name="connsiteY134" fmla="*/ 266969 h 336364"/>
              <a:gd name="connsiteX135" fmla="*/ 1468825 w 1550803"/>
              <a:gd name="connsiteY135" fmla="*/ 266969 h 336364"/>
              <a:gd name="connsiteX136" fmla="*/ 1493128 w 1550803"/>
              <a:gd name="connsiteY136" fmla="*/ 264440 h 336364"/>
              <a:gd name="connsiteX137" fmla="*/ 1103160 w 1550803"/>
              <a:gd name="connsiteY137" fmla="*/ 81115 h 336364"/>
              <a:gd name="connsiteX138" fmla="*/ 1072010 w 1550803"/>
              <a:gd name="connsiteY138" fmla="*/ 138728 h 336364"/>
              <a:gd name="connsiteX139" fmla="*/ 1091872 w 1550803"/>
              <a:gd name="connsiteY139" fmla="*/ 165190 h 336364"/>
              <a:gd name="connsiteX140" fmla="*/ 1123022 w 1550803"/>
              <a:gd name="connsiteY140" fmla="*/ 107577 h 336364"/>
              <a:gd name="connsiteX141" fmla="*/ 1103160 w 1550803"/>
              <a:gd name="connsiteY141" fmla="*/ 81115 h 336364"/>
              <a:gd name="connsiteX142" fmla="*/ 563546 w 1550803"/>
              <a:gd name="connsiteY142" fmla="*/ 79449 h 336364"/>
              <a:gd name="connsiteX143" fmla="*/ 537331 w 1550803"/>
              <a:gd name="connsiteY143" fmla="*/ 106220 h 336364"/>
              <a:gd name="connsiteX144" fmla="*/ 579523 w 1550803"/>
              <a:gd name="connsiteY144" fmla="*/ 106220 h 336364"/>
              <a:gd name="connsiteX145" fmla="*/ 580880 w 1550803"/>
              <a:gd name="connsiteY145" fmla="*/ 95734 h 336364"/>
              <a:gd name="connsiteX146" fmla="*/ 580941 w 1550803"/>
              <a:gd name="connsiteY146" fmla="*/ 95734 h 336364"/>
              <a:gd name="connsiteX147" fmla="*/ 563546 w 1550803"/>
              <a:gd name="connsiteY147" fmla="*/ 79449 h 336364"/>
              <a:gd name="connsiteX148" fmla="*/ 416861 w 1550803"/>
              <a:gd name="connsiteY148" fmla="*/ 79449 h 336364"/>
              <a:gd name="connsiteX149" fmla="*/ 390646 w 1550803"/>
              <a:gd name="connsiteY149" fmla="*/ 106220 h 336364"/>
              <a:gd name="connsiteX150" fmla="*/ 432838 w 1550803"/>
              <a:gd name="connsiteY150" fmla="*/ 106220 h 336364"/>
              <a:gd name="connsiteX151" fmla="*/ 434195 w 1550803"/>
              <a:gd name="connsiteY151" fmla="*/ 95734 h 336364"/>
              <a:gd name="connsiteX152" fmla="*/ 434256 w 1550803"/>
              <a:gd name="connsiteY152" fmla="*/ 95734 h 336364"/>
              <a:gd name="connsiteX153" fmla="*/ 416861 w 1550803"/>
              <a:gd name="connsiteY153" fmla="*/ 79449 h 336364"/>
              <a:gd name="connsiteX154" fmla="*/ 1177551 w 1550803"/>
              <a:gd name="connsiteY154" fmla="*/ 46942 h 336364"/>
              <a:gd name="connsiteX155" fmla="*/ 1225541 w 1550803"/>
              <a:gd name="connsiteY155" fmla="*/ 46942 h 336364"/>
              <a:gd name="connsiteX156" fmla="*/ 1233807 w 1550803"/>
              <a:gd name="connsiteY156" fmla="*/ 153656 h 336364"/>
              <a:gd name="connsiteX157" fmla="*/ 1271311 w 1550803"/>
              <a:gd name="connsiteY157" fmla="*/ 46942 h 336364"/>
              <a:gd name="connsiteX158" fmla="*/ 1312948 w 1550803"/>
              <a:gd name="connsiteY158" fmla="*/ 46942 h 336364"/>
              <a:gd name="connsiteX159" fmla="*/ 1320905 w 1550803"/>
              <a:gd name="connsiteY159" fmla="*/ 153656 h 336364"/>
              <a:gd name="connsiteX160" fmla="*/ 1358718 w 1550803"/>
              <a:gd name="connsiteY160" fmla="*/ 46942 h 336364"/>
              <a:gd name="connsiteX161" fmla="*/ 1407263 w 1550803"/>
              <a:gd name="connsiteY161" fmla="*/ 46942 h 336364"/>
              <a:gd name="connsiteX162" fmla="*/ 1344900 w 1550803"/>
              <a:gd name="connsiteY162" fmla="*/ 199425 h 336364"/>
              <a:gd name="connsiteX163" fmla="*/ 1291975 w 1550803"/>
              <a:gd name="connsiteY163" fmla="*/ 199425 h 336364"/>
              <a:gd name="connsiteX164" fmla="*/ 1284512 w 1550803"/>
              <a:gd name="connsiteY164" fmla="*/ 133238 h 336364"/>
              <a:gd name="connsiteX165" fmla="*/ 1283710 w 1550803"/>
              <a:gd name="connsiteY165" fmla="*/ 110600 h 336364"/>
              <a:gd name="connsiteX166" fmla="*/ 1276554 w 1550803"/>
              <a:gd name="connsiteY166" fmla="*/ 133238 h 336364"/>
              <a:gd name="connsiteX167" fmla="*/ 1250092 w 1550803"/>
              <a:gd name="connsiteY167" fmla="*/ 199425 h 336364"/>
              <a:gd name="connsiteX168" fmla="*/ 1197105 w 1550803"/>
              <a:gd name="connsiteY168" fmla="*/ 199425 h 336364"/>
              <a:gd name="connsiteX169" fmla="*/ 198499 w 1550803"/>
              <a:gd name="connsiteY169" fmla="*/ 46818 h 336364"/>
              <a:gd name="connsiteX170" fmla="*/ 246181 w 1550803"/>
              <a:gd name="connsiteY170" fmla="*/ 46818 h 336364"/>
              <a:gd name="connsiteX171" fmla="*/ 232672 w 1550803"/>
              <a:gd name="connsiteY171" fmla="*/ 143600 h 336364"/>
              <a:gd name="connsiteX172" fmla="*/ 232672 w 1550803"/>
              <a:gd name="connsiteY172" fmla="*/ 143724 h 336364"/>
              <a:gd name="connsiteX173" fmla="*/ 232117 w 1550803"/>
              <a:gd name="connsiteY173" fmla="*/ 149214 h 336364"/>
              <a:gd name="connsiteX174" fmla="*/ 252781 w 1550803"/>
              <a:gd name="connsiteY174" fmla="*/ 165190 h 336364"/>
              <a:gd name="connsiteX175" fmla="*/ 273199 w 1550803"/>
              <a:gd name="connsiteY175" fmla="*/ 162414 h 336364"/>
              <a:gd name="connsiteX176" fmla="*/ 289175 w 1550803"/>
              <a:gd name="connsiteY176" fmla="*/ 46880 h 336364"/>
              <a:gd name="connsiteX177" fmla="*/ 336857 w 1550803"/>
              <a:gd name="connsiteY177" fmla="*/ 46880 h 336364"/>
              <a:gd name="connsiteX178" fmla="*/ 316995 w 1550803"/>
              <a:gd name="connsiteY178" fmla="*/ 189679 h 336364"/>
              <a:gd name="connsiteX179" fmla="*/ 244762 w 1550803"/>
              <a:gd name="connsiteY179" fmla="*/ 202879 h 336364"/>
              <a:gd name="connsiteX180" fmla="*/ 184682 w 1550803"/>
              <a:gd name="connsiteY180" fmla="*/ 154642 h 336364"/>
              <a:gd name="connsiteX181" fmla="*/ 185792 w 1550803"/>
              <a:gd name="connsiteY181" fmla="*/ 138357 h 336364"/>
              <a:gd name="connsiteX182" fmla="*/ 858150 w 1550803"/>
              <a:gd name="connsiteY182" fmla="*/ 43611 h 336364"/>
              <a:gd name="connsiteX183" fmla="*/ 911939 w 1550803"/>
              <a:gd name="connsiteY183" fmla="*/ 51877 h 336364"/>
              <a:gd name="connsiteX184" fmla="*/ 900342 w 1550803"/>
              <a:gd name="connsiteY184" fmla="*/ 86358 h 336364"/>
              <a:gd name="connsiteX185" fmla="*/ 858150 w 1550803"/>
              <a:gd name="connsiteY185" fmla="*/ 79758 h 336364"/>
              <a:gd name="connsiteX186" fmla="*/ 836067 w 1550803"/>
              <a:gd name="connsiteY186" fmla="*/ 89381 h 336364"/>
              <a:gd name="connsiteX187" fmla="*/ 836005 w 1550803"/>
              <a:gd name="connsiteY187" fmla="*/ 89381 h 336364"/>
              <a:gd name="connsiteX188" fmla="*/ 861358 w 1550803"/>
              <a:gd name="connsiteY188" fmla="*/ 103198 h 336364"/>
              <a:gd name="connsiteX189" fmla="*/ 904105 w 1550803"/>
              <a:gd name="connsiteY189" fmla="*/ 149523 h 336364"/>
              <a:gd name="connsiteX190" fmla="*/ 834648 w 1550803"/>
              <a:gd name="connsiteY190" fmla="*/ 202756 h 336364"/>
              <a:gd name="connsiteX191" fmla="*/ 780613 w 1550803"/>
              <a:gd name="connsiteY191" fmla="*/ 193380 h 336364"/>
              <a:gd name="connsiteX192" fmla="*/ 791654 w 1550803"/>
              <a:gd name="connsiteY192" fmla="*/ 158344 h 336364"/>
              <a:gd name="connsiteX193" fmla="*/ 835512 w 1550803"/>
              <a:gd name="connsiteY193" fmla="*/ 166609 h 336364"/>
              <a:gd name="connsiteX194" fmla="*/ 858644 w 1550803"/>
              <a:gd name="connsiteY194" fmla="*/ 156678 h 336364"/>
              <a:gd name="connsiteX195" fmla="*/ 835512 w 1550803"/>
              <a:gd name="connsiteY195" fmla="*/ 142367 h 336364"/>
              <a:gd name="connsiteX196" fmla="*/ 790853 w 1550803"/>
              <a:gd name="connsiteY196" fmla="*/ 93267 h 336364"/>
              <a:gd name="connsiteX197" fmla="*/ 858150 w 1550803"/>
              <a:gd name="connsiteY197" fmla="*/ 43611 h 336364"/>
              <a:gd name="connsiteX198" fmla="*/ 1490722 w 1550803"/>
              <a:gd name="connsiteY198" fmla="*/ 43426 h 336364"/>
              <a:gd name="connsiteX199" fmla="*/ 1550803 w 1550803"/>
              <a:gd name="connsiteY199" fmla="*/ 91416 h 336364"/>
              <a:gd name="connsiteX200" fmla="*/ 1549692 w 1550803"/>
              <a:gd name="connsiteY200" fmla="*/ 107948 h 336364"/>
              <a:gd name="connsiteX201" fmla="*/ 1536985 w 1550803"/>
              <a:gd name="connsiteY201" fmla="*/ 199487 h 336364"/>
              <a:gd name="connsiteX202" fmla="*/ 1489304 w 1550803"/>
              <a:gd name="connsiteY202" fmla="*/ 199487 h 336364"/>
              <a:gd name="connsiteX203" fmla="*/ 1502812 w 1550803"/>
              <a:gd name="connsiteY203" fmla="*/ 102705 h 336364"/>
              <a:gd name="connsiteX204" fmla="*/ 1502874 w 1550803"/>
              <a:gd name="connsiteY204" fmla="*/ 102643 h 336364"/>
              <a:gd name="connsiteX205" fmla="*/ 1503121 w 1550803"/>
              <a:gd name="connsiteY205" fmla="*/ 97708 h 336364"/>
              <a:gd name="connsiteX206" fmla="*/ 1482457 w 1550803"/>
              <a:gd name="connsiteY206" fmla="*/ 81177 h 336364"/>
              <a:gd name="connsiteX207" fmla="*/ 1462039 w 1550803"/>
              <a:gd name="connsiteY207" fmla="*/ 83952 h 336364"/>
              <a:gd name="connsiteX208" fmla="*/ 1446063 w 1550803"/>
              <a:gd name="connsiteY208" fmla="*/ 199487 h 336364"/>
              <a:gd name="connsiteX209" fmla="*/ 1398381 w 1550803"/>
              <a:gd name="connsiteY209" fmla="*/ 199487 h 336364"/>
              <a:gd name="connsiteX210" fmla="*/ 1418490 w 1550803"/>
              <a:gd name="connsiteY210" fmla="*/ 56688 h 336364"/>
              <a:gd name="connsiteX211" fmla="*/ 1490722 w 1550803"/>
              <a:gd name="connsiteY211" fmla="*/ 43426 h 336364"/>
              <a:gd name="connsiteX212" fmla="*/ 717078 w 1550803"/>
              <a:gd name="connsiteY212" fmla="*/ 43426 h 336364"/>
              <a:gd name="connsiteX213" fmla="*/ 777220 w 1550803"/>
              <a:gd name="connsiteY213" fmla="*/ 91416 h 336364"/>
              <a:gd name="connsiteX214" fmla="*/ 776110 w 1550803"/>
              <a:gd name="connsiteY214" fmla="*/ 107948 h 336364"/>
              <a:gd name="connsiteX215" fmla="*/ 763403 w 1550803"/>
              <a:gd name="connsiteY215" fmla="*/ 199487 h 336364"/>
              <a:gd name="connsiteX216" fmla="*/ 715721 w 1550803"/>
              <a:gd name="connsiteY216" fmla="*/ 199487 h 336364"/>
              <a:gd name="connsiteX217" fmla="*/ 729230 w 1550803"/>
              <a:gd name="connsiteY217" fmla="*/ 102705 h 336364"/>
              <a:gd name="connsiteX218" fmla="*/ 729230 w 1550803"/>
              <a:gd name="connsiteY218" fmla="*/ 102643 h 336364"/>
              <a:gd name="connsiteX219" fmla="*/ 729477 w 1550803"/>
              <a:gd name="connsiteY219" fmla="*/ 97708 h 336364"/>
              <a:gd name="connsiteX220" fmla="*/ 708813 w 1550803"/>
              <a:gd name="connsiteY220" fmla="*/ 81177 h 336364"/>
              <a:gd name="connsiteX221" fmla="*/ 688395 w 1550803"/>
              <a:gd name="connsiteY221" fmla="*/ 83952 h 336364"/>
              <a:gd name="connsiteX222" fmla="*/ 672419 w 1550803"/>
              <a:gd name="connsiteY222" fmla="*/ 199487 h 336364"/>
              <a:gd name="connsiteX223" fmla="*/ 624737 w 1550803"/>
              <a:gd name="connsiteY223" fmla="*/ 199487 h 336364"/>
              <a:gd name="connsiteX224" fmla="*/ 644846 w 1550803"/>
              <a:gd name="connsiteY224" fmla="*/ 56688 h 336364"/>
              <a:gd name="connsiteX225" fmla="*/ 717078 w 1550803"/>
              <a:gd name="connsiteY225" fmla="*/ 43426 h 336364"/>
              <a:gd name="connsiteX226" fmla="*/ 1105072 w 1550803"/>
              <a:gd name="connsiteY226" fmla="*/ 43364 h 336364"/>
              <a:gd name="connsiteX227" fmla="*/ 1170396 w 1550803"/>
              <a:gd name="connsiteY227" fmla="*/ 106220 h 336364"/>
              <a:gd name="connsiteX228" fmla="*/ 1089590 w 1550803"/>
              <a:gd name="connsiteY228" fmla="*/ 203003 h 336364"/>
              <a:gd name="connsiteX229" fmla="*/ 1024266 w 1550803"/>
              <a:gd name="connsiteY229" fmla="*/ 140948 h 336364"/>
              <a:gd name="connsiteX230" fmla="*/ 1105072 w 1550803"/>
              <a:gd name="connsiteY230" fmla="*/ 43364 h 336364"/>
              <a:gd name="connsiteX231" fmla="*/ 567679 w 1550803"/>
              <a:gd name="connsiteY231" fmla="*/ 43364 h 336364"/>
              <a:gd name="connsiteX232" fmla="*/ 625046 w 1550803"/>
              <a:gd name="connsiteY232" fmla="*/ 95734 h 336364"/>
              <a:gd name="connsiteX233" fmla="*/ 616780 w 1550803"/>
              <a:gd name="connsiteY233" fmla="*/ 134903 h 336364"/>
              <a:gd name="connsiteX234" fmla="*/ 533259 w 1550803"/>
              <a:gd name="connsiteY234" fmla="*/ 134903 h 336364"/>
              <a:gd name="connsiteX235" fmla="*/ 533198 w 1550803"/>
              <a:gd name="connsiteY235" fmla="*/ 134903 h 336364"/>
              <a:gd name="connsiteX236" fmla="*/ 532643 w 1550803"/>
              <a:gd name="connsiteY236" fmla="*/ 141257 h 336364"/>
              <a:gd name="connsiteX237" fmla="*/ 567679 w 1550803"/>
              <a:gd name="connsiteY237" fmla="*/ 165499 h 336364"/>
              <a:gd name="connsiteX238" fmla="*/ 601297 w 1550803"/>
              <a:gd name="connsiteY238" fmla="*/ 160811 h 336364"/>
              <a:gd name="connsiteX239" fmla="*/ 604073 w 1550803"/>
              <a:gd name="connsiteY239" fmla="*/ 196094 h 336364"/>
              <a:gd name="connsiteX240" fmla="*/ 558858 w 1550803"/>
              <a:gd name="connsiteY240" fmla="*/ 203003 h 336364"/>
              <a:gd name="connsiteX241" fmla="*/ 486071 w 1550803"/>
              <a:gd name="connsiteY241" fmla="*/ 134903 h 336364"/>
              <a:gd name="connsiteX242" fmla="*/ 567679 w 1550803"/>
              <a:gd name="connsiteY242" fmla="*/ 43364 h 336364"/>
              <a:gd name="connsiteX243" fmla="*/ 420994 w 1550803"/>
              <a:gd name="connsiteY243" fmla="*/ 43364 h 336364"/>
              <a:gd name="connsiteX244" fmla="*/ 478361 w 1550803"/>
              <a:gd name="connsiteY244" fmla="*/ 95734 h 336364"/>
              <a:gd name="connsiteX245" fmla="*/ 470095 w 1550803"/>
              <a:gd name="connsiteY245" fmla="*/ 134903 h 336364"/>
              <a:gd name="connsiteX246" fmla="*/ 386574 w 1550803"/>
              <a:gd name="connsiteY246" fmla="*/ 134903 h 336364"/>
              <a:gd name="connsiteX247" fmla="*/ 386513 w 1550803"/>
              <a:gd name="connsiteY247" fmla="*/ 134903 h 336364"/>
              <a:gd name="connsiteX248" fmla="*/ 385958 w 1550803"/>
              <a:gd name="connsiteY248" fmla="*/ 141257 h 336364"/>
              <a:gd name="connsiteX249" fmla="*/ 420994 w 1550803"/>
              <a:gd name="connsiteY249" fmla="*/ 165499 h 336364"/>
              <a:gd name="connsiteX250" fmla="*/ 454612 w 1550803"/>
              <a:gd name="connsiteY250" fmla="*/ 160811 h 336364"/>
              <a:gd name="connsiteX251" fmla="*/ 457388 w 1550803"/>
              <a:gd name="connsiteY251" fmla="*/ 196094 h 336364"/>
              <a:gd name="connsiteX252" fmla="*/ 412173 w 1550803"/>
              <a:gd name="connsiteY252" fmla="*/ 203003 h 336364"/>
              <a:gd name="connsiteX253" fmla="*/ 339386 w 1550803"/>
              <a:gd name="connsiteY253" fmla="*/ 134903 h 336364"/>
              <a:gd name="connsiteX254" fmla="*/ 420994 w 1550803"/>
              <a:gd name="connsiteY254" fmla="*/ 43364 h 336364"/>
              <a:gd name="connsiteX255" fmla="*/ 96227 w 1550803"/>
              <a:gd name="connsiteY255" fmla="*/ 38923 h 336364"/>
              <a:gd name="connsiteX256" fmla="*/ 49101 w 1550803"/>
              <a:gd name="connsiteY256" fmla="*/ 126329 h 336364"/>
              <a:gd name="connsiteX257" fmla="*/ 79696 w 1550803"/>
              <a:gd name="connsiteY257" fmla="*/ 164080 h 336364"/>
              <a:gd name="connsiteX258" fmla="*/ 126576 w 1550803"/>
              <a:gd name="connsiteY258" fmla="*/ 76673 h 336364"/>
              <a:gd name="connsiteX259" fmla="*/ 96227 w 1550803"/>
              <a:gd name="connsiteY259" fmla="*/ 38923 h 336364"/>
              <a:gd name="connsiteX260" fmla="*/ 995027 w 1550803"/>
              <a:gd name="connsiteY260" fmla="*/ 3146 h 336364"/>
              <a:gd name="connsiteX261" fmla="*/ 988674 w 1550803"/>
              <a:gd name="connsiteY261" fmla="*/ 47003 h 336364"/>
              <a:gd name="connsiteX262" fmla="*/ 1024512 w 1550803"/>
              <a:gd name="connsiteY262" fmla="*/ 47003 h 336364"/>
              <a:gd name="connsiteX263" fmla="*/ 1019269 w 1550803"/>
              <a:gd name="connsiteY263" fmla="*/ 84507 h 336364"/>
              <a:gd name="connsiteX264" fmla="*/ 983484 w 1550803"/>
              <a:gd name="connsiteY264" fmla="*/ 84507 h 336364"/>
              <a:gd name="connsiteX265" fmla="*/ 983493 w 1550803"/>
              <a:gd name="connsiteY265" fmla="*/ 84446 h 336364"/>
              <a:gd name="connsiteX266" fmla="*/ 983431 w 1550803"/>
              <a:gd name="connsiteY266" fmla="*/ 84507 h 336364"/>
              <a:gd name="connsiteX267" fmla="*/ 983484 w 1550803"/>
              <a:gd name="connsiteY267" fmla="*/ 84507 h 336364"/>
              <a:gd name="connsiteX268" fmla="*/ 975474 w 1550803"/>
              <a:gd name="connsiteY268" fmla="*/ 141257 h 336364"/>
              <a:gd name="connsiteX269" fmla="*/ 974918 w 1550803"/>
              <a:gd name="connsiteY269" fmla="*/ 148412 h 336364"/>
              <a:gd name="connsiteX270" fmla="*/ 991758 w 1550803"/>
              <a:gd name="connsiteY270" fmla="*/ 165252 h 336364"/>
              <a:gd name="connsiteX271" fmla="*/ 1010202 w 1550803"/>
              <a:gd name="connsiteY271" fmla="*/ 161366 h 336364"/>
              <a:gd name="connsiteX272" fmla="*/ 1011559 w 1550803"/>
              <a:gd name="connsiteY272" fmla="*/ 195292 h 336364"/>
              <a:gd name="connsiteX273" fmla="*/ 975720 w 1550803"/>
              <a:gd name="connsiteY273" fmla="*/ 203003 h 336364"/>
              <a:gd name="connsiteX274" fmla="*/ 926620 w 1550803"/>
              <a:gd name="connsiteY274" fmla="*/ 156431 h 336364"/>
              <a:gd name="connsiteX275" fmla="*/ 927730 w 1550803"/>
              <a:gd name="connsiteY275" fmla="*/ 141565 h 336364"/>
              <a:gd name="connsiteX276" fmla="*/ 935749 w 1550803"/>
              <a:gd name="connsiteY276" fmla="*/ 84507 h 336364"/>
              <a:gd name="connsiteX277" fmla="*/ 918354 w 1550803"/>
              <a:gd name="connsiteY277" fmla="*/ 84507 h 336364"/>
              <a:gd name="connsiteX278" fmla="*/ 923597 w 1550803"/>
              <a:gd name="connsiteY278" fmla="*/ 47003 h 336364"/>
              <a:gd name="connsiteX279" fmla="*/ 940992 w 1550803"/>
              <a:gd name="connsiteY279" fmla="*/ 47003 h 336364"/>
              <a:gd name="connsiteX280" fmla="*/ 946235 w 1550803"/>
              <a:gd name="connsiteY280" fmla="*/ 9499 h 336364"/>
              <a:gd name="connsiteX281" fmla="*/ 99805 w 1550803"/>
              <a:gd name="connsiteY281" fmla="*/ 0 h 336364"/>
              <a:gd name="connsiteX282" fmla="*/ 175368 w 1550803"/>
              <a:gd name="connsiteY282" fmla="*/ 75810 h 336364"/>
              <a:gd name="connsiteX283" fmla="*/ 117508 w 1550803"/>
              <a:gd name="connsiteY283" fmla="*/ 194614 h 336364"/>
              <a:gd name="connsiteX284" fmla="*/ 130215 w 1550803"/>
              <a:gd name="connsiteY284" fmla="*/ 204730 h 336364"/>
              <a:gd name="connsiteX285" fmla="*/ 130154 w 1550803"/>
              <a:gd name="connsiteY285" fmla="*/ 204730 h 336364"/>
              <a:gd name="connsiteX286" fmla="*/ 156246 w 1550803"/>
              <a:gd name="connsiteY286" fmla="*/ 218424 h 336364"/>
              <a:gd name="connsiteX287" fmla="*/ 159207 w 1550803"/>
              <a:gd name="connsiteY287" fmla="*/ 219472 h 336364"/>
              <a:gd name="connsiteX288" fmla="*/ 143231 w 1550803"/>
              <a:gd name="connsiteY288" fmla="*/ 251487 h 336364"/>
              <a:gd name="connsiteX289" fmla="*/ 141195 w 1550803"/>
              <a:gd name="connsiteY289" fmla="*/ 251178 h 336364"/>
              <a:gd name="connsiteX290" fmla="*/ 99682 w 1550803"/>
              <a:gd name="connsiteY290" fmla="*/ 233290 h 336364"/>
              <a:gd name="connsiteX291" fmla="*/ 68223 w 1550803"/>
              <a:gd name="connsiteY291" fmla="*/ 202694 h 336364"/>
              <a:gd name="connsiteX292" fmla="*/ 0 w 1550803"/>
              <a:gd name="connsiteY292" fmla="*/ 127686 h 336364"/>
              <a:gd name="connsiteX293" fmla="*/ 99805 w 1550803"/>
              <a:gd name="connsiteY293" fmla="*/ 0 h 33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Lst>
            <a:rect l="l" t="t" r="r" b="b"/>
            <a:pathLst>
              <a:path w="1550803" h="336364">
                <a:moveTo>
                  <a:pt x="1491956" y="278319"/>
                </a:moveTo>
                <a:cubicBezTo>
                  <a:pt x="1489427" y="278319"/>
                  <a:pt x="1486775" y="278442"/>
                  <a:pt x="1484307" y="278627"/>
                </a:cubicBezTo>
                <a:lnTo>
                  <a:pt x="1484369" y="278627"/>
                </a:lnTo>
                <a:lnTo>
                  <a:pt x="1478324" y="322300"/>
                </a:lnTo>
                <a:cubicBezTo>
                  <a:pt x="1480483" y="322485"/>
                  <a:pt x="1482827" y="322485"/>
                  <a:pt x="1485233" y="322485"/>
                </a:cubicBezTo>
                <a:cubicBezTo>
                  <a:pt x="1497816" y="322485"/>
                  <a:pt x="1505342" y="311752"/>
                  <a:pt x="1505342" y="292568"/>
                </a:cubicBezTo>
                <a:cubicBezTo>
                  <a:pt x="1505342" y="283007"/>
                  <a:pt x="1500530" y="278319"/>
                  <a:pt x="1491956" y="278319"/>
                </a:cubicBezTo>
                <a:close/>
                <a:moveTo>
                  <a:pt x="1334230" y="278195"/>
                </a:moveTo>
                <a:lnTo>
                  <a:pt x="1334243" y="278317"/>
                </a:lnTo>
                <a:lnTo>
                  <a:pt x="1323620" y="305336"/>
                </a:lnTo>
                <a:lnTo>
                  <a:pt x="1337190" y="305336"/>
                </a:lnTo>
                <a:lnTo>
                  <a:pt x="1334243" y="278317"/>
                </a:lnTo>
                <a:lnTo>
                  <a:pt x="1334291" y="278195"/>
                </a:lnTo>
                <a:close/>
                <a:moveTo>
                  <a:pt x="1187975" y="278195"/>
                </a:moveTo>
                <a:lnTo>
                  <a:pt x="1187988" y="278319"/>
                </a:lnTo>
                <a:lnTo>
                  <a:pt x="1177366" y="305336"/>
                </a:lnTo>
                <a:lnTo>
                  <a:pt x="1190936" y="305336"/>
                </a:lnTo>
                <a:lnTo>
                  <a:pt x="1187988" y="278319"/>
                </a:lnTo>
                <a:lnTo>
                  <a:pt x="1188037" y="278195"/>
                </a:lnTo>
                <a:close/>
                <a:moveTo>
                  <a:pt x="1387648" y="265735"/>
                </a:moveTo>
                <a:lnTo>
                  <a:pt x="1405228" y="265735"/>
                </a:lnTo>
                <a:lnTo>
                  <a:pt x="1423671" y="307619"/>
                </a:lnTo>
                <a:lnTo>
                  <a:pt x="1424288" y="297749"/>
                </a:lnTo>
                <a:lnTo>
                  <a:pt x="1428791" y="265735"/>
                </a:lnTo>
                <a:lnTo>
                  <a:pt x="1445446" y="265735"/>
                </a:lnTo>
                <a:lnTo>
                  <a:pt x="1435823" y="335068"/>
                </a:lnTo>
                <a:lnTo>
                  <a:pt x="1418305" y="335068"/>
                </a:lnTo>
                <a:lnTo>
                  <a:pt x="1399861" y="293184"/>
                </a:lnTo>
                <a:lnTo>
                  <a:pt x="1399368" y="301574"/>
                </a:lnTo>
                <a:lnTo>
                  <a:pt x="1394680" y="335068"/>
                </a:lnTo>
                <a:lnTo>
                  <a:pt x="1377840" y="335068"/>
                </a:lnTo>
                <a:close/>
                <a:moveTo>
                  <a:pt x="1323990" y="265735"/>
                </a:moveTo>
                <a:lnTo>
                  <a:pt x="1347800" y="265735"/>
                </a:lnTo>
                <a:lnTo>
                  <a:pt x="1358471" y="335068"/>
                </a:lnTo>
                <a:lnTo>
                  <a:pt x="1340521" y="335068"/>
                </a:lnTo>
                <a:lnTo>
                  <a:pt x="1338733" y="319215"/>
                </a:lnTo>
                <a:lnTo>
                  <a:pt x="1318130" y="319215"/>
                </a:lnTo>
                <a:lnTo>
                  <a:pt x="1311962" y="335068"/>
                </a:lnTo>
                <a:lnTo>
                  <a:pt x="1293703" y="335068"/>
                </a:lnTo>
                <a:close/>
                <a:moveTo>
                  <a:pt x="1241148" y="265735"/>
                </a:moveTo>
                <a:lnTo>
                  <a:pt x="1258419" y="265735"/>
                </a:lnTo>
                <a:lnTo>
                  <a:pt x="1251881" y="312122"/>
                </a:lnTo>
                <a:cubicBezTo>
                  <a:pt x="1251757" y="312985"/>
                  <a:pt x="1251696" y="313787"/>
                  <a:pt x="1251696" y="314589"/>
                </a:cubicBezTo>
                <a:cubicBezTo>
                  <a:pt x="1251696" y="320141"/>
                  <a:pt x="1255335" y="322484"/>
                  <a:pt x="1263601" y="322484"/>
                </a:cubicBezTo>
                <a:cubicBezTo>
                  <a:pt x="1271866" y="322484"/>
                  <a:pt x="1275938" y="321004"/>
                  <a:pt x="1275938" y="321004"/>
                </a:cubicBezTo>
                <a:lnTo>
                  <a:pt x="1273964" y="334698"/>
                </a:lnTo>
                <a:cubicBezTo>
                  <a:pt x="1273964" y="334698"/>
                  <a:pt x="1269276" y="336363"/>
                  <a:pt x="1259715" y="336363"/>
                </a:cubicBezTo>
                <a:cubicBezTo>
                  <a:pt x="1241086" y="336363"/>
                  <a:pt x="1234239" y="329146"/>
                  <a:pt x="1234239" y="317303"/>
                </a:cubicBezTo>
                <a:cubicBezTo>
                  <a:pt x="1234239" y="315638"/>
                  <a:pt x="1234362" y="313972"/>
                  <a:pt x="1234609" y="312122"/>
                </a:cubicBezTo>
                <a:close/>
                <a:moveTo>
                  <a:pt x="1177736" y="265735"/>
                </a:moveTo>
                <a:lnTo>
                  <a:pt x="1201546" y="265735"/>
                </a:lnTo>
                <a:lnTo>
                  <a:pt x="1212217" y="335068"/>
                </a:lnTo>
                <a:lnTo>
                  <a:pt x="1194267" y="335068"/>
                </a:lnTo>
                <a:lnTo>
                  <a:pt x="1192479" y="319215"/>
                </a:lnTo>
                <a:lnTo>
                  <a:pt x="1171876" y="319215"/>
                </a:lnTo>
                <a:lnTo>
                  <a:pt x="1165707" y="335068"/>
                </a:lnTo>
                <a:lnTo>
                  <a:pt x="1147449" y="335068"/>
                </a:lnTo>
                <a:close/>
                <a:moveTo>
                  <a:pt x="1012361" y="265735"/>
                </a:moveTo>
                <a:lnTo>
                  <a:pt x="1063065" y="265735"/>
                </a:lnTo>
                <a:lnTo>
                  <a:pt x="1061153" y="279861"/>
                </a:lnTo>
                <a:lnTo>
                  <a:pt x="1025006" y="321127"/>
                </a:lnTo>
                <a:lnTo>
                  <a:pt x="1056033" y="321127"/>
                </a:lnTo>
                <a:lnTo>
                  <a:pt x="1053998" y="335068"/>
                </a:lnTo>
                <a:lnTo>
                  <a:pt x="1001628" y="335068"/>
                </a:lnTo>
                <a:lnTo>
                  <a:pt x="1003725" y="321004"/>
                </a:lnTo>
                <a:lnTo>
                  <a:pt x="1040119" y="279676"/>
                </a:lnTo>
                <a:lnTo>
                  <a:pt x="1010449" y="279676"/>
                </a:lnTo>
                <a:close/>
                <a:moveTo>
                  <a:pt x="862530" y="265735"/>
                </a:moveTo>
                <a:lnTo>
                  <a:pt x="880603" y="265735"/>
                </a:lnTo>
                <a:lnTo>
                  <a:pt x="883071" y="307927"/>
                </a:lnTo>
                <a:lnTo>
                  <a:pt x="882886" y="318537"/>
                </a:lnTo>
                <a:lnTo>
                  <a:pt x="885970" y="307927"/>
                </a:lnTo>
                <a:lnTo>
                  <a:pt x="899294" y="269436"/>
                </a:lnTo>
                <a:lnTo>
                  <a:pt x="916689" y="269436"/>
                </a:lnTo>
                <a:lnTo>
                  <a:pt x="919403" y="307927"/>
                </a:lnTo>
                <a:lnTo>
                  <a:pt x="919218" y="318290"/>
                </a:lnTo>
                <a:lnTo>
                  <a:pt x="922425" y="307927"/>
                </a:lnTo>
                <a:lnTo>
                  <a:pt x="936304" y="265735"/>
                </a:lnTo>
                <a:lnTo>
                  <a:pt x="954686" y="265735"/>
                </a:lnTo>
                <a:lnTo>
                  <a:pt x="929396" y="335068"/>
                </a:lnTo>
                <a:lnTo>
                  <a:pt x="908855" y="335068"/>
                </a:lnTo>
                <a:lnTo>
                  <a:pt x="904845" y="299723"/>
                </a:lnTo>
                <a:lnTo>
                  <a:pt x="904660" y="293678"/>
                </a:lnTo>
                <a:lnTo>
                  <a:pt x="902686" y="299723"/>
                </a:lnTo>
                <a:lnTo>
                  <a:pt x="888992" y="335068"/>
                </a:lnTo>
                <a:lnTo>
                  <a:pt x="868513" y="335068"/>
                </a:lnTo>
                <a:close/>
                <a:moveTo>
                  <a:pt x="713871" y="265735"/>
                </a:moveTo>
                <a:lnTo>
                  <a:pt x="731513" y="265735"/>
                </a:lnTo>
                <a:lnTo>
                  <a:pt x="749956" y="307619"/>
                </a:lnTo>
                <a:lnTo>
                  <a:pt x="750512" y="297749"/>
                </a:lnTo>
                <a:lnTo>
                  <a:pt x="755014" y="265735"/>
                </a:lnTo>
                <a:lnTo>
                  <a:pt x="771731" y="265735"/>
                </a:lnTo>
                <a:lnTo>
                  <a:pt x="762046" y="335068"/>
                </a:lnTo>
                <a:lnTo>
                  <a:pt x="744590" y="335068"/>
                </a:lnTo>
                <a:lnTo>
                  <a:pt x="726085" y="293184"/>
                </a:lnTo>
                <a:lnTo>
                  <a:pt x="725653" y="301574"/>
                </a:lnTo>
                <a:lnTo>
                  <a:pt x="720965" y="335068"/>
                </a:lnTo>
                <a:lnTo>
                  <a:pt x="704125" y="335068"/>
                </a:lnTo>
                <a:close/>
                <a:moveTo>
                  <a:pt x="1089035" y="265674"/>
                </a:moveTo>
                <a:lnTo>
                  <a:pt x="1136717" y="265674"/>
                </a:lnTo>
                <a:lnTo>
                  <a:pt x="1134866" y="279553"/>
                </a:lnTo>
                <a:lnTo>
                  <a:pt x="1104579" y="279553"/>
                </a:lnTo>
                <a:lnTo>
                  <a:pt x="1102729" y="293062"/>
                </a:lnTo>
                <a:lnTo>
                  <a:pt x="1129500" y="293062"/>
                </a:lnTo>
                <a:lnTo>
                  <a:pt x="1127464" y="306817"/>
                </a:lnTo>
                <a:lnTo>
                  <a:pt x="1100755" y="306817"/>
                </a:lnTo>
                <a:lnTo>
                  <a:pt x="1099953" y="312369"/>
                </a:lnTo>
                <a:cubicBezTo>
                  <a:pt x="1099830" y="313047"/>
                  <a:pt x="1099830" y="313726"/>
                  <a:pt x="1099830" y="314343"/>
                </a:cubicBezTo>
                <a:cubicBezTo>
                  <a:pt x="1099830" y="320326"/>
                  <a:pt x="1104024" y="322485"/>
                  <a:pt x="1113770" y="322485"/>
                </a:cubicBezTo>
                <a:cubicBezTo>
                  <a:pt x="1122468" y="322485"/>
                  <a:pt x="1128821" y="321190"/>
                  <a:pt x="1129006" y="321128"/>
                </a:cubicBezTo>
                <a:lnTo>
                  <a:pt x="1127032" y="334699"/>
                </a:lnTo>
                <a:cubicBezTo>
                  <a:pt x="1127032" y="334699"/>
                  <a:pt x="1119384" y="336364"/>
                  <a:pt x="1109637" y="336364"/>
                </a:cubicBezTo>
                <a:cubicBezTo>
                  <a:pt x="1089775" y="336364"/>
                  <a:pt x="1082188" y="328715"/>
                  <a:pt x="1082188" y="316502"/>
                </a:cubicBezTo>
                <a:cubicBezTo>
                  <a:pt x="1082188" y="314960"/>
                  <a:pt x="1082373" y="313109"/>
                  <a:pt x="1082558" y="311690"/>
                </a:cubicBezTo>
                <a:close/>
                <a:moveTo>
                  <a:pt x="794554" y="265674"/>
                </a:moveTo>
                <a:lnTo>
                  <a:pt x="842236" y="265674"/>
                </a:lnTo>
                <a:lnTo>
                  <a:pt x="840385" y="279553"/>
                </a:lnTo>
                <a:lnTo>
                  <a:pt x="810098" y="279553"/>
                </a:lnTo>
                <a:lnTo>
                  <a:pt x="808248" y="293062"/>
                </a:lnTo>
                <a:lnTo>
                  <a:pt x="835019" y="293062"/>
                </a:lnTo>
                <a:lnTo>
                  <a:pt x="832983" y="306817"/>
                </a:lnTo>
                <a:lnTo>
                  <a:pt x="806274" y="306817"/>
                </a:lnTo>
                <a:lnTo>
                  <a:pt x="805472" y="312369"/>
                </a:lnTo>
                <a:cubicBezTo>
                  <a:pt x="805349" y="313047"/>
                  <a:pt x="805349" y="313726"/>
                  <a:pt x="805349" y="314343"/>
                </a:cubicBezTo>
                <a:cubicBezTo>
                  <a:pt x="805349" y="320326"/>
                  <a:pt x="809543" y="322485"/>
                  <a:pt x="819289" y="322485"/>
                </a:cubicBezTo>
                <a:cubicBezTo>
                  <a:pt x="827987" y="322485"/>
                  <a:pt x="834340" y="321190"/>
                  <a:pt x="834525" y="321128"/>
                </a:cubicBezTo>
                <a:lnTo>
                  <a:pt x="832551" y="334699"/>
                </a:lnTo>
                <a:cubicBezTo>
                  <a:pt x="832551" y="334699"/>
                  <a:pt x="824903" y="336364"/>
                  <a:pt x="815156" y="336364"/>
                </a:cubicBezTo>
                <a:cubicBezTo>
                  <a:pt x="795294" y="336364"/>
                  <a:pt x="787707" y="328715"/>
                  <a:pt x="787707" y="316502"/>
                </a:cubicBezTo>
                <a:cubicBezTo>
                  <a:pt x="787707" y="314960"/>
                  <a:pt x="787892" y="313109"/>
                  <a:pt x="788077" y="311690"/>
                </a:cubicBezTo>
                <a:close/>
                <a:moveTo>
                  <a:pt x="1493128" y="264440"/>
                </a:moveTo>
                <a:cubicBezTo>
                  <a:pt x="1515396" y="264440"/>
                  <a:pt x="1522798" y="275852"/>
                  <a:pt x="1522798" y="292260"/>
                </a:cubicBezTo>
                <a:cubicBezTo>
                  <a:pt x="1522798" y="315206"/>
                  <a:pt x="1514101" y="336302"/>
                  <a:pt x="1483012" y="336302"/>
                </a:cubicBezTo>
                <a:cubicBezTo>
                  <a:pt x="1468948" y="336302"/>
                  <a:pt x="1459387" y="333588"/>
                  <a:pt x="1459387" y="333588"/>
                </a:cubicBezTo>
                <a:lnTo>
                  <a:pt x="1468763" y="266969"/>
                </a:lnTo>
                <a:lnTo>
                  <a:pt x="1468825" y="266969"/>
                </a:lnTo>
                <a:cubicBezTo>
                  <a:pt x="1468825" y="266969"/>
                  <a:pt x="1480668" y="264440"/>
                  <a:pt x="1493128" y="264440"/>
                </a:cubicBezTo>
                <a:close/>
                <a:moveTo>
                  <a:pt x="1103160" y="81115"/>
                </a:moveTo>
                <a:cubicBezTo>
                  <a:pt x="1076142" y="81115"/>
                  <a:pt x="1072010" y="120531"/>
                  <a:pt x="1072010" y="138728"/>
                </a:cubicBezTo>
                <a:cubicBezTo>
                  <a:pt x="1072010" y="153039"/>
                  <a:pt x="1075341" y="165190"/>
                  <a:pt x="1091872" y="165190"/>
                </a:cubicBezTo>
                <a:cubicBezTo>
                  <a:pt x="1117533" y="165190"/>
                  <a:pt x="1123022" y="127440"/>
                  <a:pt x="1123022" y="107577"/>
                </a:cubicBezTo>
                <a:cubicBezTo>
                  <a:pt x="1123022" y="93267"/>
                  <a:pt x="1119136" y="81115"/>
                  <a:pt x="1103160" y="81115"/>
                </a:cubicBezTo>
                <a:close/>
                <a:moveTo>
                  <a:pt x="563546" y="79449"/>
                </a:moveTo>
                <a:cubicBezTo>
                  <a:pt x="546707" y="79449"/>
                  <a:pt x="540106" y="92403"/>
                  <a:pt x="537331" y="106220"/>
                </a:cubicBezTo>
                <a:lnTo>
                  <a:pt x="579523" y="106220"/>
                </a:lnTo>
                <a:cubicBezTo>
                  <a:pt x="580078" y="104555"/>
                  <a:pt x="580880" y="99620"/>
                  <a:pt x="580880" y="95734"/>
                </a:cubicBezTo>
                <a:lnTo>
                  <a:pt x="580941" y="95734"/>
                </a:lnTo>
                <a:cubicBezTo>
                  <a:pt x="580941" y="85556"/>
                  <a:pt x="575451" y="79449"/>
                  <a:pt x="563546" y="79449"/>
                </a:cubicBezTo>
                <a:close/>
                <a:moveTo>
                  <a:pt x="416861" y="79449"/>
                </a:moveTo>
                <a:cubicBezTo>
                  <a:pt x="400022" y="79449"/>
                  <a:pt x="393421" y="92403"/>
                  <a:pt x="390646" y="106220"/>
                </a:cubicBezTo>
                <a:lnTo>
                  <a:pt x="432838" y="106220"/>
                </a:lnTo>
                <a:cubicBezTo>
                  <a:pt x="433393" y="104555"/>
                  <a:pt x="434195" y="99620"/>
                  <a:pt x="434195" y="95734"/>
                </a:cubicBezTo>
                <a:lnTo>
                  <a:pt x="434256" y="95734"/>
                </a:lnTo>
                <a:cubicBezTo>
                  <a:pt x="434256" y="85556"/>
                  <a:pt x="428766" y="79449"/>
                  <a:pt x="416861" y="79449"/>
                </a:cubicBezTo>
                <a:close/>
                <a:moveTo>
                  <a:pt x="1177551" y="46942"/>
                </a:moveTo>
                <a:lnTo>
                  <a:pt x="1225541" y="46942"/>
                </a:lnTo>
                <a:lnTo>
                  <a:pt x="1233807" y="153656"/>
                </a:lnTo>
                <a:lnTo>
                  <a:pt x="1271311" y="46942"/>
                </a:lnTo>
                <a:lnTo>
                  <a:pt x="1312948" y="46942"/>
                </a:lnTo>
                <a:lnTo>
                  <a:pt x="1320905" y="153656"/>
                </a:lnTo>
                <a:lnTo>
                  <a:pt x="1358718" y="46942"/>
                </a:lnTo>
                <a:lnTo>
                  <a:pt x="1407263" y="46942"/>
                </a:lnTo>
                <a:lnTo>
                  <a:pt x="1344900" y="199425"/>
                </a:lnTo>
                <a:lnTo>
                  <a:pt x="1291975" y="199425"/>
                </a:lnTo>
                <a:lnTo>
                  <a:pt x="1284512" y="133238"/>
                </a:lnTo>
                <a:lnTo>
                  <a:pt x="1283710" y="110600"/>
                </a:lnTo>
                <a:lnTo>
                  <a:pt x="1276554" y="133238"/>
                </a:lnTo>
                <a:lnTo>
                  <a:pt x="1250092" y="199425"/>
                </a:lnTo>
                <a:lnTo>
                  <a:pt x="1197105" y="199425"/>
                </a:lnTo>
                <a:close/>
                <a:moveTo>
                  <a:pt x="198499" y="46818"/>
                </a:moveTo>
                <a:lnTo>
                  <a:pt x="246181" y="46818"/>
                </a:lnTo>
                <a:lnTo>
                  <a:pt x="232672" y="143600"/>
                </a:lnTo>
                <a:lnTo>
                  <a:pt x="232672" y="143724"/>
                </a:lnTo>
                <a:cubicBezTo>
                  <a:pt x="232426" y="145636"/>
                  <a:pt x="232117" y="147610"/>
                  <a:pt x="232117" y="149214"/>
                </a:cubicBezTo>
                <a:cubicBezTo>
                  <a:pt x="232117" y="163031"/>
                  <a:pt x="242048" y="165190"/>
                  <a:pt x="252781" y="165190"/>
                </a:cubicBezTo>
                <a:cubicBezTo>
                  <a:pt x="264070" y="165190"/>
                  <a:pt x="273199" y="162414"/>
                  <a:pt x="273199" y="162414"/>
                </a:cubicBezTo>
                <a:lnTo>
                  <a:pt x="289175" y="46880"/>
                </a:lnTo>
                <a:lnTo>
                  <a:pt x="336857" y="46880"/>
                </a:lnTo>
                <a:lnTo>
                  <a:pt x="316995" y="189679"/>
                </a:lnTo>
                <a:cubicBezTo>
                  <a:pt x="316995" y="189679"/>
                  <a:pt x="285289" y="202879"/>
                  <a:pt x="244762" y="202879"/>
                </a:cubicBezTo>
                <a:cubicBezTo>
                  <a:pt x="206703" y="202879"/>
                  <a:pt x="184682" y="191591"/>
                  <a:pt x="184682" y="154642"/>
                </a:cubicBezTo>
                <a:cubicBezTo>
                  <a:pt x="184682" y="149707"/>
                  <a:pt x="184990" y="144464"/>
                  <a:pt x="185792" y="138357"/>
                </a:cubicBezTo>
                <a:close/>
                <a:moveTo>
                  <a:pt x="858150" y="43611"/>
                </a:moveTo>
                <a:cubicBezTo>
                  <a:pt x="882392" y="43611"/>
                  <a:pt x="905277" y="48854"/>
                  <a:pt x="911939" y="51877"/>
                </a:cubicBezTo>
                <a:lnTo>
                  <a:pt x="900342" y="86358"/>
                </a:lnTo>
                <a:cubicBezTo>
                  <a:pt x="900342" y="86358"/>
                  <a:pt x="883811" y="79758"/>
                  <a:pt x="858150" y="79758"/>
                </a:cubicBezTo>
                <a:cubicBezTo>
                  <a:pt x="853770" y="79758"/>
                  <a:pt x="836067" y="79758"/>
                  <a:pt x="836067" y="89381"/>
                </a:cubicBezTo>
                <a:lnTo>
                  <a:pt x="836005" y="89381"/>
                </a:lnTo>
                <a:cubicBezTo>
                  <a:pt x="836005" y="96845"/>
                  <a:pt x="847047" y="98757"/>
                  <a:pt x="861358" y="103198"/>
                </a:cubicBezTo>
                <a:cubicBezTo>
                  <a:pt x="888375" y="111464"/>
                  <a:pt x="904105" y="120840"/>
                  <a:pt x="904105" y="149523"/>
                </a:cubicBezTo>
                <a:cubicBezTo>
                  <a:pt x="904105" y="187582"/>
                  <a:pt x="876532" y="202756"/>
                  <a:pt x="834648" y="202756"/>
                </a:cubicBezTo>
                <a:cubicBezTo>
                  <a:pt x="801832" y="202756"/>
                  <a:pt x="780613" y="193380"/>
                  <a:pt x="780613" y="193380"/>
                </a:cubicBezTo>
                <a:lnTo>
                  <a:pt x="791654" y="158344"/>
                </a:lnTo>
                <a:cubicBezTo>
                  <a:pt x="791654" y="158344"/>
                  <a:pt x="811208" y="166609"/>
                  <a:pt x="835512" y="166609"/>
                </a:cubicBezTo>
                <a:cubicBezTo>
                  <a:pt x="850131" y="166609"/>
                  <a:pt x="858644" y="163587"/>
                  <a:pt x="858644" y="156678"/>
                </a:cubicBezTo>
                <a:cubicBezTo>
                  <a:pt x="858644" y="148659"/>
                  <a:pt x="847911" y="146747"/>
                  <a:pt x="835512" y="142367"/>
                </a:cubicBezTo>
                <a:cubicBezTo>
                  <a:pt x="807692" y="132745"/>
                  <a:pt x="790853" y="121148"/>
                  <a:pt x="790853" y="93267"/>
                </a:cubicBezTo>
                <a:cubicBezTo>
                  <a:pt x="790853" y="55516"/>
                  <a:pt x="821756" y="43611"/>
                  <a:pt x="858150" y="43611"/>
                </a:cubicBezTo>
                <a:close/>
                <a:moveTo>
                  <a:pt x="1490722" y="43426"/>
                </a:moveTo>
                <a:cubicBezTo>
                  <a:pt x="1529028" y="43426"/>
                  <a:pt x="1550803" y="54714"/>
                  <a:pt x="1550803" y="91416"/>
                </a:cubicBezTo>
                <a:cubicBezTo>
                  <a:pt x="1550803" y="96351"/>
                  <a:pt x="1550556" y="101903"/>
                  <a:pt x="1549692" y="107948"/>
                </a:cubicBezTo>
                <a:lnTo>
                  <a:pt x="1536985" y="199487"/>
                </a:lnTo>
                <a:lnTo>
                  <a:pt x="1489304" y="199487"/>
                </a:lnTo>
                <a:lnTo>
                  <a:pt x="1502812" y="102705"/>
                </a:lnTo>
                <a:lnTo>
                  <a:pt x="1502874" y="102643"/>
                </a:lnTo>
                <a:cubicBezTo>
                  <a:pt x="1502874" y="102643"/>
                  <a:pt x="1503121" y="99312"/>
                  <a:pt x="1503121" y="97708"/>
                </a:cubicBezTo>
                <a:cubicBezTo>
                  <a:pt x="1503121" y="83644"/>
                  <a:pt x="1493436" y="81177"/>
                  <a:pt x="1482457" y="81177"/>
                </a:cubicBezTo>
                <a:cubicBezTo>
                  <a:pt x="1471477" y="81177"/>
                  <a:pt x="1462039" y="83952"/>
                  <a:pt x="1462039" y="83952"/>
                </a:cubicBezTo>
                <a:lnTo>
                  <a:pt x="1446063" y="199487"/>
                </a:lnTo>
                <a:lnTo>
                  <a:pt x="1398381" y="199487"/>
                </a:lnTo>
                <a:lnTo>
                  <a:pt x="1418490" y="56688"/>
                </a:lnTo>
                <a:cubicBezTo>
                  <a:pt x="1418490" y="56688"/>
                  <a:pt x="1450196" y="43426"/>
                  <a:pt x="1490722" y="43426"/>
                </a:cubicBezTo>
                <a:close/>
                <a:moveTo>
                  <a:pt x="717078" y="43426"/>
                </a:moveTo>
                <a:cubicBezTo>
                  <a:pt x="755384" y="43426"/>
                  <a:pt x="777220" y="54714"/>
                  <a:pt x="777220" y="91416"/>
                </a:cubicBezTo>
                <a:cubicBezTo>
                  <a:pt x="777220" y="96351"/>
                  <a:pt x="776974" y="101903"/>
                  <a:pt x="776110" y="107948"/>
                </a:cubicBezTo>
                <a:lnTo>
                  <a:pt x="763403" y="199487"/>
                </a:lnTo>
                <a:lnTo>
                  <a:pt x="715721" y="199487"/>
                </a:lnTo>
                <a:lnTo>
                  <a:pt x="729230" y="102705"/>
                </a:lnTo>
                <a:lnTo>
                  <a:pt x="729230" y="102643"/>
                </a:lnTo>
                <a:cubicBezTo>
                  <a:pt x="729230" y="102643"/>
                  <a:pt x="729477" y="99312"/>
                  <a:pt x="729477" y="97708"/>
                </a:cubicBezTo>
                <a:cubicBezTo>
                  <a:pt x="729477" y="83644"/>
                  <a:pt x="719854" y="81177"/>
                  <a:pt x="708813" y="81177"/>
                </a:cubicBezTo>
                <a:cubicBezTo>
                  <a:pt x="697771" y="81177"/>
                  <a:pt x="688395" y="83952"/>
                  <a:pt x="688395" y="83952"/>
                </a:cubicBezTo>
                <a:lnTo>
                  <a:pt x="672419" y="199487"/>
                </a:lnTo>
                <a:lnTo>
                  <a:pt x="624737" y="199487"/>
                </a:lnTo>
                <a:lnTo>
                  <a:pt x="644846" y="56688"/>
                </a:lnTo>
                <a:cubicBezTo>
                  <a:pt x="644846" y="56688"/>
                  <a:pt x="676552" y="43426"/>
                  <a:pt x="717078" y="43426"/>
                </a:cubicBezTo>
                <a:close/>
                <a:moveTo>
                  <a:pt x="1105072" y="43364"/>
                </a:moveTo>
                <a:cubicBezTo>
                  <a:pt x="1153865" y="43364"/>
                  <a:pt x="1170396" y="69580"/>
                  <a:pt x="1170396" y="106220"/>
                </a:cubicBezTo>
                <a:cubicBezTo>
                  <a:pt x="1170396" y="153347"/>
                  <a:pt x="1146709" y="203003"/>
                  <a:pt x="1089590" y="203003"/>
                </a:cubicBezTo>
                <a:cubicBezTo>
                  <a:pt x="1041044" y="203003"/>
                  <a:pt x="1024266" y="177095"/>
                  <a:pt x="1024266" y="140948"/>
                </a:cubicBezTo>
                <a:cubicBezTo>
                  <a:pt x="1024266" y="87468"/>
                  <a:pt x="1049618" y="43364"/>
                  <a:pt x="1105072" y="43364"/>
                </a:cubicBezTo>
                <a:close/>
                <a:moveTo>
                  <a:pt x="567679" y="43364"/>
                </a:moveTo>
                <a:cubicBezTo>
                  <a:pt x="607959" y="43364"/>
                  <a:pt x="625046" y="66002"/>
                  <a:pt x="625046" y="95734"/>
                </a:cubicBezTo>
                <a:cubicBezTo>
                  <a:pt x="625046" y="110600"/>
                  <a:pt x="620358" y="124972"/>
                  <a:pt x="616780" y="134903"/>
                </a:cubicBezTo>
                <a:lnTo>
                  <a:pt x="533259" y="134903"/>
                </a:lnTo>
                <a:lnTo>
                  <a:pt x="533198" y="134903"/>
                </a:lnTo>
                <a:cubicBezTo>
                  <a:pt x="532643" y="137124"/>
                  <a:pt x="532643" y="139591"/>
                  <a:pt x="532643" y="141257"/>
                </a:cubicBezTo>
                <a:cubicBezTo>
                  <a:pt x="532643" y="157541"/>
                  <a:pt x="544239" y="165499"/>
                  <a:pt x="567679" y="165499"/>
                </a:cubicBezTo>
                <a:cubicBezTo>
                  <a:pt x="586431" y="165499"/>
                  <a:pt x="601297" y="160811"/>
                  <a:pt x="601297" y="160811"/>
                </a:cubicBezTo>
                <a:lnTo>
                  <a:pt x="604073" y="196094"/>
                </a:lnTo>
                <a:cubicBezTo>
                  <a:pt x="604073" y="196094"/>
                  <a:pt x="585568" y="203003"/>
                  <a:pt x="558858" y="203003"/>
                </a:cubicBezTo>
                <a:cubicBezTo>
                  <a:pt x="513089" y="203003"/>
                  <a:pt x="486071" y="183140"/>
                  <a:pt x="486071" y="134903"/>
                </a:cubicBezTo>
                <a:cubicBezTo>
                  <a:pt x="486071" y="86666"/>
                  <a:pt x="511978" y="43364"/>
                  <a:pt x="567679" y="43364"/>
                </a:cubicBezTo>
                <a:close/>
                <a:moveTo>
                  <a:pt x="420994" y="43364"/>
                </a:moveTo>
                <a:cubicBezTo>
                  <a:pt x="461274" y="43364"/>
                  <a:pt x="478361" y="66002"/>
                  <a:pt x="478361" y="95734"/>
                </a:cubicBezTo>
                <a:cubicBezTo>
                  <a:pt x="478361" y="110600"/>
                  <a:pt x="473673" y="124972"/>
                  <a:pt x="470095" y="134903"/>
                </a:cubicBezTo>
                <a:lnTo>
                  <a:pt x="386574" y="134903"/>
                </a:lnTo>
                <a:lnTo>
                  <a:pt x="386513" y="134903"/>
                </a:lnTo>
                <a:cubicBezTo>
                  <a:pt x="385958" y="137124"/>
                  <a:pt x="385958" y="139591"/>
                  <a:pt x="385958" y="141257"/>
                </a:cubicBezTo>
                <a:cubicBezTo>
                  <a:pt x="385958" y="157541"/>
                  <a:pt x="397554" y="165499"/>
                  <a:pt x="420994" y="165499"/>
                </a:cubicBezTo>
                <a:cubicBezTo>
                  <a:pt x="439746" y="165499"/>
                  <a:pt x="454612" y="160811"/>
                  <a:pt x="454612" y="160811"/>
                </a:cubicBezTo>
                <a:lnTo>
                  <a:pt x="457388" y="196094"/>
                </a:lnTo>
                <a:cubicBezTo>
                  <a:pt x="457388" y="196094"/>
                  <a:pt x="438944" y="203003"/>
                  <a:pt x="412173" y="203003"/>
                </a:cubicBezTo>
                <a:cubicBezTo>
                  <a:pt x="366404" y="203003"/>
                  <a:pt x="339386" y="183140"/>
                  <a:pt x="339386" y="134903"/>
                </a:cubicBezTo>
                <a:cubicBezTo>
                  <a:pt x="339386" y="86666"/>
                  <a:pt x="365293" y="43364"/>
                  <a:pt x="420994" y="43364"/>
                </a:cubicBezTo>
                <a:close/>
                <a:moveTo>
                  <a:pt x="96227" y="38923"/>
                </a:moveTo>
                <a:cubicBezTo>
                  <a:pt x="54344" y="39231"/>
                  <a:pt x="49101" y="98201"/>
                  <a:pt x="49101" y="126329"/>
                </a:cubicBezTo>
                <a:cubicBezTo>
                  <a:pt x="49101" y="145883"/>
                  <a:pt x="54899" y="164080"/>
                  <a:pt x="79696" y="164080"/>
                </a:cubicBezTo>
                <a:cubicBezTo>
                  <a:pt x="120223" y="164080"/>
                  <a:pt x="126576" y="104801"/>
                  <a:pt x="126576" y="76673"/>
                </a:cubicBezTo>
                <a:cubicBezTo>
                  <a:pt x="126576" y="56564"/>
                  <a:pt x="120223" y="38923"/>
                  <a:pt x="96227" y="38923"/>
                </a:cubicBezTo>
                <a:close/>
                <a:moveTo>
                  <a:pt x="995027" y="3146"/>
                </a:moveTo>
                <a:lnTo>
                  <a:pt x="988674" y="47003"/>
                </a:lnTo>
                <a:lnTo>
                  <a:pt x="1024512" y="47003"/>
                </a:lnTo>
                <a:lnTo>
                  <a:pt x="1019269" y="84507"/>
                </a:lnTo>
                <a:lnTo>
                  <a:pt x="983484" y="84507"/>
                </a:lnTo>
                <a:lnTo>
                  <a:pt x="983493" y="84446"/>
                </a:lnTo>
                <a:lnTo>
                  <a:pt x="983431" y="84507"/>
                </a:lnTo>
                <a:lnTo>
                  <a:pt x="983484" y="84507"/>
                </a:lnTo>
                <a:lnTo>
                  <a:pt x="975474" y="141257"/>
                </a:lnTo>
                <a:cubicBezTo>
                  <a:pt x="975227" y="143724"/>
                  <a:pt x="974918" y="146253"/>
                  <a:pt x="974918" y="148412"/>
                </a:cubicBezTo>
                <a:cubicBezTo>
                  <a:pt x="974918" y="159454"/>
                  <a:pt x="979915" y="165252"/>
                  <a:pt x="991758" y="165252"/>
                </a:cubicBezTo>
                <a:cubicBezTo>
                  <a:pt x="1001936" y="165252"/>
                  <a:pt x="1010202" y="161366"/>
                  <a:pt x="1010202" y="161366"/>
                </a:cubicBezTo>
                <a:lnTo>
                  <a:pt x="1011559" y="195292"/>
                </a:lnTo>
                <a:cubicBezTo>
                  <a:pt x="1011559" y="195292"/>
                  <a:pt x="999160" y="203003"/>
                  <a:pt x="975720" y="203003"/>
                </a:cubicBezTo>
                <a:cubicBezTo>
                  <a:pt x="948703" y="203003"/>
                  <a:pt x="926620" y="192270"/>
                  <a:pt x="926620" y="156431"/>
                </a:cubicBezTo>
                <a:cubicBezTo>
                  <a:pt x="926620" y="151743"/>
                  <a:pt x="926866" y="147055"/>
                  <a:pt x="927730" y="141565"/>
                </a:cubicBezTo>
                <a:lnTo>
                  <a:pt x="935749" y="84507"/>
                </a:lnTo>
                <a:lnTo>
                  <a:pt x="918354" y="84507"/>
                </a:lnTo>
                <a:lnTo>
                  <a:pt x="923597" y="47003"/>
                </a:lnTo>
                <a:lnTo>
                  <a:pt x="940992" y="47003"/>
                </a:lnTo>
                <a:lnTo>
                  <a:pt x="946235" y="9499"/>
                </a:lnTo>
                <a:close/>
                <a:moveTo>
                  <a:pt x="99805" y="0"/>
                </a:moveTo>
                <a:cubicBezTo>
                  <a:pt x="152483" y="0"/>
                  <a:pt x="175368" y="28621"/>
                  <a:pt x="175368" y="75810"/>
                </a:cubicBezTo>
                <a:cubicBezTo>
                  <a:pt x="175368" y="122998"/>
                  <a:pt x="160749" y="174813"/>
                  <a:pt x="117508" y="194614"/>
                </a:cubicBezTo>
                <a:cubicBezTo>
                  <a:pt x="121333" y="198191"/>
                  <a:pt x="125527" y="201584"/>
                  <a:pt x="130215" y="204730"/>
                </a:cubicBezTo>
                <a:lnTo>
                  <a:pt x="130154" y="204730"/>
                </a:lnTo>
                <a:cubicBezTo>
                  <a:pt x="141812" y="212625"/>
                  <a:pt x="151496" y="216697"/>
                  <a:pt x="156246" y="218424"/>
                </a:cubicBezTo>
                <a:lnTo>
                  <a:pt x="159207" y="219472"/>
                </a:lnTo>
                <a:lnTo>
                  <a:pt x="143231" y="251487"/>
                </a:lnTo>
                <a:lnTo>
                  <a:pt x="141195" y="251178"/>
                </a:lnTo>
                <a:cubicBezTo>
                  <a:pt x="135274" y="250191"/>
                  <a:pt x="119359" y="246552"/>
                  <a:pt x="99682" y="233290"/>
                </a:cubicBezTo>
                <a:cubicBezTo>
                  <a:pt x="86296" y="224284"/>
                  <a:pt x="76118" y="213797"/>
                  <a:pt x="68223" y="202694"/>
                </a:cubicBezTo>
                <a:cubicBezTo>
                  <a:pt x="18197" y="199795"/>
                  <a:pt x="0" y="170372"/>
                  <a:pt x="0" y="127686"/>
                </a:cubicBezTo>
                <a:cubicBezTo>
                  <a:pt x="0" y="66989"/>
                  <a:pt x="24797" y="0"/>
                  <a:pt x="99805" y="0"/>
                </a:cubicBezTo>
                <a:close/>
              </a:path>
            </a:pathLst>
          </a:custGeom>
          <a:solidFill>
            <a:schemeClr val="bg1"/>
          </a:solidFill>
          <a:ln w="0" cap="flat">
            <a:noFill/>
            <a:prstDash val="solid"/>
            <a:miter/>
          </a:ln>
        </p:spPr>
        <p:txBody>
          <a:bodyPr rtlCol="0" anchor="ctr"/>
          <a:lstStyle/>
          <a:p>
            <a:endParaRPr lang="en-US"/>
          </a:p>
        </p:txBody>
      </p:sp>
      <p:sp>
        <p:nvSpPr>
          <p:cNvPr id="16" name="Text Placeholder 7">
            <a:extLst>
              <a:ext uri="{FF2B5EF4-FFF2-40B4-BE49-F238E27FC236}">
                <a16:creationId xmlns:a16="http://schemas.microsoft.com/office/drawing/2014/main" id="{D4388AA5-45B7-D6FA-E0F1-5C7069EE11CE}"/>
              </a:ext>
            </a:extLst>
          </p:cNvPr>
          <p:cNvSpPr>
            <a:spLocks noGrp="1"/>
          </p:cNvSpPr>
          <p:nvPr>
            <p:ph type="body" sz="quarter" idx="14"/>
          </p:nvPr>
        </p:nvSpPr>
        <p:spPr>
          <a:xfrm>
            <a:off x="6257925" y="2217600"/>
            <a:ext cx="5108574" cy="42974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2815754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942">
          <p15:clr>
            <a:srgbClr val="FBAE40"/>
          </p15:clr>
        </p15:guide>
        <p15:guide id="7" pos="374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C">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D552C9-E987-9F67-CC17-0A4739EA5F7E}"/>
              </a:ext>
            </a:extLst>
          </p:cNvPr>
          <p:cNvPicPr>
            <a:picLocks noChangeAspect="1"/>
          </p:cNvPicPr>
          <p:nvPr userDrawn="1"/>
        </p:nvPicPr>
        <p:blipFill>
          <a:blip r:embed="rId3"/>
          <a:stretch>
            <a:fillRect/>
          </a:stretch>
        </p:blipFill>
        <p:spPr>
          <a:xfrm>
            <a:off x="9771700" y="5220000"/>
            <a:ext cx="1594800" cy="1086497"/>
          </a:xfrm>
          <a:prstGeom prst="rect">
            <a:avLst/>
          </a:prstGeom>
        </p:spPr>
      </p:pic>
      <p:sp>
        <p:nvSpPr>
          <p:cNvPr id="17" name="Picture Placeholder 16">
            <a:extLst>
              <a:ext uri="{FF2B5EF4-FFF2-40B4-BE49-F238E27FC236}">
                <a16:creationId xmlns:a16="http://schemas.microsoft.com/office/drawing/2014/main" id="{CF19B4D3-1759-7381-FFF4-4F616AC725C7}"/>
              </a:ext>
            </a:extLst>
          </p:cNvPr>
          <p:cNvSpPr>
            <a:spLocks noGrp="1"/>
          </p:cNvSpPr>
          <p:nvPr>
            <p:ph type="pic" sz="quarter" idx="13"/>
          </p:nvPr>
        </p:nvSpPr>
        <p:spPr>
          <a:xfrm>
            <a:off x="0" y="0"/>
            <a:ext cx="12191999" cy="6858000"/>
          </a:xfrm>
          <a:custGeom>
            <a:avLst/>
            <a:gdLst>
              <a:gd name="connsiteX0" fmla="*/ 11305805 w 12191999"/>
              <a:gd name="connsiteY0" fmla="*/ 6250849 h 6858000"/>
              <a:gd name="connsiteX1" fmla="*/ 11319611 w 12191999"/>
              <a:gd name="connsiteY1" fmla="*/ 6265545 h 6858000"/>
              <a:gd name="connsiteX2" fmla="*/ 11298870 w 12191999"/>
              <a:gd name="connsiteY2" fmla="*/ 6296401 h 6858000"/>
              <a:gd name="connsiteX3" fmla="*/ 11291745 w 12191999"/>
              <a:gd name="connsiteY3" fmla="*/ 6296211 h 6858000"/>
              <a:gd name="connsiteX4" fmla="*/ 11297980 w 12191999"/>
              <a:gd name="connsiteY4" fmla="*/ 6251167 h 6858000"/>
              <a:gd name="connsiteX5" fmla="*/ 11297916 w 12191999"/>
              <a:gd name="connsiteY5" fmla="*/ 6251167 h 6858000"/>
              <a:gd name="connsiteX6" fmla="*/ 11305805 w 12191999"/>
              <a:gd name="connsiteY6" fmla="*/ 6250849 h 6858000"/>
              <a:gd name="connsiteX7" fmla="*/ 11143140 w 12191999"/>
              <a:gd name="connsiteY7" fmla="*/ 6250849 h 6858000"/>
              <a:gd name="connsiteX8" fmla="*/ 11146180 w 12191999"/>
              <a:gd name="connsiteY8" fmla="*/ 6278715 h 6858000"/>
              <a:gd name="connsiteX9" fmla="*/ 11132183 w 12191999"/>
              <a:gd name="connsiteY9" fmla="*/ 6278715 h 6858000"/>
              <a:gd name="connsiteX10" fmla="*/ 10992295 w 12191999"/>
              <a:gd name="connsiteY10" fmla="*/ 6250849 h 6858000"/>
              <a:gd name="connsiteX11" fmla="*/ 10995335 w 12191999"/>
              <a:gd name="connsiteY11" fmla="*/ 6278715 h 6858000"/>
              <a:gd name="connsiteX12" fmla="*/ 10981338 w 12191999"/>
              <a:gd name="connsiteY12" fmla="*/ 6278715 h 6858000"/>
              <a:gd name="connsiteX13" fmla="*/ 11143126 w 12191999"/>
              <a:gd name="connsiteY13" fmla="*/ 6250721 h 6858000"/>
              <a:gd name="connsiteX14" fmla="*/ 11143190 w 12191999"/>
              <a:gd name="connsiteY14" fmla="*/ 6250721 h 6858000"/>
              <a:gd name="connsiteX15" fmla="*/ 11143140 w 12191999"/>
              <a:gd name="connsiteY15" fmla="*/ 6250849 h 6858000"/>
              <a:gd name="connsiteX16" fmla="*/ 10992281 w 12191999"/>
              <a:gd name="connsiteY16" fmla="*/ 6250721 h 6858000"/>
              <a:gd name="connsiteX17" fmla="*/ 10992345 w 12191999"/>
              <a:gd name="connsiteY17" fmla="*/ 6250721 h 6858000"/>
              <a:gd name="connsiteX18" fmla="*/ 10992295 w 12191999"/>
              <a:gd name="connsiteY18" fmla="*/ 6250849 h 6858000"/>
              <a:gd name="connsiteX19" fmla="*/ 11198222 w 12191999"/>
              <a:gd name="connsiteY19" fmla="*/ 6237870 h 6858000"/>
              <a:gd name="connsiteX20" fmla="*/ 11188106 w 12191999"/>
              <a:gd name="connsiteY20" fmla="*/ 6309380 h 6858000"/>
              <a:gd name="connsiteX21" fmla="*/ 11205475 w 12191999"/>
              <a:gd name="connsiteY21" fmla="*/ 6309380 h 6858000"/>
              <a:gd name="connsiteX22" fmla="*/ 11210310 w 12191999"/>
              <a:gd name="connsiteY22" fmla="*/ 6274834 h 6858000"/>
              <a:gd name="connsiteX23" fmla="*/ 11210819 w 12191999"/>
              <a:gd name="connsiteY23" fmla="*/ 6266181 h 6858000"/>
              <a:gd name="connsiteX24" fmla="*/ 11229841 w 12191999"/>
              <a:gd name="connsiteY24" fmla="*/ 6309380 h 6858000"/>
              <a:gd name="connsiteX25" fmla="*/ 11247910 w 12191999"/>
              <a:gd name="connsiteY25" fmla="*/ 6309380 h 6858000"/>
              <a:gd name="connsiteX26" fmla="*/ 11257835 w 12191999"/>
              <a:gd name="connsiteY26" fmla="*/ 6237870 h 6858000"/>
              <a:gd name="connsiteX27" fmla="*/ 11240657 w 12191999"/>
              <a:gd name="connsiteY27" fmla="*/ 6237870 h 6858000"/>
              <a:gd name="connsiteX28" fmla="*/ 11236013 w 12191999"/>
              <a:gd name="connsiteY28" fmla="*/ 6270889 h 6858000"/>
              <a:gd name="connsiteX29" fmla="*/ 11235377 w 12191999"/>
              <a:gd name="connsiteY29" fmla="*/ 6281069 h 6858000"/>
              <a:gd name="connsiteX30" fmla="*/ 11216354 w 12191999"/>
              <a:gd name="connsiteY30" fmla="*/ 6237870 h 6858000"/>
              <a:gd name="connsiteX31" fmla="*/ 11132565 w 12191999"/>
              <a:gd name="connsiteY31" fmla="*/ 6237870 h 6858000"/>
              <a:gd name="connsiteX32" fmla="*/ 11101327 w 12191999"/>
              <a:gd name="connsiteY32" fmla="*/ 6309380 h 6858000"/>
              <a:gd name="connsiteX33" fmla="*/ 11120159 w 12191999"/>
              <a:gd name="connsiteY33" fmla="*/ 6309380 h 6858000"/>
              <a:gd name="connsiteX34" fmla="*/ 11126521 w 12191999"/>
              <a:gd name="connsiteY34" fmla="*/ 6293029 h 6858000"/>
              <a:gd name="connsiteX35" fmla="*/ 11147770 w 12191999"/>
              <a:gd name="connsiteY35" fmla="*/ 6293029 h 6858000"/>
              <a:gd name="connsiteX36" fmla="*/ 11149616 w 12191999"/>
              <a:gd name="connsiteY36" fmla="*/ 6309380 h 6858000"/>
              <a:gd name="connsiteX37" fmla="*/ 11168129 w 12191999"/>
              <a:gd name="connsiteY37" fmla="*/ 6309380 h 6858000"/>
              <a:gd name="connsiteX38" fmla="*/ 11157123 w 12191999"/>
              <a:gd name="connsiteY38" fmla="*/ 6237870 h 6858000"/>
              <a:gd name="connsiteX39" fmla="*/ 11047122 w 12191999"/>
              <a:gd name="connsiteY39" fmla="*/ 6237870 h 6858000"/>
              <a:gd name="connsiteX40" fmla="*/ 11040378 w 12191999"/>
              <a:gd name="connsiteY40" fmla="*/ 6285713 h 6858000"/>
              <a:gd name="connsiteX41" fmla="*/ 11039996 w 12191999"/>
              <a:gd name="connsiteY41" fmla="*/ 6291057 h 6858000"/>
              <a:gd name="connsiteX42" fmla="*/ 11066272 w 12191999"/>
              <a:gd name="connsiteY42" fmla="*/ 6310716 h 6858000"/>
              <a:gd name="connsiteX43" fmla="*/ 11080968 w 12191999"/>
              <a:gd name="connsiteY43" fmla="*/ 6308998 h 6858000"/>
              <a:gd name="connsiteX44" fmla="*/ 11083004 w 12191999"/>
              <a:gd name="connsiteY44" fmla="*/ 6294875 h 6858000"/>
              <a:gd name="connsiteX45" fmla="*/ 11070280 w 12191999"/>
              <a:gd name="connsiteY45" fmla="*/ 6296401 h 6858000"/>
              <a:gd name="connsiteX46" fmla="*/ 11058001 w 12191999"/>
              <a:gd name="connsiteY46" fmla="*/ 6288258 h 6858000"/>
              <a:gd name="connsiteX47" fmla="*/ 11058192 w 12191999"/>
              <a:gd name="connsiteY47" fmla="*/ 6285713 h 6858000"/>
              <a:gd name="connsiteX48" fmla="*/ 11064935 w 12191999"/>
              <a:gd name="connsiteY48" fmla="*/ 6237870 h 6858000"/>
              <a:gd name="connsiteX49" fmla="*/ 10981720 w 12191999"/>
              <a:gd name="connsiteY49" fmla="*/ 6237870 h 6858000"/>
              <a:gd name="connsiteX50" fmla="*/ 10950482 w 12191999"/>
              <a:gd name="connsiteY50" fmla="*/ 6309380 h 6858000"/>
              <a:gd name="connsiteX51" fmla="*/ 10969314 w 12191999"/>
              <a:gd name="connsiteY51" fmla="*/ 6309380 h 6858000"/>
              <a:gd name="connsiteX52" fmla="*/ 10975676 w 12191999"/>
              <a:gd name="connsiteY52" fmla="*/ 6293029 h 6858000"/>
              <a:gd name="connsiteX53" fmla="*/ 10996925 w 12191999"/>
              <a:gd name="connsiteY53" fmla="*/ 6293029 h 6858000"/>
              <a:gd name="connsiteX54" fmla="*/ 10998770 w 12191999"/>
              <a:gd name="connsiteY54" fmla="*/ 6309380 h 6858000"/>
              <a:gd name="connsiteX55" fmla="*/ 11017284 w 12191999"/>
              <a:gd name="connsiteY55" fmla="*/ 6309380 h 6858000"/>
              <a:gd name="connsiteX56" fmla="*/ 11006278 w 12191999"/>
              <a:gd name="connsiteY56" fmla="*/ 6237870 h 6858000"/>
              <a:gd name="connsiteX57" fmla="*/ 10811151 w 12191999"/>
              <a:gd name="connsiteY57" fmla="*/ 6237870 h 6858000"/>
              <a:gd name="connsiteX58" fmla="*/ 10809179 w 12191999"/>
              <a:gd name="connsiteY58" fmla="*/ 6252248 h 6858000"/>
              <a:gd name="connsiteX59" fmla="*/ 10839781 w 12191999"/>
              <a:gd name="connsiteY59" fmla="*/ 6252248 h 6858000"/>
              <a:gd name="connsiteX60" fmla="*/ 10802244 w 12191999"/>
              <a:gd name="connsiteY60" fmla="*/ 6294875 h 6858000"/>
              <a:gd name="connsiteX61" fmla="*/ 10800081 w 12191999"/>
              <a:gd name="connsiteY61" fmla="*/ 6309380 h 6858000"/>
              <a:gd name="connsiteX62" fmla="*/ 10854095 w 12191999"/>
              <a:gd name="connsiteY62" fmla="*/ 6309380 h 6858000"/>
              <a:gd name="connsiteX63" fmla="*/ 10856195 w 12191999"/>
              <a:gd name="connsiteY63" fmla="*/ 6295002 h 6858000"/>
              <a:gd name="connsiteX64" fmla="*/ 10824193 w 12191999"/>
              <a:gd name="connsiteY64" fmla="*/ 6295002 h 6858000"/>
              <a:gd name="connsiteX65" fmla="*/ 10861475 w 12191999"/>
              <a:gd name="connsiteY65" fmla="*/ 6252439 h 6858000"/>
              <a:gd name="connsiteX66" fmla="*/ 10863448 w 12191999"/>
              <a:gd name="connsiteY66" fmla="*/ 6237870 h 6858000"/>
              <a:gd name="connsiteX67" fmla="*/ 10656616 w 12191999"/>
              <a:gd name="connsiteY67" fmla="*/ 6237870 h 6858000"/>
              <a:gd name="connsiteX68" fmla="*/ 10662787 w 12191999"/>
              <a:gd name="connsiteY68" fmla="*/ 6309380 h 6858000"/>
              <a:gd name="connsiteX69" fmla="*/ 10683909 w 12191999"/>
              <a:gd name="connsiteY69" fmla="*/ 6309380 h 6858000"/>
              <a:gd name="connsiteX70" fmla="*/ 10698033 w 12191999"/>
              <a:gd name="connsiteY70" fmla="*/ 6272925 h 6858000"/>
              <a:gd name="connsiteX71" fmla="*/ 10700069 w 12191999"/>
              <a:gd name="connsiteY71" fmla="*/ 6266690 h 6858000"/>
              <a:gd name="connsiteX72" fmla="*/ 10700260 w 12191999"/>
              <a:gd name="connsiteY72" fmla="*/ 6272925 h 6858000"/>
              <a:gd name="connsiteX73" fmla="*/ 10704395 w 12191999"/>
              <a:gd name="connsiteY73" fmla="*/ 6309380 h 6858000"/>
              <a:gd name="connsiteX74" fmla="*/ 10725581 w 12191999"/>
              <a:gd name="connsiteY74" fmla="*/ 6309380 h 6858000"/>
              <a:gd name="connsiteX75" fmla="*/ 10751666 w 12191999"/>
              <a:gd name="connsiteY75" fmla="*/ 6237870 h 6858000"/>
              <a:gd name="connsiteX76" fmla="*/ 10732707 w 12191999"/>
              <a:gd name="connsiteY76" fmla="*/ 6237870 h 6858000"/>
              <a:gd name="connsiteX77" fmla="*/ 10718392 w 12191999"/>
              <a:gd name="connsiteY77" fmla="*/ 6281387 h 6858000"/>
              <a:gd name="connsiteX78" fmla="*/ 10715084 w 12191999"/>
              <a:gd name="connsiteY78" fmla="*/ 6292075 h 6858000"/>
              <a:gd name="connsiteX79" fmla="*/ 10715275 w 12191999"/>
              <a:gd name="connsiteY79" fmla="*/ 6281387 h 6858000"/>
              <a:gd name="connsiteX80" fmla="*/ 10712475 w 12191999"/>
              <a:gd name="connsiteY80" fmla="*/ 6241687 h 6858000"/>
              <a:gd name="connsiteX81" fmla="*/ 10694534 w 12191999"/>
              <a:gd name="connsiteY81" fmla="*/ 6241687 h 6858000"/>
              <a:gd name="connsiteX82" fmla="*/ 10680792 w 12191999"/>
              <a:gd name="connsiteY82" fmla="*/ 6281387 h 6858000"/>
              <a:gd name="connsiteX83" fmla="*/ 10677611 w 12191999"/>
              <a:gd name="connsiteY83" fmla="*/ 6292330 h 6858000"/>
              <a:gd name="connsiteX84" fmla="*/ 10677802 w 12191999"/>
              <a:gd name="connsiteY84" fmla="*/ 6281387 h 6858000"/>
              <a:gd name="connsiteX85" fmla="*/ 10675257 w 12191999"/>
              <a:gd name="connsiteY85" fmla="*/ 6237870 h 6858000"/>
              <a:gd name="connsiteX86" fmla="*/ 10503289 w 12191999"/>
              <a:gd name="connsiteY86" fmla="*/ 6237870 h 6858000"/>
              <a:gd name="connsiteX87" fmla="*/ 10493237 w 12191999"/>
              <a:gd name="connsiteY87" fmla="*/ 6309380 h 6858000"/>
              <a:gd name="connsiteX88" fmla="*/ 10510606 w 12191999"/>
              <a:gd name="connsiteY88" fmla="*/ 6309380 h 6858000"/>
              <a:gd name="connsiteX89" fmla="*/ 10515441 w 12191999"/>
              <a:gd name="connsiteY89" fmla="*/ 6274834 h 6858000"/>
              <a:gd name="connsiteX90" fmla="*/ 10515886 w 12191999"/>
              <a:gd name="connsiteY90" fmla="*/ 6266181 h 6858000"/>
              <a:gd name="connsiteX91" fmla="*/ 10534972 w 12191999"/>
              <a:gd name="connsiteY91" fmla="*/ 6309380 h 6858000"/>
              <a:gd name="connsiteX92" fmla="*/ 10552977 w 12191999"/>
              <a:gd name="connsiteY92" fmla="*/ 6309380 h 6858000"/>
              <a:gd name="connsiteX93" fmla="*/ 10562966 w 12191999"/>
              <a:gd name="connsiteY93" fmla="*/ 6237870 h 6858000"/>
              <a:gd name="connsiteX94" fmla="*/ 10545724 w 12191999"/>
              <a:gd name="connsiteY94" fmla="*/ 6237870 h 6858000"/>
              <a:gd name="connsiteX95" fmla="*/ 10541080 w 12191999"/>
              <a:gd name="connsiteY95" fmla="*/ 6270889 h 6858000"/>
              <a:gd name="connsiteX96" fmla="*/ 10540507 w 12191999"/>
              <a:gd name="connsiteY96" fmla="*/ 6281069 h 6858000"/>
              <a:gd name="connsiteX97" fmla="*/ 10521485 w 12191999"/>
              <a:gd name="connsiteY97" fmla="*/ 6237870 h 6858000"/>
              <a:gd name="connsiteX98" fmla="*/ 10890232 w 12191999"/>
              <a:gd name="connsiteY98" fmla="*/ 6237806 h 6858000"/>
              <a:gd name="connsiteX99" fmla="*/ 10883552 w 12191999"/>
              <a:gd name="connsiteY99" fmla="*/ 6285267 h 6858000"/>
              <a:gd name="connsiteX100" fmla="*/ 10883170 w 12191999"/>
              <a:gd name="connsiteY100" fmla="*/ 6290230 h 6858000"/>
              <a:gd name="connsiteX101" fmla="*/ 10911481 w 12191999"/>
              <a:gd name="connsiteY101" fmla="*/ 6310716 h 6858000"/>
              <a:gd name="connsiteX102" fmla="*/ 10929423 w 12191999"/>
              <a:gd name="connsiteY102" fmla="*/ 6308998 h 6858000"/>
              <a:gd name="connsiteX103" fmla="*/ 10931458 w 12191999"/>
              <a:gd name="connsiteY103" fmla="*/ 6295001 h 6858000"/>
              <a:gd name="connsiteX104" fmla="*/ 10915744 w 12191999"/>
              <a:gd name="connsiteY104" fmla="*/ 6296401 h 6858000"/>
              <a:gd name="connsiteX105" fmla="*/ 10901366 w 12191999"/>
              <a:gd name="connsiteY105" fmla="*/ 6288003 h 6858000"/>
              <a:gd name="connsiteX106" fmla="*/ 10901493 w 12191999"/>
              <a:gd name="connsiteY106" fmla="*/ 6285967 h 6858000"/>
              <a:gd name="connsiteX107" fmla="*/ 10902320 w 12191999"/>
              <a:gd name="connsiteY107" fmla="*/ 6280241 h 6858000"/>
              <a:gd name="connsiteX108" fmla="*/ 10929868 w 12191999"/>
              <a:gd name="connsiteY108" fmla="*/ 6280241 h 6858000"/>
              <a:gd name="connsiteX109" fmla="*/ 10931967 w 12191999"/>
              <a:gd name="connsiteY109" fmla="*/ 6266054 h 6858000"/>
              <a:gd name="connsiteX110" fmla="*/ 10904356 w 12191999"/>
              <a:gd name="connsiteY110" fmla="*/ 6266054 h 6858000"/>
              <a:gd name="connsiteX111" fmla="*/ 10906264 w 12191999"/>
              <a:gd name="connsiteY111" fmla="*/ 6252121 h 6858000"/>
              <a:gd name="connsiteX112" fmla="*/ 10937502 w 12191999"/>
              <a:gd name="connsiteY112" fmla="*/ 6252121 h 6858000"/>
              <a:gd name="connsiteX113" fmla="*/ 10939411 w 12191999"/>
              <a:gd name="connsiteY113" fmla="*/ 6237806 h 6858000"/>
              <a:gd name="connsiteX114" fmla="*/ 10586505 w 12191999"/>
              <a:gd name="connsiteY114" fmla="*/ 6237806 h 6858000"/>
              <a:gd name="connsiteX115" fmla="*/ 10579825 w 12191999"/>
              <a:gd name="connsiteY115" fmla="*/ 6285267 h 6858000"/>
              <a:gd name="connsiteX116" fmla="*/ 10579443 w 12191999"/>
              <a:gd name="connsiteY116" fmla="*/ 6290230 h 6858000"/>
              <a:gd name="connsiteX117" fmla="*/ 10607754 w 12191999"/>
              <a:gd name="connsiteY117" fmla="*/ 6310716 h 6858000"/>
              <a:gd name="connsiteX118" fmla="*/ 10625696 w 12191999"/>
              <a:gd name="connsiteY118" fmla="*/ 6308998 h 6858000"/>
              <a:gd name="connsiteX119" fmla="*/ 10627731 w 12191999"/>
              <a:gd name="connsiteY119" fmla="*/ 6295001 h 6858000"/>
              <a:gd name="connsiteX120" fmla="*/ 10612017 w 12191999"/>
              <a:gd name="connsiteY120" fmla="*/ 6296401 h 6858000"/>
              <a:gd name="connsiteX121" fmla="*/ 10597639 w 12191999"/>
              <a:gd name="connsiteY121" fmla="*/ 6288003 h 6858000"/>
              <a:gd name="connsiteX122" fmla="*/ 10597766 w 12191999"/>
              <a:gd name="connsiteY122" fmla="*/ 6285967 h 6858000"/>
              <a:gd name="connsiteX123" fmla="*/ 10598593 w 12191999"/>
              <a:gd name="connsiteY123" fmla="*/ 6280241 h 6858000"/>
              <a:gd name="connsiteX124" fmla="*/ 10626141 w 12191999"/>
              <a:gd name="connsiteY124" fmla="*/ 6280241 h 6858000"/>
              <a:gd name="connsiteX125" fmla="*/ 10628240 w 12191999"/>
              <a:gd name="connsiteY125" fmla="*/ 6266054 h 6858000"/>
              <a:gd name="connsiteX126" fmla="*/ 10600629 w 12191999"/>
              <a:gd name="connsiteY126" fmla="*/ 6266054 h 6858000"/>
              <a:gd name="connsiteX127" fmla="*/ 10602537 w 12191999"/>
              <a:gd name="connsiteY127" fmla="*/ 6252121 h 6858000"/>
              <a:gd name="connsiteX128" fmla="*/ 10633775 w 12191999"/>
              <a:gd name="connsiteY128" fmla="*/ 6252121 h 6858000"/>
              <a:gd name="connsiteX129" fmla="*/ 10635684 w 12191999"/>
              <a:gd name="connsiteY129" fmla="*/ 6237806 h 6858000"/>
              <a:gd name="connsiteX130" fmla="*/ 11307014 w 12191999"/>
              <a:gd name="connsiteY130" fmla="*/ 6236534 h 6858000"/>
              <a:gd name="connsiteX131" fmla="*/ 11281947 w 12191999"/>
              <a:gd name="connsiteY131" fmla="*/ 6239142 h 6858000"/>
              <a:gd name="connsiteX132" fmla="*/ 11281883 w 12191999"/>
              <a:gd name="connsiteY132" fmla="*/ 6239142 h 6858000"/>
              <a:gd name="connsiteX133" fmla="*/ 11272213 w 12191999"/>
              <a:gd name="connsiteY133" fmla="*/ 6307853 h 6858000"/>
              <a:gd name="connsiteX134" fmla="*/ 11296580 w 12191999"/>
              <a:gd name="connsiteY134" fmla="*/ 6310653 h 6858000"/>
              <a:gd name="connsiteX135" fmla="*/ 11337616 w 12191999"/>
              <a:gd name="connsiteY135" fmla="*/ 6265227 h 6858000"/>
              <a:gd name="connsiteX136" fmla="*/ 11307014 w 12191999"/>
              <a:gd name="connsiteY136" fmla="*/ 6236534 h 6858000"/>
              <a:gd name="connsiteX137" fmla="*/ 10781377 w 12191999"/>
              <a:gd name="connsiteY137" fmla="*/ 6050888 h 6858000"/>
              <a:gd name="connsiteX138" fmla="*/ 10781368 w 12191999"/>
              <a:gd name="connsiteY138" fmla="*/ 6050951 h 6858000"/>
              <a:gd name="connsiteX139" fmla="*/ 10781313 w 12191999"/>
              <a:gd name="connsiteY139" fmla="*/ 6050951 h 6858000"/>
              <a:gd name="connsiteX140" fmla="*/ 10904801 w 12191999"/>
              <a:gd name="connsiteY140" fmla="*/ 6047452 h 6858000"/>
              <a:gd name="connsiteX141" fmla="*/ 10925287 w 12191999"/>
              <a:gd name="connsiteY141" fmla="*/ 6074746 h 6858000"/>
              <a:gd name="connsiteX142" fmla="*/ 10893159 w 12191999"/>
              <a:gd name="connsiteY142" fmla="*/ 6134168 h 6858000"/>
              <a:gd name="connsiteX143" fmla="*/ 10872673 w 12191999"/>
              <a:gd name="connsiteY143" fmla="*/ 6106874 h 6858000"/>
              <a:gd name="connsiteX144" fmla="*/ 10904801 w 12191999"/>
              <a:gd name="connsiteY144" fmla="*/ 6047452 h 6858000"/>
              <a:gd name="connsiteX145" fmla="*/ 10348244 w 12191999"/>
              <a:gd name="connsiteY145" fmla="*/ 6045734 h 6858000"/>
              <a:gd name="connsiteX146" fmla="*/ 10366185 w 12191999"/>
              <a:gd name="connsiteY146" fmla="*/ 6062530 h 6858000"/>
              <a:gd name="connsiteX147" fmla="*/ 10366122 w 12191999"/>
              <a:gd name="connsiteY147" fmla="*/ 6062530 h 6858000"/>
              <a:gd name="connsiteX148" fmla="*/ 10364722 w 12191999"/>
              <a:gd name="connsiteY148" fmla="*/ 6073346 h 6858000"/>
              <a:gd name="connsiteX149" fmla="*/ 10321205 w 12191999"/>
              <a:gd name="connsiteY149" fmla="*/ 6073346 h 6858000"/>
              <a:gd name="connsiteX150" fmla="*/ 10348244 w 12191999"/>
              <a:gd name="connsiteY150" fmla="*/ 6045734 h 6858000"/>
              <a:gd name="connsiteX151" fmla="*/ 10196953 w 12191999"/>
              <a:gd name="connsiteY151" fmla="*/ 6045734 h 6858000"/>
              <a:gd name="connsiteX152" fmla="*/ 10214894 w 12191999"/>
              <a:gd name="connsiteY152" fmla="*/ 6062530 h 6858000"/>
              <a:gd name="connsiteX153" fmla="*/ 10214831 w 12191999"/>
              <a:gd name="connsiteY153" fmla="*/ 6062530 h 6858000"/>
              <a:gd name="connsiteX154" fmla="*/ 10213431 w 12191999"/>
              <a:gd name="connsiteY154" fmla="*/ 6073346 h 6858000"/>
              <a:gd name="connsiteX155" fmla="*/ 10169914 w 12191999"/>
              <a:gd name="connsiteY155" fmla="*/ 6073346 h 6858000"/>
              <a:gd name="connsiteX156" fmla="*/ 10196953 w 12191999"/>
              <a:gd name="connsiteY156" fmla="*/ 6045734 h 6858000"/>
              <a:gd name="connsiteX157" fmla="*/ 10981529 w 12191999"/>
              <a:gd name="connsiteY157" fmla="*/ 6012206 h 6858000"/>
              <a:gd name="connsiteX158" fmla="*/ 11001697 w 12191999"/>
              <a:gd name="connsiteY158" fmla="*/ 6169477 h 6858000"/>
              <a:gd name="connsiteX159" fmla="*/ 11056347 w 12191999"/>
              <a:gd name="connsiteY159" fmla="*/ 6169477 h 6858000"/>
              <a:gd name="connsiteX160" fmla="*/ 11083641 w 12191999"/>
              <a:gd name="connsiteY160" fmla="*/ 6101212 h 6858000"/>
              <a:gd name="connsiteX161" fmla="*/ 11091021 w 12191999"/>
              <a:gd name="connsiteY161" fmla="*/ 6077863 h 6858000"/>
              <a:gd name="connsiteX162" fmla="*/ 11091848 w 12191999"/>
              <a:gd name="connsiteY162" fmla="*/ 6101212 h 6858000"/>
              <a:gd name="connsiteX163" fmla="*/ 11099546 w 12191999"/>
              <a:gd name="connsiteY163" fmla="*/ 6169477 h 6858000"/>
              <a:gd name="connsiteX164" fmla="*/ 11154133 w 12191999"/>
              <a:gd name="connsiteY164" fmla="*/ 6169477 h 6858000"/>
              <a:gd name="connsiteX165" fmla="*/ 11218454 w 12191999"/>
              <a:gd name="connsiteY165" fmla="*/ 6012206 h 6858000"/>
              <a:gd name="connsiteX166" fmla="*/ 11168384 w 12191999"/>
              <a:gd name="connsiteY166" fmla="*/ 6012206 h 6858000"/>
              <a:gd name="connsiteX167" fmla="*/ 11129385 w 12191999"/>
              <a:gd name="connsiteY167" fmla="*/ 6122270 h 6858000"/>
              <a:gd name="connsiteX168" fmla="*/ 11121177 w 12191999"/>
              <a:gd name="connsiteY168" fmla="*/ 6012206 h 6858000"/>
              <a:gd name="connsiteX169" fmla="*/ 11078233 w 12191999"/>
              <a:gd name="connsiteY169" fmla="*/ 6012206 h 6858000"/>
              <a:gd name="connsiteX170" fmla="*/ 11039552 w 12191999"/>
              <a:gd name="connsiteY170" fmla="*/ 6122270 h 6858000"/>
              <a:gd name="connsiteX171" fmla="*/ 11031026 w 12191999"/>
              <a:gd name="connsiteY171" fmla="*/ 6012206 h 6858000"/>
              <a:gd name="connsiteX172" fmla="*/ 9971734 w 12191999"/>
              <a:gd name="connsiteY172" fmla="*/ 6012079 h 6858000"/>
              <a:gd name="connsiteX173" fmla="*/ 9958628 w 12191999"/>
              <a:gd name="connsiteY173" fmla="*/ 6106493 h 6858000"/>
              <a:gd name="connsiteX174" fmla="*/ 9957483 w 12191999"/>
              <a:gd name="connsiteY174" fmla="*/ 6123289 h 6858000"/>
              <a:gd name="connsiteX175" fmla="*/ 10019450 w 12191999"/>
              <a:gd name="connsiteY175" fmla="*/ 6173040 h 6858000"/>
              <a:gd name="connsiteX176" fmla="*/ 10093950 w 12191999"/>
              <a:gd name="connsiteY176" fmla="*/ 6159425 h 6858000"/>
              <a:gd name="connsiteX177" fmla="*/ 10114436 w 12191999"/>
              <a:gd name="connsiteY177" fmla="*/ 6012143 h 6858000"/>
              <a:gd name="connsiteX178" fmla="*/ 10065257 w 12191999"/>
              <a:gd name="connsiteY178" fmla="*/ 6012143 h 6858000"/>
              <a:gd name="connsiteX179" fmla="*/ 10048779 w 12191999"/>
              <a:gd name="connsiteY179" fmla="*/ 6131305 h 6858000"/>
              <a:gd name="connsiteX180" fmla="*/ 10027721 w 12191999"/>
              <a:gd name="connsiteY180" fmla="*/ 6134168 h 6858000"/>
              <a:gd name="connsiteX181" fmla="*/ 10006408 w 12191999"/>
              <a:gd name="connsiteY181" fmla="*/ 6117690 h 6858000"/>
              <a:gd name="connsiteX182" fmla="*/ 10006980 w 12191999"/>
              <a:gd name="connsiteY182" fmla="*/ 6112028 h 6858000"/>
              <a:gd name="connsiteX183" fmla="*/ 10006980 w 12191999"/>
              <a:gd name="connsiteY183" fmla="*/ 6111900 h 6858000"/>
              <a:gd name="connsiteX184" fmla="*/ 10020913 w 12191999"/>
              <a:gd name="connsiteY184" fmla="*/ 6012079 h 6858000"/>
              <a:gd name="connsiteX185" fmla="*/ 10652099 w 12191999"/>
              <a:gd name="connsiteY185" fmla="*/ 6008770 h 6858000"/>
              <a:gd name="connsiteX186" fmla="*/ 10582688 w 12191999"/>
              <a:gd name="connsiteY186" fmla="*/ 6059985 h 6858000"/>
              <a:gd name="connsiteX187" fmla="*/ 10628750 w 12191999"/>
              <a:gd name="connsiteY187" fmla="*/ 6110627 h 6858000"/>
              <a:gd name="connsiteX188" fmla="*/ 10652608 w 12191999"/>
              <a:gd name="connsiteY188" fmla="*/ 6125388 h 6858000"/>
              <a:gd name="connsiteX189" fmla="*/ 10628750 w 12191999"/>
              <a:gd name="connsiteY189" fmla="*/ 6135631 h 6858000"/>
              <a:gd name="connsiteX190" fmla="*/ 10583515 w 12191999"/>
              <a:gd name="connsiteY190" fmla="*/ 6127105 h 6858000"/>
              <a:gd name="connsiteX191" fmla="*/ 10572127 w 12191999"/>
              <a:gd name="connsiteY191" fmla="*/ 6163242 h 6858000"/>
              <a:gd name="connsiteX192" fmla="*/ 10627859 w 12191999"/>
              <a:gd name="connsiteY192" fmla="*/ 6172912 h 6858000"/>
              <a:gd name="connsiteX193" fmla="*/ 10699497 w 12191999"/>
              <a:gd name="connsiteY193" fmla="*/ 6118007 h 6858000"/>
              <a:gd name="connsiteX194" fmla="*/ 10655407 w 12191999"/>
              <a:gd name="connsiteY194" fmla="*/ 6070228 h 6858000"/>
              <a:gd name="connsiteX195" fmla="*/ 10629259 w 12191999"/>
              <a:gd name="connsiteY195" fmla="*/ 6055977 h 6858000"/>
              <a:gd name="connsiteX196" fmla="*/ 10629322 w 12191999"/>
              <a:gd name="connsiteY196" fmla="*/ 6055977 h 6858000"/>
              <a:gd name="connsiteX197" fmla="*/ 10652099 w 12191999"/>
              <a:gd name="connsiteY197" fmla="*/ 6046052 h 6858000"/>
              <a:gd name="connsiteX198" fmla="*/ 10695616 w 12191999"/>
              <a:gd name="connsiteY198" fmla="*/ 6052859 h 6858000"/>
              <a:gd name="connsiteX199" fmla="*/ 10707576 w 12191999"/>
              <a:gd name="connsiteY199" fmla="*/ 6017295 h 6858000"/>
              <a:gd name="connsiteX200" fmla="*/ 10652099 w 12191999"/>
              <a:gd name="connsiteY200" fmla="*/ 6008770 h 6858000"/>
              <a:gd name="connsiteX201" fmla="*/ 11304533 w 12191999"/>
              <a:gd name="connsiteY201" fmla="*/ 6008580 h 6858000"/>
              <a:gd name="connsiteX202" fmla="*/ 11230033 w 12191999"/>
              <a:gd name="connsiteY202" fmla="*/ 6022259 h 6858000"/>
              <a:gd name="connsiteX203" fmla="*/ 11209292 w 12191999"/>
              <a:gd name="connsiteY203" fmla="*/ 6169541 h 6858000"/>
              <a:gd name="connsiteX204" fmla="*/ 11258471 w 12191999"/>
              <a:gd name="connsiteY204" fmla="*/ 6169541 h 6858000"/>
              <a:gd name="connsiteX205" fmla="*/ 11274949 w 12191999"/>
              <a:gd name="connsiteY205" fmla="*/ 6050379 h 6858000"/>
              <a:gd name="connsiteX206" fmla="*/ 11296008 w 12191999"/>
              <a:gd name="connsiteY206" fmla="*/ 6047516 h 6858000"/>
              <a:gd name="connsiteX207" fmla="*/ 11317321 w 12191999"/>
              <a:gd name="connsiteY207" fmla="*/ 6064567 h 6858000"/>
              <a:gd name="connsiteX208" fmla="*/ 11317066 w 12191999"/>
              <a:gd name="connsiteY208" fmla="*/ 6069656 h 6858000"/>
              <a:gd name="connsiteX209" fmla="*/ 11317003 w 12191999"/>
              <a:gd name="connsiteY209" fmla="*/ 6069720 h 6858000"/>
              <a:gd name="connsiteX210" fmla="*/ 11303070 w 12191999"/>
              <a:gd name="connsiteY210" fmla="*/ 6169541 h 6858000"/>
              <a:gd name="connsiteX211" fmla="*/ 11352249 w 12191999"/>
              <a:gd name="connsiteY211" fmla="*/ 6169541 h 6858000"/>
              <a:gd name="connsiteX212" fmla="*/ 11365355 w 12191999"/>
              <a:gd name="connsiteY212" fmla="*/ 6075128 h 6858000"/>
              <a:gd name="connsiteX213" fmla="*/ 11366500 w 12191999"/>
              <a:gd name="connsiteY213" fmla="*/ 6058077 h 6858000"/>
              <a:gd name="connsiteX214" fmla="*/ 11304533 w 12191999"/>
              <a:gd name="connsiteY214" fmla="*/ 6008580 h 6858000"/>
              <a:gd name="connsiteX215" fmla="*/ 10506597 w 12191999"/>
              <a:gd name="connsiteY215" fmla="*/ 6008580 h 6858000"/>
              <a:gd name="connsiteX216" fmla="*/ 10432096 w 12191999"/>
              <a:gd name="connsiteY216" fmla="*/ 6022259 h 6858000"/>
              <a:gd name="connsiteX217" fmla="*/ 10411356 w 12191999"/>
              <a:gd name="connsiteY217" fmla="*/ 6169541 h 6858000"/>
              <a:gd name="connsiteX218" fmla="*/ 10460535 w 12191999"/>
              <a:gd name="connsiteY218" fmla="*/ 6169541 h 6858000"/>
              <a:gd name="connsiteX219" fmla="*/ 10477013 w 12191999"/>
              <a:gd name="connsiteY219" fmla="*/ 6050379 h 6858000"/>
              <a:gd name="connsiteX220" fmla="*/ 10498072 w 12191999"/>
              <a:gd name="connsiteY220" fmla="*/ 6047516 h 6858000"/>
              <a:gd name="connsiteX221" fmla="*/ 10519385 w 12191999"/>
              <a:gd name="connsiteY221" fmla="*/ 6064567 h 6858000"/>
              <a:gd name="connsiteX222" fmla="*/ 10519130 w 12191999"/>
              <a:gd name="connsiteY222" fmla="*/ 6069656 h 6858000"/>
              <a:gd name="connsiteX223" fmla="*/ 10519130 w 12191999"/>
              <a:gd name="connsiteY223" fmla="*/ 6069720 h 6858000"/>
              <a:gd name="connsiteX224" fmla="*/ 10505197 w 12191999"/>
              <a:gd name="connsiteY224" fmla="*/ 6169541 h 6858000"/>
              <a:gd name="connsiteX225" fmla="*/ 10554376 w 12191999"/>
              <a:gd name="connsiteY225" fmla="*/ 6169541 h 6858000"/>
              <a:gd name="connsiteX226" fmla="*/ 10567482 w 12191999"/>
              <a:gd name="connsiteY226" fmla="*/ 6075128 h 6858000"/>
              <a:gd name="connsiteX227" fmla="*/ 10568627 w 12191999"/>
              <a:gd name="connsiteY227" fmla="*/ 6058077 h 6858000"/>
              <a:gd name="connsiteX228" fmla="*/ 10506597 w 12191999"/>
              <a:gd name="connsiteY228" fmla="*/ 6008580 h 6858000"/>
              <a:gd name="connsiteX229" fmla="*/ 10906774 w 12191999"/>
              <a:gd name="connsiteY229" fmla="*/ 6008516 h 6858000"/>
              <a:gd name="connsiteX230" fmla="*/ 10823430 w 12191999"/>
              <a:gd name="connsiteY230" fmla="*/ 6109165 h 6858000"/>
              <a:gd name="connsiteX231" fmla="*/ 10890805 w 12191999"/>
              <a:gd name="connsiteY231" fmla="*/ 6173167 h 6858000"/>
              <a:gd name="connsiteX232" fmla="*/ 10974148 w 12191999"/>
              <a:gd name="connsiteY232" fmla="*/ 6073346 h 6858000"/>
              <a:gd name="connsiteX233" fmla="*/ 10906774 w 12191999"/>
              <a:gd name="connsiteY233" fmla="*/ 6008516 h 6858000"/>
              <a:gd name="connsiteX234" fmla="*/ 10352507 w 12191999"/>
              <a:gd name="connsiteY234" fmla="*/ 6008516 h 6858000"/>
              <a:gd name="connsiteX235" fmla="*/ 10268336 w 12191999"/>
              <a:gd name="connsiteY235" fmla="*/ 6102930 h 6858000"/>
              <a:gd name="connsiteX236" fmla="*/ 10343409 w 12191999"/>
              <a:gd name="connsiteY236" fmla="*/ 6173167 h 6858000"/>
              <a:gd name="connsiteX237" fmla="*/ 10390043 w 12191999"/>
              <a:gd name="connsiteY237" fmla="*/ 6166042 h 6858000"/>
              <a:gd name="connsiteX238" fmla="*/ 10387180 w 12191999"/>
              <a:gd name="connsiteY238" fmla="*/ 6129651 h 6858000"/>
              <a:gd name="connsiteX239" fmla="*/ 10352507 w 12191999"/>
              <a:gd name="connsiteY239" fmla="*/ 6134486 h 6858000"/>
              <a:gd name="connsiteX240" fmla="*/ 10316370 w 12191999"/>
              <a:gd name="connsiteY240" fmla="*/ 6109483 h 6858000"/>
              <a:gd name="connsiteX241" fmla="*/ 10316943 w 12191999"/>
              <a:gd name="connsiteY241" fmla="*/ 6102930 h 6858000"/>
              <a:gd name="connsiteX242" fmla="*/ 10317006 w 12191999"/>
              <a:gd name="connsiteY242" fmla="*/ 6102930 h 6858000"/>
              <a:gd name="connsiteX243" fmla="*/ 10403149 w 12191999"/>
              <a:gd name="connsiteY243" fmla="*/ 6102930 h 6858000"/>
              <a:gd name="connsiteX244" fmla="*/ 10411674 w 12191999"/>
              <a:gd name="connsiteY244" fmla="*/ 6062530 h 6858000"/>
              <a:gd name="connsiteX245" fmla="*/ 10352507 w 12191999"/>
              <a:gd name="connsiteY245" fmla="*/ 6008516 h 6858000"/>
              <a:gd name="connsiteX246" fmla="*/ 10201216 w 12191999"/>
              <a:gd name="connsiteY246" fmla="*/ 6008516 h 6858000"/>
              <a:gd name="connsiteX247" fmla="*/ 10117045 w 12191999"/>
              <a:gd name="connsiteY247" fmla="*/ 6102930 h 6858000"/>
              <a:gd name="connsiteX248" fmla="*/ 10192118 w 12191999"/>
              <a:gd name="connsiteY248" fmla="*/ 6173167 h 6858000"/>
              <a:gd name="connsiteX249" fmla="*/ 10238752 w 12191999"/>
              <a:gd name="connsiteY249" fmla="*/ 6166042 h 6858000"/>
              <a:gd name="connsiteX250" fmla="*/ 10235889 w 12191999"/>
              <a:gd name="connsiteY250" fmla="*/ 6129651 h 6858000"/>
              <a:gd name="connsiteX251" fmla="*/ 10201216 w 12191999"/>
              <a:gd name="connsiteY251" fmla="*/ 6134486 h 6858000"/>
              <a:gd name="connsiteX252" fmla="*/ 10165079 w 12191999"/>
              <a:gd name="connsiteY252" fmla="*/ 6109483 h 6858000"/>
              <a:gd name="connsiteX253" fmla="*/ 10165652 w 12191999"/>
              <a:gd name="connsiteY253" fmla="*/ 6102930 h 6858000"/>
              <a:gd name="connsiteX254" fmla="*/ 10165715 w 12191999"/>
              <a:gd name="connsiteY254" fmla="*/ 6102930 h 6858000"/>
              <a:gd name="connsiteX255" fmla="*/ 10251858 w 12191999"/>
              <a:gd name="connsiteY255" fmla="*/ 6102930 h 6858000"/>
              <a:gd name="connsiteX256" fmla="*/ 10260383 w 12191999"/>
              <a:gd name="connsiteY256" fmla="*/ 6062530 h 6858000"/>
              <a:gd name="connsiteX257" fmla="*/ 10201216 w 12191999"/>
              <a:gd name="connsiteY257" fmla="*/ 6008516 h 6858000"/>
              <a:gd name="connsiteX258" fmla="*/ 9866251 w 12191999"/>
              <a:gd name="connsiteY258" fmla="*/ 6003935 h 6858000"/>
              <a:gd name="connsiteX259" fmla="*/ 9897553 w 12191999"/>
              <a:gd name="connsiteY259" fmla="*/ 6042871 h 6858000"/>
              <a:gd name="connsiteX260" fmla="*/ 9849200 w 12191999"/>
              <a:gd name="connsiteY260" fmla="*/ 6133022 h 6858000"/>
              <a:gd name="connsiteX261" fmla="*/ 9817644 w 12191999"/>
              <a:gd name="connsiteY261" fmla="*/ 6094086 h 6858000"/>
              <a:gd name="connsiteX262" fmla="*/ 9866251 w 12191999"/>
              <a:gd name="connsiteY262" fmla="*/ 6003935 h 6858000"/>
              <a:gd name="connsiteX263" fmla="*/ 10793274 w 12191999"/>
              <a:gd name="connsiteY263" fmla="*/ 5967035 h 6858000"/>
              <a:gd name="connsiteX264" fmla="*/ 10742950 w 12191999"/>
              <a:gd name="connsiteY264" fmla="*/ 5973588 h 6858000"/>
              <a:gd name="connsiteX265" fmla="*/ 10737542 w 12191999"/>
              <a:gd name="connsiteY265" fmla="*/ 6012270 h 6858000"/>
              <a:gd name="connsiteX266" fmla="*/ 10719601 w 12191999"/>
              <a:gd name="connsiteY266" fmla="*/ 6012270 h 6858000"/>
              <a:gd name="connsiteX267" fmla="*/ 10714193 w 12191999"/>
              <a:gd name="connsiteY267" fmla="*/ 6050951 h 6858000"/>
              <a:gd name="connsiteX268" fmla="*/ 10732134 w 12191999"/>
              <a:gd name="connsiteY268" fmla="*/ 6050951 h 6858000"/>
              <a:gd name="connsiteX269" fmla="*/ 10723863 w 12191999"/>
              <a:gd name="connsiteY269" fmla="*/ 6109801 h 6858000"/>
              <a:gd name="connsiteX270" fmla="*/ 10722718 w 12191999"/>
              <a:gd name="connsiteY270" fmla="*/ 6125133 h 6858000"/>
              <a:gd name="connsiteX271" fmla="*/ 10773361 w 12191999"/>
              <a:gd name="connsiteY271" fmla="*/ 6173167 h 6858000"/>
              <a:gd name="connsiteX272" fmla="*/ 10810325 w 12191999"/>
              <a:gd name="connsiteY272" fmla="*/ 6165215 h 6858000"/>
              <a:gd name="connsiteX273" fmla="*/ 10808925 w 12191999"/>
              <a:gd name="connsiteY273" fmla="*/ 6130223 h 6858000"/>
              <a:gd name="connsiteX274" fmla="*/ 10789902 w 12191999"/>
              <a:gd name="connsiteY274" fmla="*/ 6134231 h 6858000"/>
              <a:gd name="connsiteX275" fmla="*/ 10772534 w 12191999"/>
              <a:gd name="connsiteY275" fmla="*/ 6116863 h 6858000"/>
              <a:gd name="connsiteX276" fmla="*/ 10773106 w 12191999"/>
              <a:gd name="connsiteY276" fmla="*/ 6109483 h 6858000"/>
              <a:gd name="connsiteX277" fmla="*/ 10781368 w 12191999"/>
              <a:gd name="connsiteY277" fmla="*/ 6050951 h 6858000"/>
              <a:gd name="connsiteX278" fmla="*/ 10818277 w 12191999"/>
              <a:gd name="connsiteY278" fmla="*/ 6050951 h 6858000"/>
              <a:gd name="connsiteX279" fmla="*/ 10823685 w 12191999"/>
              <a:gd name="connsiteY279" fmla="*/ 6012270 h 6858000"/>
              <a:gd name="connsiteX280" fmla="*/ 10786721 w 12191999"/>
              <a:gd name="connsiteY280" fmla="*/ 6012270 h 6858000"/>
              <a:gd name="connsiteX281" fmla="*/ 9869941 w 12191999"/>
              <a:gd name="connsiteY281" fmla="*/ 5963790 h 6858000"/>
              <a:gd name="connsiteX282" fmla="*/ 9767002 w 12191999"/>
              <a:gd name="connsiteY282" fmla="*/ 6095486 h 6858000"/>
              <a:gd name="connsiteX283" fmla="*/ 9837367 w 12191999"/>
              <a:gd name="connsiteY283" fmla="*/ 6172849 h 6858000"/>
              <a:gd name="connsiteX284" fmla="*/ 9869814 w 12191999"/>
              <a:gd name="connsiteY284" fmla="*/ 6204405 h 6858000"/>
              <a:gd name="connsiteX285" fmla="*/ 9912631 w 12191999"/>
              <a:gd name="connsiteY285" fmla="*/ 6222855 h 6858000"/>
              <a:gd name="connsiteX286" fmla="*/ 9914730 w 12191999"/>
              <a:gd name="connsiteY286" fmla="*/ 6223173 h 6858000"/>
              <a:gd name="connsiteX287" fmla="*/ 9931208 w 12191999"/>
              <a:gd name="connsiteY287" fmla="*/ 6190154 h 6858000"/>
              <a:gd name="connsiteX288" fmla="*/ 9928154 w 12191999"/>
              <a:gd name="connsiteY288" fmla="*/ 6189072 h 6858000"/>
              <a:gd name="connsiteX289" fmla="*/ 9901243 w 12191999"/>
              <a:gd name="connsiteY289" fmla="*/ 6174948 h 6858000"/>
              <a:gd name="connsiteX290" fmla="*/ 9901306 w 12191999"/>
              <a:gd name="connsiteY290" fmla="*/ 6174948 h 6858000"/>
              <a:gd name="connsiteX291" fmla="*/ 9888200 w 12191999"/>
              <a:gd name="connsiteY291" fmla="*/ 6164515 h 6858000"/>
              <a:gd name="connsiteX292" fmla="*/ 9947877 w 12191999"/>
              <a:gd name="connsiteY292" fmla="*/ 6041980 h 6858000"/>
              <a:gd name="connsiteX293" fmla="*/ 9869941 w 12191999"/>
              <a:gd name="connsiteY293" fmla="*/ 5963790 h 6858000"/>
              <a:gd name="connsiteX294" fmla="*/ 825500 w 12191999"/>
              <a:gd name="connsiteY294" fmla="*/ 5506230 h 6858000"/>
              <a:gd name="connsiteX295" fmla="*/ 825500 w 12191999"/>
              <a:gd name="connsiteY295" fmla="*/ 5530545 h 6858000"/>
              <a:gd name="connsiteX296" fmla="*/ 1517651 w 12191999"/>
              <a:gd name="connsiteY296" fmla="*/ 5530545 h 6858000"/>
              <a:gd name="connsiteX297" fmla="*/ 1517651 w 12191999"/>
              <a:gd name="connsiteY297" fmla="*/ 5506230 h 6858000"/>
              <a:gd name="connsiteX298" fmla="*/ 10440494 w 12191999"/>
              <a:gd name="connsiteY298" fmla="*/ 5264594 h 6858000"/>
              <a:gd name="connsiteX299" fmla="*/ 10290539 w 12191999"/>
              <a:gd name="connsiteY299" fmla="*/ 5310465 h 6858000"/>
              <a:gd name="connsiteX300" fmla="*/ 10219284 w 12191999"/>
              <a:gd name="connsiteY300" fmla="*/ 5612029 h 6858000"/>
              <a:gd name="connsiteX301" fmla="*/ 10186201 w 12191999"/>
              <a:gd name="connsiteY301" fmla="*/ 5480524 h 6858000"/>
              <a:gd name="connsiteX302" fmla="*/ 10026257 w 12191999"/>
              <a:gd name="connsiteY302" fmla="*/ 5535620 h 6858000"/>
              <a:gd name="connsiteX303" fmla="*/ 9927772 w 12191999"/>
              <a:gd name="connsiteY303" fmla="*/ 5848827 h 6858000"/>
              <a:gd name="connsiteX304" fmla="*/ 10089306 w 12191999"/>
              <a:gd name="connsiteY304" fmla="*/ 5847936 h 6858000"/>
              <a:gd name="connsiteX305" fmla="*/ 10106929 w 12191999"/>
              <a:gd name="connsiteY305" fmla="*/ 5781261 h 6858000"/>
              <a:gd name="connsiteX306" fmla="*/ 10149046 w 12191999"/>
              <a:gd name="connsiteY306" fmla="*/ 5909648 h 6858000"/>
              <a:gd name="connsiteX307" fmla="*/ 10298874 w 12191999"/>
              <a:gd name="connsiteY307" fmla="*/ 5927844 h 6858000"/>
              <a:gd name="connsiteX308" fmla="*/ 10340241 w 12191999"/>
              <a:gd name="connsiteY308" fmla="*/ 5734050 h 6858000"/>
              <a:gd name="connsiteX309" fmla="*/ 10341515 w 12191999"/>
              <a:gd name="connsiteY309" fmla="*/ 5734050 h 6858000"/>
              <a:gd name="connsiteX310" fmla="*/ 10362241 w 12191999"/>
              <a:gd name="connsiteY310" fmla="*/ 5905895 h 6858000"/>
              <a:gd name="connsiteX311" fmla="*/ 10526384 w 12191999"/>
              <a:gd name="connsiteY311" fmla="*/ 5875993 h 6858000"/>
              <a:gd name="connsiteX312" fmla="*/ 10576326 w 12191999"/>
              <a:gd name="connsiteY312" fmla="*/ 5712487 h 6858000"/>
              <a:gd name="connsiteX313" fmla="*/ 10603301 w 12191999"/>
              <a:gd name="connsiteY313" fmla="*/ 5860152 h 6858000"/>
              <a:gd name="connsiteX314" fmla="*/ 10603302 w 12191999"/>
              <a:gd name="connsiteY314" fmla="*/ 5860151 h 6858000"/>
              <a:gd name="connsiteX315" fmla="*/ 10767571 w 12191999"/>
              <a:gd name="connsiteY315" fmla="*/ 5880192 h 6858000"/>
              <a:gd name="connsiteX316" fmla="*/ 10810260 w 12191999"/>
              <a:gd name="connsiteY316" fmla="*/ 5735899 h 6858000"/>
              <a:gd name="connsiteX317" fmla="*/ 10810806 w 12191999"/>
              <a:gd name="connsiteY317" fmla="*/ 5734050 h 6858000"/>
              <a:gd name="connsiteX318" fmla="*/ 10810807 w 12191999"/>
              <a:gd name="connsiteY318" fmla="*/ 5734050 h 6858000"/>
              <a:gd name="connsiteX319" fmla="*/ 10810261 w 12191999"/>
              <a:gd name="connsiteY319" fmla="*/ 5735899 h 6858000"/>
              <a:gd name="connsiteX320" fmla="*/ 10832783 w 12191999"/>
              <a:gd name="connsiteY320" fmla="*/ 5916581 h 6858000"/>
              <a:gd name="connsiteX321" fmla="*/ 10832782 w 12191999"/>
              <a:gd name="connsiteY321" fmla="*/ 5916583 h 6858000"/>
              <a:gd name="connsiteX322" fmla="*/ 10989226 w 12191999"/>
              <a:gd name="connsiteY322" fmla="*/ 5931979 h 6858000"/>
              <a:gd name="connsiteX323" fmla="*/ 11042795 w 12191999"/>
              <a:gd name="connsiteY323" fmla="*/ 5782152 h 6858000"/>
              <a:gd name="connsiteX324" fmla="*/ 11045237 w 12191999"/>
              <a:gd name="connsiteY324" fmla="*/ 5775325 h 6858000"/>
              <a:gd name="connsiteX325" fmla="*/ 11045299 w 12191999"/>
              <a:gd name="connsiteY325" fmla="*/ 5775325 h 6858000"/>
              <a:gd name="connsiteX326" fmla="*/ 11042859 w 12191999"/>
              <a:gd name="connsiteY326" fmla="*/ 5782152 h 6858000"/>
              <a:gd name="connsiteX327" fmla="*/ 11058192 w 12191999"/>
              <a:gd name="connsiteY327" fmla="*/ 5850544 h 6858000"/>
              <a:gd name="connsiteX328" fmla="*/ 11222143 w 12191999"/>
              <a:gd name="connsiteY328" fmla="*/ 5850417 h 6858000"/>
              <a:gd name="connsiteX329" fmla="*/ 11140836 w 12191999"/>
              <a:gd name="connsiteY329" fmla="*/ 5508072 h 6858000"/>
              <a:gd name="connsiteX330" fmla="*/ 11135293 w 12191999"/>
              <a:gd name="connsiteY330" fmla="*/ 5523578 h 6858000"/>
              <a:gd name="connsiteX331" fmla="*/ 11135284 w 12191999"/>
              <a:gd name="connsiteY331" fmla="*/ 5523591 h 6858000"/>
              <a:gd name="connsiteX332" fmla="*/ 11140835 w 12191999"/>
              <a:gd name="connsiteY332" fmla="*/ 5508072 h 6858000"/>
              <a:gd name="connsiteX333" fmla="*/ 10987190 w 12191999"/>
              <a:gd name="connsiteY333" fmla="*/ 5534856 h 6858000"/>
              <a:gd name="connsiteX334" fmla="*/ 10956144 w 12191999"/>
              <a:gd name="connsiteY334" fmla="*/ 5611582 h 6858000"/>
              <a:gd name="connsiteX335" fmla="*/ 10927896 w 12191999"/>
              <a:gd name="connsiteY335" fmla="*/ 5337822 h 6858000"/>
              <a:gd name="connsiteX336" fmla="*/ 10764899 w 12191999"/>
              <a:gd name="connsiteY336" fmla="*/ 5372941 h 6858000"/>
              <a:gd name="connsiteX337" fmla="*/ 10699178 w 12191999"/>
              <a:gd name="connsiteY337" fmla="*/ 5571121 h 6858000"/>
              <a:gd name="connsiteX338" fmla="*/ 10665714 w 12191999"/>
              <a:gd name="connsiteY338" fmla="*/ 5419830 h 6858000"/>
              <a:gd name="connsiteX339" fmla="*/ 10519449 w 12191999"/>
              <a:gd name="connsiteY339" fmla="*/ 5400998 h 6858000"/>
              <a:gd name="connsiteX340" fmla="*/ 10478222 w 12191999"/>
              <a:gd name="connsiteY340" fmla="*/ 5533266 h 6858000"/>
              <a:gd name="connsiteX341" fmla="*/ 10440495 w 12191999"/>
              <a:gd name="connsiteY341" fmla="*/ 5264594 h 6858000"/>
              <a:gd name="connsiteX342" fmla="*/ 10439121 w 12191999"/>
              <a:gd name="connsiteY342" fmla="*/ 5271029 h 6858000"/>
              <a:gd name="connsiteX343" fmla="*/ 10439118 w 12191999"/>
              <a:gd name="connsiteY343" fmla="*/ 5271035 h 6858000"/>
              <a:gd name="connsiteX344" fmla="*/ 0 w 12191999"/>
              <a:gd name="connsiteY344" fmla="*/ 0 h 6858000"/>
              <a:gd name="connsiteX345" fmla="*/ 12191999 w 12191999"/>
              <a:gd name="connsiteY345" fmla="*/ 0 h 6858000"/>
              <a:gd name="connsiteX346" fmla="*/ 12191999 w 12191999"/>
              <a:gd name="connsiteY346" fmla="*/ 6858000 h 6858000"/>
              <a:gd name="connsiteX347" fmla="*/ 0 w 12191999"/>
              <a:gd name="connsiteY34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12191999" h="6858000">
                <a:moveTo>
                  <a:pt x="11305805" y="6250849"/>
                </a:moveTo>
                <a:cubicBezTo>
                  <a:pt x="11314648" y="6250849"/>
                  <a:pt x="11319611" y="6255684"/>
                  <a:pt x="11319611" y="6265545"/>
                </a:cubicBezTo>
                <a:cubicBezTo>
                  <a:pt x="11319611" y="6285331"/>
                  <a:pt x="11311849" y="6296401"/>
                  <a:pt x="11298870" y="6296401"/>
                </a:cubicBezTo>
                <a:cubicBezTo>
                  <a:pt x="11296389" y="6296401"/>
                  <a:pt x="11293971" y="6296401"/>
                  <a:pt x="11291745" y="6296211"/>
                </a:cubicBezTo>
                <a:lnTo>
                  <a:pt x="11297980" y="6251167"/>
                </a:lnTo>
                <a:lnTo>
                  <a:pt x="11297916" y="6251167"/>
                </a:lnTo>
                <a:cubicBezTo>
                  <a:pt x="11300461" y="6250976"/>
                  <a:pt x="11303197" y="6250849"/>
                  <a:pt x="11305805" y="6250849"/>
                </a:cubicBezTo>
                <a:close/>
                <a:moveTo>
                  <a:pt x="11143140" y="6250849"/>
                </a:moveTo>
                <a:lnTo>
                  <a:pt x="11146180" y="6278715"/>
                </a:lnTo>
                <a:lnTo>
                  <a:pt x="11132183" y="6278715"/>
                </a:lnTo>
                <a:close/>
                <a:moveTo>
                  <a:pt x="10992295" y="6250849"/>
                </a:moveTo>
                <a:lnTo>
                  <a:pt x="10995335" y="6278715"/>
                </a:lnTo>
                <a:lnTo>
                  <a:pt x="10981338" y="6278715"/>
                </a:lnTo>
                <a:close/>
                <a:moveTo>
                  <a:pt x="11143126" y="6250721"/>
                </a:moveTo>
                <a:lnTo>
                  <a:pt x="11143190" y="6250721"/>
                </a:lnTo>
                <a:lnTo>
                  <a:pt x="11143140" y="6250849"/>
                </a:lnTo>
                <a:close/>
                <a:moveTo>
                  <a:pt x="10992281" y="6250721"/>
                </a:moveTo>
                <a:lnTo>
                  <a:pt x="10992345" y="6250721"/>
                </a:lnTo>
                <a:lnTo>
                  <a:pt x="10992295" y="6250849"/>
                </a:lnTo>
                <a:close/>
                <a:moveTo>
                  <a:pt x="11198222" y="6237870"/>
                </a:moveTo>
                <a:lnTo>
                  <a:pt x="11188106" y="6309380"/>
                </a:lnTo>
                <a:lnTo>
                  <a:pt x="11205475" y="6309380"/>
                </a:lnTo>
                <a:lnTo>
                  <a:pt x="11210310" y="6274834"/>
                </a:lnTo>
                <a:lnTo>
                  <a:pt x="11210819" y="6266181"/>
                </a:lnTo>
                <a:lnTo>
                  <a:pt x="11229841" y="6309380"/>
                </a:lnTo>
                <a:lnTo>
                  <a:pt x="11247910" y="6309380"/>
                </a:lnTo>
                <a:lnTo>
                  <a:pt x="11257835" y="6237870"/>
                </a:lnTo>
                <a:lnTo>
                  <a:pt x="11240657" y="6237870"/>
                </a:lnTo>
                <a:lnTo>
                  <a:pt x="11236013" y="6270889"/>
                </a:lnTo>
                <a:lnTo>
                  <a:pt x="11235377" y="6281069"/>
                </a:lnTo>
                <a:lnTo>
                  <a:pt x="11216354" y="6237870"/>
                </a:lnTo>
                <a:close/>
                <a:moveTo>
                  <a:pt x="11132565" y="6237870"/>
                </a:moveTo>
                <a:lnTo>
                  <a:pt x="11101327" y="6309380"/>
                </a:lnTo>
                <a:lnTo>
                  <a:pt x="11120159" y="6309380"/>
                </a:lnTo>
                <a:lnTo>
                  <a:pt x="11126521" y="6293029"/>
                </a:lnTo>
                <a:lnTo>
                  <a:pt x="11147770" y="6293029"/>
                </a:lnTo>
                <a:lnTo>
                  <a:pt x="11149616" y="6309380"/>
                </a:lnTo>
                <a:lnTo>
                  <a:pt x="11168129" y="6309380"/>
                </a:lnTo>
                <a:lnTo>
                  <a:pt x="11157123" y="6237870"/>
                </a:lnTo>
                <a:close/>
                <a:moveTo>
                  <a:pt x="11047122" y="6237870"/>
                </a:moveTo>
                <a:lnTo>
                  <a:pt x="11040378" y="6285713"/>
                </a:lnTo>
                <a:cubicBezTo>
                  <a:pt x="11040123" y="6287622"/>
                  <a:pt x="11039996" y="6289340"/>
                  <a:pt x="11039996" y="6291057"/>
                </a:cubicBezTo>
                <a:cubicBezTo>
                  <a:pt x="11039996" y="6303272"/>
                  <a:pt x="11047058" y="6310716"/>
                  <a:pt x="11066272" y="6310716"/>
                </a:cubicBezTo>
                <a:cubicBezTo>
                  <a:pt x="11076133" y="6310716"/>
                  <a:pt x="11080968" y="6308998"/>
                  <a:pt x="11080968" y="6308998"/>
                </a:cubicBezTo>
                <a:lnTo>
                  <a:pt x="11083004" y="6294875"/>
                </a:lnTo>
                <a:cubicBezTo>
                  <a:pt x="11083004" y="6294875"/>
                  <a:pt x="11078805" y="6296401"/>
                  <a:pt x="11070280" y="6296401"/>
                </a:cubicBezTo>
                <a:cubicBezTo>
                  <a:pt x="11061754" y="6296401"/>
                  <a:pt x="11058001" y="6293984"/>
                  <a:pt x="11058001" y="6288258"/>
                </a:cubicBezTo>
                <a:cubicBezTo>
                  <a:pt x="11058001" y="6287431"/>
                  <a:pt x="11058064" y="6286604"/>
                  <a:pt x="11058192" y="6285713"/>
                </a:cubicBezTo>
                <a:lnTo>
                  <a:pt x="11064935" y="6237870"/>
                </a:lnTo>
                <a:close/>
                <a:moveTo>
                  <a:pt x="10981720" y="6237870"/>
                </a:moveTo>
                <a:lnTo>
                  <a:pt x="10950482" y="6309380"/>
                </a:lnTo>
                <a:lnTo>
                  <a:pt x="10969314" y="6309380"/>
                </a:lnTo>
                <a:lnTo>
                  <a:pt x="10975676" y="6293029"/>
                </a:lnTo>
                <a:lnTo>
                  <a:pt x="10996925" y="6293029"/>
                </a:lnTo>
                <a:lnTo>
                  <a:pt x="10998770" y="6309380"/>
                </a:lnTo>
                <a:lnTo>
                  <a:pt x="11017284" y="6309380"/>
                </a:lnTo>
                <a:lnTo>
                  <a:pt x="11006278" y="6237870"/>
                </a:lnTo>
                <a:close/>
                <a:moveTo>
                  <a:pt x="10811151" y="6237870"/>
                </a:moveTo>
                <a:lnTo>
                  <a:pt x="10809179" y="6252248"/>
                </a:lnTo>
                <a:lnTo>
                  <a:pt x="10839781" y="6252248"/>
                </a:lnTo>
                <a:lnTo>
                  <a:pt x="10802244" y="6294875"/>
                </a:lnTo>
                <a:lnTo>
                  <a:pt x="10800081" y="6309380"/>
                </a:lnTo>
                <a:lnTo>
                  <a:pt x="10854095" y="6309380"/>
                </a:lnTo>
                <a:lnTo>
                  <a:pt x="10856195" y="6295002"/>
                </a:lnTo>
                <a:lnTo>
                  <a:pt x="10824193" y="6295002"/>
                </a:lnTo>
                <a:lnTo>
                  <a:pt x="10861475" y="6252439"/>
                </a:lnTo>
                <a:lnTo>
                  <a:pt x="10863448" y="6237870"/>
                </a:lnTo>
                <a:close/>
                <a:moveTo>
                  <a:pt x="10656616" y="6237870"/>
                </a:moveTo>
                <a:lnTo>
                  <a:pt x="10662787" y="6309380"/>
                </a:lnTo>
                <a:lnTo>
                  <a:pt x="10683909" y="6309380"/>
                </a:lnTo>
                <a:lnTo>
                  <a:pt x="10698033" y="6272925"/>
                </a:lnTo>
                <a:lnTo>
                  <a:pt x="10700069" y="6266690"/>
                </a:lnTo>
                <a:lnTo>
                  <a:pt x="10700260" y="6272925"/>
                </a:lnTo>
                <a:lnTo>
                  <a:pt x="10704395" y="6309380"/>
                </a:lnTo>
                <a:lnTo>
                  <a:pt x="10725581" y="6309380"/>
                </a:lnTo>
                <a:lnTo>
                  <a:pt x="10751666" y="6237870"/>
                </a:lnTo>
                <a:lnTo>
                  <a:pt x="10732707" y="6237870"/>
                </a:lnTo>
                <a:lnTo>
                  <a:pt x="10718392" y="6281387"/>
                </a:lnTo>
                <a:lnTo>
                  <a:pt x="10715084" y="6292075"/>
                </a:lnTo>
                <a:lnTo>
                  <a:pt x="10715275" y="6281387"/>
                </a:lnTo>
                <a:lnTo>
                  <a:pt x="10712475" y="6241687"/>
                </a:lnTo>
                <a:lnTo>
                  <a:pt x="10694534" y="6241687"/>
                </a:lnTo>
                <a:lnTo>
                  <a:pt x="10680792" y="6281387"/>
                </a:lnTo>
                <a:lnTo>
                  <a:pt x="10677611" y="6292330"/>
                </a:lnTo>
                <a:lnTo>
                  <a:pt x="10677802" y="6281387"/>
                </a:lnTo>
                <a:lnTo>
                  <a:pt x="10675257" y="6237870"/>
                </a:lnTo>
                <a:close/>
                <a:moveTo>
                  <a:pt x="10503289" y="6237870"/>
                </a:moveTo>
                <a:lnTo>
                  <a:pt x="10493237" y="6309380"/>
                </a:lnTo>
                <a:lnTo>
                  <a:pt x="10510606" y="6309380"/>
                </a:lnTo>
                <a:lnTo>
                  <a:pt x="10515441" y="6274834"/>
                </a:lnTo>
                <a:lnTo>
                  <a:pt x="10515886" y="6266181"/>
                </a:lnTo>
                <a:lnTo>
                  <a:pt x="10534972" y="6309380"/>
                </a:lnTo>
                <a:lnTo>
                  <a:pt x="10552977" y="6309380"/>
                </a:lnTo>
                <a:lnTo>
                  <a:pt x="10562966" y="6237870"/>
                </a:lnTo>
                <a:lnTo>
                  <a:pt x="10545724" y="6237870"/>
                </a:lnTo>
                <a:lnTo>
                  <a:pt x="10541080" y="6270889"/>
                </a:lnTo>
                <a:lnTo>
                  <a:pt x="10540507" y="6281069"/>
                </a:lnTo>
                <a:lnTo>
                  <a:pt x="10521485" y="6237870"/>
                </a:lnTo>
                <a:close/>
                <a:moveTo>
                  <a:pt x="10890232" y="6237806"/>
                </a:moveTo>
                <a:lnTo>
                  <a:pt x="10883552" y="6285267"/>
                </a:lnTo>
                <a:cubicBezTo>
                  <a:pt x="10883361" y="6286731"/>
                  <a:pt x="10883170" y="6288639"/>
                  <a:pt x="10883170" y="6290230"/>
                </a:cubicBezTo>
                <a:cubicBezTo>
                  <a:pt x="10883170" y="6302827"/>
                  <a:pt x="10890995" y="6310716"/>
                  <a:pt x="10911481" y="6310716"/>
                </a:cubicBezTo>
                <a:cubicBezTo>
                  <a:pt x="10921534" y="6310716"/>
                  <a:pt x="10929423" y="6308998"/>
                  <a:pt x="10929423" y="6308998"/>
                </a:cubicBezTo>
                <a:lnTo>
                  <a:pt x="10931458" y="6295001"/>
                </a:lnTo>
                <a:cubicBezTo>
                  <a:pt x="10931268" y="6295065"/>
                  <a:pt x="10924715" y="6296401"/>
                  <a:pt x="10915744" y="6296401"/>
                </a:cubicBezTo>
                <a:cubicBezTo>
                  <a:pt x="10905692" y="6296401"/>
                  <a:pt x="10901366" y="6294174"/>
                  <a:pt x="10901366" y="6288003"/>
                </a:cubicBezTo>
                <a:cubicBezTo>
                  <a:pt x="10901366" y="6287367"/>
                  <a:pt x="10901366" y="6286667"/>
                  <a:pt x="10901493" y="6285967"/>
                </a:cubicBezTo>
                <a:lnTo>
                  <a:pt x="10902320" y="6280241"/>
                </a:lnTo>
                <a:lnTo>
                  <a:pt x="10929868" y="6280241"/>
                </a:lnTo>
                <a:lnTo>
                  <a:pt x="10931967" y="6266054"/>
                </a:lnTo>
                <a:lnTo>
                  <a:pt x="10904356" y="6266054"/>
                </a:lnTo>
                <a:lnTo>
                  <a:pt x="10906264" y="6252121"/>
                </a:lnTo>
                <a:lnTo>
                  <a:pt x="10937502" y="6252121"/>
                </a:lnTo>
                <a:lnTo>
                  <a:pt x="10939411" y="6237806"/>
                </a:lnTo>
                <a:close/>
                <a:moveTo>
                  <a:pt x="10586505" y="6237806"/>
                </a:moveTo>
                <a:lnTo>
                  <a:pt x="10579825" y="6285267"/>
                </a:lnTo>
                <a:cubicBezTo>
                  <a:pt x="10579634" y="6286731"/>
                  <a:pt x="10579443" y="6288639"/>
                  <a:pt x="10579443" y="6290230"/>
                </a:cubicBezTo>
                <a:cubicBezTo>
                  <a:pt x="10579443" y="6302827"/>
                  <a:pt x="10587268" y="6310716"/>
                  <a:pt x="10607754" y="6310716"/>
                </a:cubicBezTo>
                <a:cubicBezTo>
                  <a:pt x="10617807" y="6310716"/>
                  <a:pt x="10625696" y="6308998"/>
                  <a:pt x="10625696" y="6308998"/>
                </a:cubicBezTo>
                <a:lnTo>
                  <a:pt x="10627731" y="6295001"/>
                </a:lnTo>
                <a:cubicBezTo>
                  <a:pt x="10627541" y="6295065"/>
                  <a:pt x="10620988" y="6296401"/>
                  <a:pt x="10612017" y="6296401"/>
                </a:cubicBezTo>
                <a:cubicBezTo>
                  <a:pt x="10601965" y="6296401"/>
                  <a:pt x="10597639" y="6294174"/>
                  <a:pt x="10597639" y="6288003"/>
                </a:cubicBezTo>
                <a:cubicBezTo>
                  <a:pt x="10597639" y="6287367"/>
                  <a:pt x="10597639" y="6286667"/>
                  <a:pt x="10597766" y="6285967"/>
                </a:cubicBezTo>
                <a:lnTo>
                  <a:pt x="10598593" y="6280241"/>
                </a:lnTo>
                <a:lnTo>
                  <a:pt x="10626141" y="6280241"/>
                </a:lnTo>
                <a:lnTo>
                  <a:pt x="10628240" y="6266054"/>
                </a:lnTo>
                <a:lnTo>
                  <a:pt x="10600629" y="6266054"/>
                </a:lnTo>
                <a:lnTo>
                  <a:pt x="10602537" y="6252121"/>
                </a:lnTo>
                <a:lnTo>
                  <a:pt x="10633775" y="6252121"/>
                </a:lnTo>
                <a:lnTo>
                  <a:pt x="10635684" y="6237806"/>
                </a:lnTo>
                <a:close/>
                <a:moveTo>
                  <a:pt x="11307014" y="6236534"/>
                </a:moveTo>
                <a:cubicBezTo>
                  <a:pt x="11294162" y="6236534"/>
                  <a:pt x="11281947" y="6239142"/>
                  <a:pt x="11281947" y="6239142"/>
                </a:cubicBezTo>
                <a:lnTo>
                  <a:pt x="11281883" y="6239142"/>
                </a:lnTo>
                <a:lnTo>
                  <a:pt x="11272213" y="6307853"/>
                </a:lnTo>
                <a:cubicBezTo>
                  <a:pt x="11272213" y="6307853"/>
                  <a:pt x="11282074" y="6310653"/>
                  <a:pt x="11296580" y="6310653"/>
                </a:cubicBezTo>
                <a:cubicBezTo>
                  <a:pt x="11328645" y="6310653"/>
                  <a:pt x="11337616" y="6288894"/>
                  <a:pt x="11337616" y="6265227"/>
                </a:cubicBezTo>
                <a:cubicBezTo>
                  <a:pt x="11337616" y="6248304"/>
                  <a:pt x="11329981" y="6236534"/>
                  <a:pt x="11307014" y="6236534"/>
                </a:cubicBezTo>
                <a:close/>
                <a:moveTo>
                  <a:pt x="10781377" y="6050888"/>
                </a:moveTo>
                <a:lnTo>
                  <a:pt x="10781368" y="6050951"/>
                </a:lnTo>
                <a:lnTo>
                  <a:pt x="10781313" y="6050951"/>
                </a:lnTo>
                <a:close/>
                <a:moveTo>
                  <a:pt x="10904801" y="6047452"/>
                </a:moveTo>
                <a:cubicBezTo>
                  <a:pt x="10921279" y="6047452"/>
                  <a:pt x="10925287" y="6059986"/>
                  <a:pt x="10925287" y="6074746"/>
                </a:cubicBezTo>
                <a:cubicBezTo>
                  <a:pt x="10925287" y="6095232"/>
                  <a:pt x="10919625" y="6134168"/>
                  <a:pt x="10893159" y="6134168"/>
                </a:cubicBezTo>
                <a:cubicBezTo>
                  <a:pt x="10876108" y="6134168"/>
                  <a:pt x="10872673" y="6121634"/>
                  <a:pt x="10872673" y="6106874"/>
                </a:cubicBezTo>
                <a:cubicBezTo>
                  <a:pt x="10872673" y="6088106"/>
                  <a:pt x="10876935" y="6047452"/>
                  <a:pt x="10904801" y="6047452"/>
                </a:cubicBezTo>
                <a:close/>
                <a:moveTo>
                  <a:pt x="10348244" y="6045734"/>
                </a:moveTo>
                <a:cubicBezTo>
                  <a:pt x="10360523" y="6045734"/>
                  <a:pt x="10366185" y="6052033"/>
                  <a:pt x="10366185" y="6062530"/>
                </a:cubicBezTo>
                <a:lnTo>
                  <a:pt x="10366122" y="6062530"/>
                </a:lnTo>
                <a:cubicBezTo>
                  <a:pt x="10366122" y="6066538"/>
                  <a:pt x="10365295" y="6071628"/>
                  <a:pt x="10364722" y="6073346"/>
                </a:cubicBezTo>
                <a:lnTo>
                  <a:pt x="10321205" y="6073346"/>
                </a:lnTo>
                <a:cubicBezTo>
                  <a:pt x="10324068" y="6059095"/>
                  <a:pt x="10330876" y="6045734"/>
                  <a:pt x="10348244" y="6045734"/>
                </a:cubicBezTo>
                <a:close/>
                <a:moveTo>
                  <a:pt x="10196953" y="6045734"/>
                </a:moveTo>
                <a:cubicBezTo>
                  <a:pt x="10209232" y="6045734"/>
                  <a:pt x="10214894" y="6052033"/>
                  <a:pt x="10214894" y="6062530"/>
                </a:cubicBezTo>
                <a:lnTo>
                  <a:pt x="10214831" y="6062530"/>
                </a:lnTo>
                <a:cubicBezTo>
                  <a:pt x="10214831" y="6066538"/>
                  <a:pt x="10214004" y="6071628"/>
                  <a:pt x="10213431" y="6073346"/>
                </a:cubicBezTo>
                <a:lnTo>
                  <a:pt x="10169914" y="6073346"/>
                </a:lnTo>
                <a:cubicBezTo>
                  <a:pt x="10172777" y="6059095"/>
                  <a:pt x="10179585" y="6045734"/>
                  <a:pt x="10196953" y="6045734"/>
                </a:cubicBezTo>
                <a:close/>
                <a:moveTo>
                  <a:pt x="10981529" y="6012206"/>
                </a:moveTo>
                <a:lnTo>
                  <a:pt x="11001697" y="6169477"/>
                </a:lnTo>
                <a:lnTo>
                  <a:pt x="11056347" y="6169477"/>
                </a:lnTo>
                <a:lnTo>
                  <a:pt x="11083641" y="6101212"/>
                </a:lnTo>
                <a:lnTo>
                  <a:pt x="11091021" y="6077863"/>
                </a:lnTo>
                <a:lnTo>
                  <a:pt x="11091848" y="6101212"/>
                </a:lnTo>
                <a:lnTo>
                  <a:pt x="11099546" y="6169477"/>
                </a:lnTo>
                <a:lnTo>
                  <a:pt x="11154133" y="6169477"/>
                </a:lnTo>
                <a:lnTo>
                  <a:pt x="11218454" y="6012206"/>
                </a:lnTo>
                <a:lnTo>
                  <a:pt x="11168384" y="6012206"/>
                </a:lnTo>
                <a:lnTo>
                  <a:pt x="11129385" y="6122270"/>
                </a:lnTo>
                <a:lnTo>
                  <a:pt x="11121177" y="6012206"/>
                </a:lnTo>
                <a:lnTo>
                  <a:pt x="11078233" y="6012206"/>
                </a:lnTo>
                <a:lnTo>
                  <a:pt x="11039552" y="6122270"/>
                </a:lnTo>
                <a:lnTo>
                  <a:pt x="11031026" y="6012206"/>
                </a:lnTo>
                <a:close/>
                <a:moveTo>
                  <a:pt x="9971734" y="6012079"/>
                </a:moveTo>
                <a:lnTo>
                  <a:pt x="9958628" y="6106493"/>
                </a:lnTo>
                <a:cubicBezTo>
                  <a:pt x="9957801" y="6112791"/>
                  <a:pt x="9957483" y="6118199"/>
                  <a:pt x="9957483" y="6123289"/>
                </a:cubicBezTo>
                <a:cubicBezTo>
                  <a:pt x="9957483" y="6161398"/>
                  <a:pt x="9980196" y="6173040"/>
                  <a:pt x="10019450" y="6173040"/>
                </a:cubicBezTo>
                <a:cubicBezTo>
                  <a:pt x="10061249" y="6173040"/>
                  <a:pt x="10093950" y="6159425"/>
                  <a:pt x="10093950" y="6159425"/>
                </a:cubicBezTo>
                <a:lnTo>
                  <a:pt x="10114436" y="6012143"/>
                </a:lnTo>
                <a:lnTo>
                  <a:pt x="10065257" y="6012143"/>
                </a:lnTo>
                <a:lnTo>
                  <a:pt x="10048779" y="6131305"/>
                </a:lnTo>
                <a:cubicBezTo>
                  <a:pt x="10048779" y="6131305"/>
                  <a:pt x="10039363" y="6134168"/>
                  <a:pt x="10027721" y="6134168"/>
                </a:cubicBezTo>
                <a:cubicBezTo>
                  <a:pt x="10016651" y="6134168"/>
                  <a:pt x="10006408" y="6131941"/>
                  <a:pt x="10006408" y="6117690"/>
                </a:cubicBezTo>
                <a:cubicBezTo>
                  <a:pt x="10006408" y="6116036"/>
                  <a:pt x="10006726" y="6114000"/>
                  <a:pt x="10006980" y="6112028"/>
                </a:cubicBezTo>
                <a:lnTo>
                  <a:pt x="10006980" y="6111900"/>
                </a:lnTo>
                <a:lnTo>
                  <a:pt x="10020913" y="6012079"/>
                </a:lnTo>
                <a:close/>
                <a:moveTo>
                  <a:pt x="10652099" y="6008770"/>
                </a:moveTo>
                <a:cubicBezTo>
                  <a:pt x="10614562" y="6008770"/>
                  <a:pt x="10582688" y="6021049"/>
                  <a:pt x="10582688" y="6059985"/>
                </a:cubicBezTo>
                <a:cubicBezTo>
                  <a:pt x="10582688" y="6088742"/>
                  <a:pt x="10600057" y="6100702"/>
                  <a:pt x="10628750" y="6110627"/>
                </a:cubicBezTo>
                <a:cubicBezTo>
                  <a:pt x="10641538" y="6115145"/>
                  <a:pt x="10652608" y="6117117"/>
                  <a:pt x="10652608" y="6125388"/>
                </a:cubicBezTo>
                <a:cubicBezTo>
                  <a:pt x="10652608" y="6132513"/>
                  <a:pt x="10643828" y="6135631"/>
                  <a:pt x="10628750" y="6135631"/>
                </a:cubicBezTo>
                <a:cubicBezTo>
                  <a:pt x="10603683" y="6135631"/>
                  <a:pt x="10583515" y="6127105"/>
                  <a:pt x="10583515" y="6127105"/>
                </a:cubicBezTo>
                <a:lnTo>
                  <a:pt x="10572127" y="6163242"/>
                </a:lnTo>
                <a:cubicBezTo>
                  <a:pt x="10572127" y="6163242"/>
                  <a:pt x="10594013" y="6172912"/>
                  <a:pt x="10627859" y="6172912"/>
                </a:cubicBezTo>
                <a:cubicBezTo>
                  <a:pt x="10671058" y="6172912"/>
                  <a:pt x="10699497" y="6157262"/>
                  <a:pt x="10699497" y="6118007"/>
                </a:cubicBezTo>
                <a:cubicBezTo>
                  <a:pt x="10699497" y="6088424"/>
                  <a:pt x="10683273" y="6078753"/>
                  <a:pt x="10655407" y="6070228"/>
                </a:cubicBezTo>
                <a:cubicBezTo>
                  <a:pt x="10640647" y="6065647"/>
                  <a:pt x="10629259" y="6063675"/>
                  <a:pt x="10629259" y="6055977"/>
                </a:cubicBezTo>
                <a:lnTo>
                  <a:pt x="10629322" y="6055977"/>
                </a:lnTo>
                <a:cubicBezTo>
                  <a:pt x="10629322" y="6046052"/>
                  <a:pt x="10647582" y="6046052"/>
                  <a:pt x="10652099" y="6046052"/>
                </a:cubicBezTo>
                <a:cubicBezTo>
                  <a:pt x="10678565" y="6046052"/>
                  <a:pt x="10695616" y="6052859"/>
                  <a:pt x="10695616" y="6052859"/>
                </a:cubicBezTo>
                <a:lnTo>
                  <a:pt x="10707576" y="6017295"/>
                </a:lnTo>
                <a:cubicBezTo>
                  <a:pt x="10700705" y="6014178"/>
                  <a:pt x="10677102" y="6008770"/>
                  <a:pt x="10652099" y="6008770"/>
                </a:cubicBezTo>
                <a:close/>
                <a:moveTo>
                  <a:pt x="11304533" y="6008580"/>
                </a:moveTo>
                <a:cubicBezTo>
                  <a:pt x="11262734" y="6008580"/>
                  <a:pt x="11230033" y="6022259"/>
                  <a:pt x="11230033" y="6022259"/>
                </a:cubicBezTo>
                <a:lnTo>
                  <a:pt x="11209292" y="6169541"/>
                </a:lnTo>
                <a:lnTo>
                  <a:pt x="11258471" y="6169541"/>
                </a:lnTo>
                <a:lnTo>
                  <a:pt x="11274949" y="6050379"/>
                </a:lnTo>
                <a:cubicBezTo>
                  <a:pt x="11274949" y="6050379"/>
                  <a:pt x="11284683" y="6047516"/>
                  <a:pt x="11296008" y="6047516"/>
                </a:cubicBezTo>
                <a:cubicBezTo>
                  <a:pt x="11307332" y="6047516"/>
                  <a:pt x="11317321" y="6050061"/>
                  <a:pt x="11317321" y="6064567"/>
                </a:cubicBezTo>
                <a:cubicBezTo>
                  <a:pt x="11317321" y="6066221"/>
                  <a:pt x="11317066" y="6069656"/>
                  <a:pt x="11317066" y="6069656"/>
                </a:cubicBezTo>
                <a:lnTo>
                  <a:pt x="11317003" y="6069720"/>
                </a:lnTo>
                <a:lnTo>
                  <a:pt x="11303070" y="6169541"/>
                </a:lnTo>
                <a:lnTo>
                  <a:pt x="11352249" y="6169541"/>
                </a:lnTo>
                <a:lnTo>
                  <a:pt x="11365355" y="6075128"/>
                </a:lnTo>
                <a:cubicBezTo>
                  <a:pt x="11366245" y="6068893"/>
                  <a:pt x="11366500" y="6063167"/>
                  <a:pt x="11366500" y="6058077"/>
                </a:cubicBezTo>
                <a:cubicBezTo>
                  <a:pt x="11366500" y="6020223"/>
                  <a:pt x="11344042" y="6008580"/>
                  <a:pt x="11304533" y="6008580"/>
                </a:cubicBezTo>
                <a:close/>
                <a:moveTo>
                  <a:pt x="10506597" y="6008580"/>
                </a:moveTo>
                <a:cubicBezTo>
                  <a:pt x="10464798" y="6008580"/>
                  <a:pt x="10432096" y="6022259"/>
                  <a:pt x="10432096" y="6022259"/>
                </a:cubicBezTo>
                <a:lnTo>
                  <a:pt x="10411356" y="6169541"/>
                </a:lnTo>
                <a:lnTo>
                  <a:pt x="10460535" y="6169541"/>
                </a:lnTo>
                <a:lnTo>
                  <a:pt x="10477013" y="6050379"/>
                </a:lnTo>
                <a:cubicBezTo>
                  <a:pt x="10477013" y="6050379"/>
                  <a:pt x="10486683" y="6047516"/>
                  <a:pt x="10498072" y="6047516"/>
                </a:cubicBezTo>
                <a:cubicBezTo>
                  <a:pt x="10509460" y="6047516"/>
                  <a:pt x="10519385" y="6050061"/>
                  <a:pt x="10519385" y="6064567"/>
                </a:cubicBezTo>
                <a:cubicBezTo>
                  <a:pt x="10519385" y="6066221"/>
                  <a:pt x="10519130" y="6069656"/>
                  <a:pt x="10519130" y="6069656"/>
                </a:cubicBezTo>
                <a:lnTo>
                  <a:pt x="10519130" y="6069720"/>
                </a:lnTo>
                <a:lnTo>
                  <a:pt x="10505197" y="6169541"/>
                </a:lnTo>
                <a:lnTo>
                  <a:pt x="10554376" y="6169541"/>
                </a:lnTo>
                <a:lnTo>
                  <a:pt x="10567482" y="6075128"/>
                </a:lnTo>
                <a:cubicBezTo>
                  <a:pt x="10568373" y="6068893"/>
                  <a:pt x="10568627" y="6063167"/>
                  <a:pt x="10568627" y="6058077"/>
                </a:cubicBezTo>
                <a:cubicBezTo>
                  <a:pt x="10568627" y="6020223"/>
                  <a:pt x="10546106" y="6008580"/>
                  <a:pt x="10506597" y="6008580"/>
                </a:cubicBezTo>
                <a:close/>
                <a:moveTo>
                  <a:pt x="10906774" y="6008516"/>
                </a:moveTo>
                <a:cubicBezTo>
                  <a:pt x="10849578" y="6008516"/>
                  <a:pt x="10823430" y="6054005"/>
                  <a:pt x="10823430" y="6109165"/>
                </a:cubicBezTo>
                <a:cubicBezTo>
                  <a:pt x="10823430" y="6146447"/>
                  <a:pt x="10840735" y="6173167"/>
                  <a:pt x="10890805" y="6173167"/>
                </a:cubicBezTo>
                <a:cubicBezTo>
                  <a:pt x="10949718" y="6173167"/>
                  <a:pt x="10974148" y="6121952"/>
                  <a:pt x="10974148" y="6073346"/>
                </a:cubicBezTo>
                <a:cubicBezTo>
                  <a:pt x="10974148" y="6035555"/>
                  <a:pt x="10957098" y="6008516"/>
                  <a:pt x="10906774" y="6008516"/>
                </a:cubicBezTo>
                <a:close/>
                <a:moveTo>
                  <a:pt x="10352507" y="6008516"/>
                </a:moveTo>
                <a:cubicBezTo>
                  <a:pt x="10295057" y="6008516"/>
                  <a:pt x="10268336" y="6053178"/>
                  <a:pt x="10268336" y="6102930"/>
                </a:cubicBezTo>
                <a:cubicBezTo>
                  <a:pt x="10268336" y="6152681"/>
                  <a:pt x="10296202" y="6173167"/>
                  <a:pt x="10343409" y="6173167"/>
                </a:cubicBezTo>
                <a:cubicBezTo>
                  <a:pt x="10370957" y="6173167"/>
                  <a:pt x="10390043" y="6166042"/>
                  <a:pt x="10390043" y="6166042"/>
                </a:cubicBezTo>
                <a:lnTo>
                  <a:pt x="10387180" y="6129651"/>
                </a:lnTo>
                <a:cubicBezTo>
                  <a:pt x="10387180" y="6129651"/>
                  <a:pt x="10371848" y="6134486"/>
                  <a:pt x="10352507" y="6134486"/>
                </a:cubicBezTo>
                <a:cubicBezTo>
                  <a:pt x="10328331" y="6134486"/>
                  <a:pt x="10316370" y="6126279"/>
                  <a:pt x="10316370" y="6109483"/>
                </a:cubicBezTo>
                <a:cubicBezTo>
                  <a:pt x="10316370" y="6107765"/>
                  <a:pt x="10316370" y="6105220"/>
                  <a:pt x="10316943" y="6102930"/>
                </a:cubicBezTo>
                <a:lnTo>
                  <a:pt x="10317006" y="6102930"/>
                </a:lnTo>
                <a:lnTo>
                  <a:pt x="10403149" y="6102930"/>
                </a:lnTo>
                <a:cubicBezTo>
                  <a:pt x="10406839" y="6092687"/>
                  <a:pt x="10411674" y="6077863"/>
                  <a:pt x="10411674" y="6062530"/>
                </a:cubicBezTo>
                <a:cubicBezTo>
                  <a:pt x="10411674" y="6031865"/>
                  <a:pt x="10394051" y="6008516"/>
                  <a:pt x="10352507" y="6008516"/>
                </a:cubicBezTo>
                <a:close/>
                <a:moveTo>
                  <a:pt x="10201216" y="6008516"/>
                </a:moveTo>
                <a:cubicBezTo>
                  <a:pt x="10143766" y="6008516"/>
                  <a:pt x="10117045" y="6053178"/>
                  <a:pt x="10117045" y="6102930"/>
                </a:cubicBezTo>
                <a:cubicBezTo>
                  <a:pt x="10117045" y="6152681"/>
                  <a:pt x="10144911" y="6173167"/>
                  <a:pt x="10192118" y="6173167"/>
                </a:cubicBezTo>
                <a:cubicBezTo>
                  <a:pt x="10219730" y="6173167"/>
                  <a:pt x="10238752" y="6166042"/>
                  <a:pt x="10238752" y="6166042"/>
                </a:cubicBezTo>
                <a:lnTo>
                  <a:pt x="10235889" y="6129651"/>
                </a:lnTo>
                <a:cubicBezTo>
                  <a:pt x="10235889" y="6129651"/>
                  <a:pt x="10220557" y="6134486"/>
                  <a:pt x="10201216" y="6134486"/>
                </a:cubicBezTo>
                <a:cubicBezTo>
                  <a:pt x="10177040" y="6134486"/>
                  <a:pt x="10165079" y="6126279"/>
                  <a:pt x="10165079" y="6109483"/>
                </a:cubicBezTo>
                <a:cubicBezTo>
                  <a:pt x="10165079" y="6107765"/>
                  <a:pt x="10165079" y="6105220"/>
                  <a:pt x="10165652" y="6102930"/>
                </a:cubicBezTo>
                <a:lnTo>
                  <a:pt x="10165715" y="6102930"/>
                </a:lnTo>
                <a:lnTo>
                  <a:pt x="10251858" y="6102930"/>
                </a:lnTo>
                <a:cubicBezTo>
                  <a:pt x="10255548" y="6092687"/>
                  <a:pt x="10260383" y="6077863"/>
                  <a:pt x="10260383" y="6062530"/>
                </a:cubicBezTo>
                <a:cubicBezTo>
                  <a:pt x="10260383" y="6031865"/>
                  <a:pt x="10242760" y="6008516"/>
                  <a:pt x="10201216" y="6008516"/>
                </a:cubicBezTo>
                <a:close/>
                <a:moveTo>
                  <a:pt x="9866251" y="6003935"/>
                </a:moveTo>
                <a:cubicBezTo>
                  <a:pt x="9891000" y="6003935"/>
                  <a:pt x="9897553" y="6022131"/>
                  <a:pt x="9897553" y="6042871"/>
                </a:cubicBezTo>
                <a:cubicBezTo>
                  <a:pt x="9897553" y="6071882"/>
                  <a:pt x="9891000" y="6133022"/>
                  <a:pt x="9849200" y="6133022"/>
                </a:cubicBezTo>
                <a:cubicBezTo>
                  <a:pt x="9823625" y="6133022"/>
                  <a:pt x="9817644" y="6114254"/>
                  <a:pt x="9817644" y="6094086"/>
                </a:cubicBezTo>
                <a:cubicBezTo>
                  <a:pt x="9817644" y="6065075"/>
                  <a:pt x="9823052" y="6004253"/>
                  <a:pt x="9866251" y="6003935"/>
                </a:cubicBezTo>
                <a:close/>
                <a:moveTo>
                  <a:pt x="10793274" y="5967035"/>
                </a:moveTo>
                <a:lnTo>
                  <a:pt x="10742950" y="5973588"/>
                </a:lnTo>
                <a:lnTo>
                  <a:pt x="10737542" y="6012270"/>
                </a:lnTo>
                <a:lnTo>
                  <a:pt x="10719601" y="6012270"/>
                </a:lnTo>
                <a:lnTo>
                  <a:pt x="10714193" y="6050951"/>
                </a:lnTo>
                <a:lnTo>
                  <a:pt x="10732134" y="6050951"/>
                </a:lnTo>
                <a:lnTo>
                  <a:pt x="10723863" y="6109801"/>
                </a:lnTo>
                <a:cubicBezTo>
                  <a:pt x="10722973" y="6115463"/>
                  <a:pt x="10722718" y="6120298"/>
                  <a:pt x="10722718" y="6125133"/>
                </a:cubicBezTo>
                <a:cubicBezTo>
                  <a:pt x="10722718" y="6162097"/>
                  <a:pt x="10745495" y="6173167"/>
                  <a:pt x="10773361" y="6173167"/>
                </a:cubicBezTo>
                <a:cubicBezTo>
                  <a:pt x="10797537" y="6173167"/>
                  <a:pt x="10810325" y="6165215"/>
                  <a:pt x="10810325" y="6165215"/>
                </a:cubicBezTo>
                <a:lnTo>
                  <a:pt x="10808925" y="6130223"/>
                </a:lnTo>
                <a:cubicBezTo>
                  <a:pt x="10808925" y="6130223"/>
                  <a:pt x="10800400" y="6134231"/>
                  <a:pt x="10789902" y="6134231"/>
                </a:cubicBezTo>
                <a:cubicBezTo>
                  <a:pt x="10777687" y="6134231"/>
                  <a:pt x="10772534" y="6128251"/>
                  <a:pt x="10772534" y="6116863"/>
                </a:cubicBezTo>
                <a:cubicBezTo>
                  <a:pt x="10772534" y="6114636"/>
                  <a:pt x="10772852" y="6112027"/>
                  <a:pt x="10773106" y="6109483"/>
                </a:cubicBezTo>
                <a:lnTo>
                  <a:pt x="10781368" y="6050951"/>
                </a:lnTo>
                <a:lnTo>
                  <a:pt x="10818277" y="6050951"/>
                </a:lnTo>
                <a:lnTo>
                  <a:pt x="10823685" y="6012270"/>
                </a:lnTo>
                <a:lnTo>
                  <a:pt x="10786721" y="6012270"/>
                </a:lnTo>
                <a:close/>
                <a:moveTo>
                  <a:pt x="9869941" y="5963790"/>
                </a:moveTo>
                <a:cubicBezTo>
                  <a:pt x="9792578" y="5963790"/>
                  <a:pt x="9767002" y="6032883"/>
                  <a:pt x="9767002" y="6095486"/>
                </a:cubicBezTo>
                <a:cubicBezTo>
                  <a:pt x="9767002" y="6139512"/>
                  <a:pt x="9785770" y="6169859"/>
                  <a:pt x="9837367" y="6172849"/>
                </a:cubicBezTo>
                <a:cubicBezTo>
                  <a:pt x="9845510" y="6184301"/>
                  <a:pt x="9856008" y="6195116"/>
                  <a:pt x="9869814" y="6204405"/>
                </a:cubicBezTo>
                <a:cubicBezTo>
                  <a:pt x="9890109" y="6218084"/>
                  <a:pt x="9906523" y="6221837"/>
                  <a:pt x="9912631" y="6222855"/>
                </a:cubicBezTo>
                <a:lnTo>
                  <a:pt x="9914730" y="6223173"/>
                </a:lnTo>
                <a:lnTo>
                  <a:pt x="9931208" y="6190154"/>
                </a:lnTo>
                <a:lnTo>
                  <a:pt x="9928154" y="6189072"/>
                </a:lnTo>
                <a:cubicBezTo>
                  <a:pt x="9923255" y="6187291"/>
                  <a:pt x="9913267" y="6183092"/>
                  <a:pt x="9901243" y="6174948"/>
                </a:cubicBezTo>
                <a:lnTo>
                  <a:pt x="9901306" y="6174948"/>
                </a:lnTo>
                <a:cubicBezTo>
                  <a:pt x="9896471" y="6171704"/>
                  <a:pt x="9892145" y="6168205"/>
                  <a:pt x="9888200" y="6164515"/>
                </a:cubicBezTo>
                <a:cubicBezTo>
                  <a:pt x="9932799" y="6144092"/>
                  <a:pt x="9947877" y="6090650"/>
                  <a:pt x="9947877" y="6041980"/>
                </a:cubicBezTo>
                <a:cubicBezTo>
                  <a:pt x="9947877" y="5993310"/>
                  <a:pt x="9924273" y="5963790"/>
                  <a:pt x="9869941" y="5963790"/>
                </a:cubicBezTo>
                <a:close/>
                <a:moveTo>
                  <a:pt x="825500" y="5506230"/>
                </a:moveTo>
                <a:lnTo>
                  <a:pt x="825500" y="5530545"/>
                </a:lnTo>
                <a:lnTo>
                  <a:pt x="1517651" y="5530545"/>
                </a:lnTo>
                <a:lnTo>
                  <a:pt x="1517651" y="5506230"/>
                </a:lnTo>
                <a:close/>
                <a:moveTo>
                  <a:pt x="10440494" y="5264594"/>
                </a:moveTo>
                <a:lnTo>
                  <a:pt x="10290539" y="5310465"/>
                </a:lnTo>
                <a:lnTo>
                  <a:pt x="10219284" y="5612029"/>
                </a:lnTo>
                <a:lnTo>
                  <a:pt x="10186201" y="5480524"/>
                </a:lnTo>
                <a:lnTo>
                  <a:pt x="10026257" y="5535620"/>
                </a:lnTo>
                <a:lnTo>
                  <a:pt x="9927772" y="5848827"/>
                </a:lnTo>
                <a:lnTo>
                  <a:pt x="10089306" y="5847936"/>
                </a:lnTo>
                <a:lnTo>
                  <a:pt x="10106929" y="5781261"/>
                </a:lnTo>
                <a:lnTo>
                  <a:pt x="10149046" y="5909648"/>
                </a:lnTo>
                <a:lnTo>
                  <a:pt x="10298874" y="5927844"/>
                </a:lnTo>
                <a:lnTo>
                  <a:pt x="10340241" y="5734050"/>
                </a:lnTo>
                <a:lnTo>
                  <a:pt x="10341515" y="5734050"/>
                </a:lnTo>
                <a:lnTo>
                  <a:pt x="10362241" y="5905895"/>
                </a:lnTo>
                <a:lnTo>
                  <a:pt x="10526384" y="5875993"/>
                </a:lnTo>
                <a:lnTo>
                  <a:pt x="10576326" y="5712487"/>
                </a:lnTo>
                <a:lnTo>
                  <a:pt x="10603301" y="5860152"/>
                </a:lnTo>
                <a:lnTo>
                  <a:pt x="10603302" y="5860151"/>
                </a:lnTo>
                <a:lnTo>
                  <a:pt x="10767571" y="5880192"/>
                </a:lnTo>
                <a:lnTo>
                  <a:pt x="10810260" y="5735899"/>
                </a:lnTo>
                <a:lnTo>
                  <a:pt x="10810806" y="5734050"/>
                </a:lnTo>
                <a:lnTo>
                  <a:pt x="10810807" y="5734050"/>
                </a:lnTo>
                <a:lnTo>
                  <a:pt x="10810261" y="5735899"/>
                </a:lnTo>
                <a:lnTo>
                  <a:pt x="10832783" y="5916581"/>
                </a:lnTo>
                <a:lnTo>
                  <a:pt x="10832782" y="5916583"/>
                </a:lnTo>
                <a:lnTo>
                  <a:pt x="10989226" y="5931979"/>
                </a:lnTo>
                <a:lnTo>
                  <a:pt x="11042795" y="5782152"/>
                </a:lnTo>
                <a:lnTo>
                  <a:pt x="11045237" y="5775325"/>
                </a:lnTo>
                <a:lnTo>
                  <a:pt x="11045299" y="5775325"/>
                </a:lnTo>
                <a:lnTo>
                  <a:pt x="11042859" y="5782152"/>
                </a:lnTo>
                <a:lnTo>
                  <a:pt x="11058192" y="5850544"/>
                </a:lnTo>
                <a:lnTo>
                  <a:pt x="11222143" y="5850417"/>
                </a:lnTo>
                <a:lnTo>
                  <a:pt x="11140836" y="5508072"/>
                </a:lnTo>
                <a:lnTo>
                  <a:pt x="11135293" y="5523578"/>
                </a:lnTo>
                <a:lnTo>
                  <a:pt x="11135284" y="5523591"/>
                </a:lnTo>
                <a:lnTo>
                  <a:pt x="11140835" y="5508072"/>
                </a:lnTo>
                <a:lnTo>
                  <a:pt x="10987190" y="5534856"/>
                </a:lnTo>
                <a:lnTo>
                  <a:pt x="10956144" y="5611582"/>
                </a:lnTo>
                <a:lnTo>
                  <a:pt x="10927896" y="5337822"/>
                </a:lnTo>
                <a:lnTo>
                  <a:pt x="10764899" y="5372941"/>
                </a:lnTo>
                <a:lnTo>
                  <a:pt x="10699178" y="5571121"/>
                </a:lnTo>
                <a:lnTo>
                  <a:pt x="10665714" y="5419830"/>
                </a:lnTo>
                <a:lnTo>
                  <a:pt x="10519449" y="5400998"/>
                </a:lnTo>
                <a:lnTo>
                  <a:pt x="10478222" y="5533266"/>
                </a:lnTo>
                <a:lnTo>
                  <a:pt x="10440495" y="5264594"/>
                </a:lnTo>
                <a:lnTo>
                  <a:pt x="10439121" y="5271029"/>
                </a:lnTo>
                <a:lnTo>
                  <a:pt x="10439118" y="5271035"/>
                </a:lnTo>
                <a:close/>
                <a:moveTo>
                  <a:pt x="0" y="0"/>
                </a:moveTo>
                <a:lnTo>
                  <a:pt x="12191999" y="0"/>
                </a:lnTo>
                <a:lnTo>
                  <a:pt x="12191999" y="6858000"/>
                </a:lnTo>
                <a:lnTo>
                  <a:pt x="0" y="6858000"/>
                </a:lnTo>
                <a:close/>
              </a:path>
            </a:pathLst>
          </a:custGeom>
          <a:solidFill>
            <a:schemeClr val="tx2"/>
          </a:solidFill>
        </p:spPr>
        <p:txBody>
          <a:bodyPr wrap="square" tIns="360000">
            <a:noAutofit/>
          </a:bodyPr>
          <a:lstStyle>
            <a:lvl1pPr marL="0" indent="0" algn="ctr">
              <a:buNone/>
              <a:defRPr sz="10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0D842DF5-880C-A5DB-D3EB-AC15DC5A68C7}"/>
              </a:ext>
            </a:extLst>
          </p:cNvPr>
          <p:cNvSpPr>
            <a:spLocks noGrp="1"/>
          </p:cNvSpPr>
          <p:nvPr>
            <p:ph type="ctrTitle"/>
          </p:nvPr>
        </p:nvSpPr>
        <p:spPr>
          <a:xfrm>
            <a:off x="825500" y="776288"/>
            <a:ext cx="7715385" cy="2343047"/>
          </a:xfrm>
        </p:spPr>
        <p:txBody>
          <a:bodyPr anchor="t"/>
          <a:lstStyle>
            <a:lvl1pPr algn="l">
              <a:defRPr lang="en-GB" sz="5500" b="1" i="0" kern="1200" cap="all" spc="600" baseline="0" dirty="0">
                <a:solidFill>
                  <a:schemeClr val="tx1"/>
                </a:solidFill>
                <a:latin typeface="+mj-lt"/>
                <a:ea typeface="+mj-ea"/>
                <a:cs typeface="+mj-cs"/>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304C946-B206-19E6-65E3-C5A19A2D940F}"/>
              </a:ext>
            </a:extLst>
          </p:cNvPr>
          <p:cNvSpPr>
            <a:spLocks noGrp="1"/>
          </p:cNvSpPr>
          <p:nvPr>
            <p:ph type="subTitle" idx="1"/>
          </p:nvPr>
        </p:nvSpPr>
        <p:spPr>
          <a:xfrm>
            <a:off x="825500" y="4863300"/>
            <a:ext cx="7715385" cy="1364682"/>
          </a:xfrm>
        </p:spPr>
        <p:txBody>
          <a:bodyPr anchor="b"/>
          <a:lstStyle>
            <a:lvl1pPr marL="0" indent="0" algn="l">
              <a:lnSpc>
                <a:spcPct val="100000"/>
              </a:lnSpc>
              <a:buNone/>
              <a:defRPr sz="1600" spc="14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422100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Column Blue">
    <p:bg>
      <p:bgPr>
        <a:solidFill>
          <a:srgbClr val="90B5BE"/>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438202-A94B-9928-127C-A81DB2884B90}"/>
              </a:ext>
            </a:extLst>
          </p:cNvPr>
          <p:cNvSpPr>
            <a:spLocks noGrp="1"/>
          </p:cNvSpPr>
          <p:nvPr>
            <p:ph type="title"/>
          </p:nvPr>
        </p:nvSpPr>
        <p:spPr/>
        <p:txBody>
          <a:bodyPr/>
          <a:lstStyle>
            <a:lvl1pPr>
              <a:defRPr lang="en-GB" sz="3600" b="1" i="0" kern="1200" cap="all" spc="500" baseline="0" dirty="0">
                <a:solidFill>
                  <a:schemeClr val="tx1"/>
                </a:solidFill>
                <a:latin typeface="+mj-lt"/>
                <a:ea typeface="+mj-ea"/>
                <a:cs typeface="+mj-cs"/>
              </a:defRPr>
            </a:lvl1pPr>
          </a:lstStyle>
          <a:p>
            <a:r>
              <a:rPr lang="en-US"/>
              <a:t>Click to edit Master title style</a:t>
            </a:r>
            <a:endParaRPr lang="en-US" dirty="0"/>
          </a:p>
        </p:txBody>
      </p:sp>
      <p:sp>
        <p:nvSpPr>
          <p:cNvPr id="15" name="Text Placeholder 14">
            <a:extLst>
              <a:ext uri="{FF2B5EF4-FFF2-40B4-BE49-F238E27FC236}">
                <a16:creationId xmlns:a16="http://schemas.microsoft.com/office/drawing/2014/main" id="{D36FC392-15BC-C494-0ED2-ED8B09D9AFE3}"/>
              </a:ext>
            </a:extLst>
          </p:cNvPr>
          <p:cNvSpPr>
            <a:spLocks noGrp="1"/>
          </p:cNvSpPr>
          <p:nvPr>
            <p:ph type="body" sz="quarter" idx="17"/>
          </p:nvPr>
        </p:nvSpPr>
        <p:spPr>
          <a:xfrm>
            <a:off x="825500" y="3880195"/>
            <a:ext cx="2540000" cy="1840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4">
            <a:extLst>
              <a:ext uri="{FF2B5EF4-FFF2-40B4-BE49-F238E27FC236}">
                <a16:creationId xmlns:a16="http://schemas.microsoft.com/office/drawing/2014/main" id="{DB84EBE0-91D3-D211-44E5-76E18DE090D3}"/>
              </a:ext>
            </a:extLst>
          </p:cNvPr>
          <p:cNvSpPr>
            <a:spLocks noGrp="1"/>
          </p:cNvSpPr>
          <p:nvPr>
            <p:ph type="body" sz="quarter" idx="19"/>
          </p:nvPr>
        </p:nvSpPr>
        <p:spPr>
          <a:xfrm>
            <a:off x="3492500" y="3880195"/>
            <a:ext cx="2540000" cy="1840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4">
            <a:extLst>
              <a:ext uri="{FF2B5EF4-FFF2-40B4-BE49-F238E27FC236}">
                <a16:creationId xmlns:a16="http://schemas.microsoft.com/office/drawing/2014/main" id="{DC689446-411D-AE52-C1EE-49B56A7240A8}"/>
              </a:ext>
            </a:extLst>
          </p:cNvPr>
          <p:cNvSpPr>
            <a:spLocks noGrp="1"/>
          </p:cNvSpPr>
          <p:nvPr>
            <p:ph type="body" sz="quarter" idx="22"/>
          </p:nvPr>
        </p:nvSpPr>
        <p:spPr>
          <a:xfrm>
            <a:off x="6159500" y="3880195"/>
            <a:ext cx="2540000" cy="1840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4">
            <a:extLst>
              <a:ext uri="{FF2B5EF4-FFF2-40B4-BE49-F238E27FC236}">
                <a16:creationId xmlns:a16="http://schemas.microsoft.com/office/drawing/2014/main" id="{64885C39-9B06-C907-9D92-41C977E8D849}"/>
              </a:ext>
            </a:extLst>
          </p:cNvPr>
          <p:cNvSpPr>
            <a:spLocks noGrp="1"/>
          </p:cNvSpPr>
          <p:nvPr>
            <p:ph type="body" sz="quarter" idx="25"/>
          </p:nvPr>
        </p:nvSpPr>
        <p:spPr>
          <a:xfrm>
            <a:off x="8826500" y="3880195"/>
            <a:ext cx="2540000" cy="1840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5">
            <a:extLst>
              <a:ext uri="{FF2B5EF4-FFF2-40B4-BE49-F238E27FC236}">
                <a16:creationId xmlns:a16="http://schemas.microsoft.com/office/drawing/2014/main" id="{BBA3CD2A-5408-09DB-8D9B-2096DD8A9654}"/>
              </a:ext>
            </a:extLst>
          </p:cNvPr>
          <p:cNvSpPr>
            <a:spLocks noGrp="1"/>
          </p:cNvSpPr>
          <p:nvPr>
            <p:ph type="body" sz="quarter" idx="15" hasCustomPrompt="1"/>
          </p:nvPr>
        </p:nvSpPr>
        <p:spPr>
          <a:xfrm>
            <a:off x="825500" y="1593413"/>
            <a:ext cx="2540000" cy="530786"/>
          </a:xfrm>
          <a:noFill/>
        </p:spPr>
        <p:txBody>
          <a:bodyPr>
            <a:spAutoFit/>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p>
          <a:p>
            <a:pPr lvl="1"/>
            <a:endParaRPr lang="en-US" dirty="0"/>
          </a:p>
        </p:txBody>
      </p:sp>
      <p:sp>
        <p:nvSpPr>
          <p:cNvPr id="5" name="Text Placeholder 5">
            <a:extLst>
              <a:ext uri="{FF2B5EF4-FFF2-40B4-BE49-F238E27FC236}">
                <a16:creationId xmlns:a16="http://schemas.microsoft.com/office/drawing/2014/main" id="{4C80ECE8-8A0D-CA88-E850-6D4FF6F4D765}"/>
              </a:ext>
            </a:extLst>
          </p:cNvPr>
          <p:cNvSpPr>
            <a:spLocks noGrp="1"/>
          </p:cNvSpPr>
          <p:nvPr>
            <p:ph type="body" sz="quarter" idx="26" hasCustomPrompt="1"/>
          </p:nvPr>
        </p:nvSpPr>
        <p:spPr>
          <a:xfrm>
            <a:off x="3492501" y="1593413"/>
            <a:ext cx="2540000" cy="530786"/>
          </a:xfrm>
          <a:noFill/>
        </p:spPr>
        <p:txBody>
          <a:bodyPr>
            <a:spAutoFit/>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p>
          <a:p>
            <a:pPr lvl="1"/>
            <a:endParaRPr lang="en-US" dirty="0"/>
          </a:p>
        </p:txBody>
      </p:sp>
      <p:sp>
        <p:nvSpPr>
          <p:cNvPr id="7" name="Text Placeholder 5">
            <a:extLst>
              <a:ext uri="{FF2B5EF4-FFF2-40B4-BE49-F238E27FC236}">
                <a16:creationId xmlns:a16="http://schemas.microsoft.com/office/drawing/2014/main" id="{9E797AE5-D5D2-6535-83D1-BDB737A02E13}"/>
              </a:ext>
            </a:extLst>
          </p:cNvPr>
          <p:cNvSpPr>
            <a:spLocks noGrp="1"/>
          </p:cNvSpPr>
          <p:nvPr>
            <p:ph type="body" sz="quarter" idx="27" hasCustomPrompt="1"/>
          </p:nvPr>
        </p:nvSpPr>
        <p:spPr>
          <a:xfrm>
            <a:off x="6159500" y="1593413"/>
            <a:ext cx="2540000" cy="530786"/>
          </a:xfrm>
          <a:noFill/>
        </p:spPr>
        <p:txBody>
          <a:bodyPr>
            <a:spAutoFit/>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p>
          <a:p>
            <a:pPr lvl="1"/>
            <a:endParaRPr lang="en-US" dirty="0"/>
          </a:p>
        </p:txBody>
      </p:sp>
      <p:sp>
        <p:nvSpPr>
          <p:cNvPr id="8" name="Text Placeholder 5">
            <a:extLst>
              <a:ext uri="{FF2B5EF4-FFF2-40B4-BE49-F238E27FC236}">
                <a16:creationId xmlns:a16="http://schemas.microsoft.com/office/drawing/2014/main" id="{FE05A0BF-58BE-1711-59D1-FA6FAB698E93}"/>
              </a:ext>
            </a:extLst>
          </p:cNvPr>
          <p:cNvSpPr>
            <a:spLocks noGrp="1"/>
          </p:cNvSpPr>
          <p:nvPr>
            <p:ph type="body" sz="quarter" idx="28" hasCustomPrompt="1"/>
          </p:nvPr>
        </p:nvSpPr>
        <p:spPr>
          <a:xfrm>
            <a:off x="8826499" y="1593413"/>
            <a:ext cx="2540001" cy="530786"/>
          </a:xfrm>
          <a:noFill/>
        </p:spPr>
        <p:txBody>
          <a:bodyPr>
            <a:spAutoFit/>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p>
          <a:p>
            <a:pPr lvl="1"/>
            <a:endParaRPr lang="en-US" dirty="0"/>
          </a:p>
        </p:txBody>
      </p:sp>
      <p:sp>
        <p:nvSpPr>
          <p:cNvPr id="12" name="Footer Placeholder 11">
            <a:extLst>
              <a:ext uri="{FF2B5EF4-FFF2-40B4-BE49-F238E27FC236}">
                <a16:creationId xmlns:a16="http://schemas.microsoft.com/office/drawing/2014/main" id="{E5FDDD87-6CF2-66B3-0AE4-5ADCC82A51B2}"/>
              </a:ext>
            </a:extLst>
          </p:cNvPr>
          <p:cNvSpPr>
            <a:spLocks noGrp="1"/>
          </p:cNvSpPr>
          <p:nvPr>
            <p:ph type="ftr" sz="quarter" idx="30"/>
          </p:nvPr>
        </p:nvSpPr>
        <p:spPr/>
        <p:txBody>
          <a:bodyPr/>
          <a:lstStyle/>
          <a:p>
            <a:endParaRPr lang="en-US" dirty="0"/>
          </a:p>
        </p:txBody>
      </p:sp>
    </p:spTree>
    <p:extLst>
      <p:ext uri="{BB962C8B-B14F-4D97-AF65-F5344CB8AC3E}">
        <p14:creationId xmlns:p14="http://schemas.microsoft.com/office/powerpoint/2010/main" val="12709649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4" pos="2120" userDrawn="1">
          <p15:clr>
            <a:srgbClr val="FBAE40"/>
          </p15:clr>
        </p15:guide>
        <p15:guide id="5" pos="2200" userDrawn="1">
          <p15:clr>
            <a:srgbClr val="FBAE40"/>
          </p15:clr>
        </p15:guide>
        <p15:guide id="6" pos="3800" userDrawn="1">
          <p15:clr>
            <a:srgbClr val="FBAE40"/>
          </p15:clr>
        </p15:guide>
        <p15:guide id="7" pos="3880" userDrawn="1">
          <p15:clr>
            <a:srgbClr val="FBAE40"/>
          </p15:clr>
        </p15:guide>
        <p15:guide id="8" pos="5480" userDrawn="1">
          <p15:clr>
            <a:srgbClr val="FBAE40"/>
          </p15:clr>
        </p15:guide>
        <p15:guide id="9" pos="5560" userDrawn="1">
          <p15:clr>
            <a:srgbClr val="FBAE40"/>
          </p15:clr>
        </p15:guide>
        <p15:guide id="10" orient="horz" pos="100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Image and Text A">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438202-A94B-9928-127C-A81DB2884B90}"/>
              </a:ext>
            </a:extLst>
          </p:cNvPr>
          <p:cNvSpPr>
            <a:spLocks noGrp="1"/>
          </p:cNvSpPr>
          <p:nvPr>
            <p:ph type="title"/>
          </p:nvPr>
        </p:nvSpPr>
        <p:spPr/>
        <p:txBody>
          <a:bodyPr/>
          <a:lstStyle>
            <a:lvl1pPr>
              <a:defRPr lang="en-GB" sz="3600" b="1" i="0" kern="1200" cap="all" spc="500" baseline="0">
                <a:solidFill>
                  <a:schemeClr val="tx1"/>
                </a:solidFill>
                <a:latin typeface="+mj-lt"/>
                <a:ea typeface="+mj-ea"/>
                <a:cs typeface="+mj-cs"/>
              </a:defRPr>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BEBDB453-7B82-48E0-33CB-012A59F49F69}"/>
              </a:ext>
            </a:extLst>
          </p:cNvPr>
          <p:cNvSpPr>
            <a:spLocks noGrp="1"/>
          </p:cNvSpPr>
          <p:nvPr>
            <p:ph type="pic" sz="quarter" idx="13"/>
          </p:nvPr>
        </p:nvSpPr>
        <p:spPr>
          <a:xfrm>
            <a:off x="825500" y="1592263"/>
            <a:ext cx="2540000" cy="1947862"/>
          </a:xfrm>
          <a:solidFill>
            <a:schemeClr val="tx1"/>
          </a:solidFill>
          <a:ln>
            <a:noFill/>
          </a:ln>
        </p:spPr>
        <p:txBody>
          <a:bodyPr tIns="360000"/>
          <a:lstStyle>
            <a:lvl1pPr algn="ctr">
              <a:defRPr sz="1000">
                <a:solidFill>
                  <a:schemeClr val="bg1"/>
                </a:solidFill>
              </a:defRPr>
            </a:lvl1pPr>
          </a:lstStyle>
          <a:p>
            <a:r>
              <a:rPr lang="en-US"/>
              <a:t>Click icon to add picture</a:t>
            </a:r>
          </a:p>
        </p:txBody>
      </p:sp>
      <p:sp>
        <p:nvSpPr>
          <p:cNvPr id="10" name="Picture Placeholder 8">
            <a:extLst>
              <a:ext uri="{FF2B5EF4-FFF2-40B4-BE49-F238E27FC236}">
                <a16:creationId xmlns:a16="http://schemas.microsoft.com/office/drawing/2014/main" id="{BD1A182E-2333-9B74-E203-86285AF253F1}"/>
              </a:ext>
            </a:extLst>
          </p:cNvPr>
          <p:cNvSpPr>
            <a:spLocks noGrp="1"/>
          </p:cNvSpPr>
          <p:nvPr>
            <p:ph type="pic" sz="quarter" idx="14"/>
          </p:nvPr>
        </p:nvSpPr>
        <p:spPr>
          <a:xfrm>
            <a:off x="3492500" y="1592263"/>
            <a:ext cx="2540000" cy="1947862"/>
          </a:xfrm>
          <a:solidFill>
            <a:schemeClr val="tx1"/>
          </a:solidFill>
          <a:ln>
            <a:noFill/>
          </a:ln>
        </p:spPr>
        <p:txBody>
          <a:bodyPr tIns="360000"/>
          <a:lstStyle>
            <a:lvl1pPr algn="ctr">
              <a:defRPr sz="1000">
                <a:solidFill>
                  <a:schemeClr val="bg1"/>
                </a:solidFill>
              </a:defRPr>
            </a:lvl1pPr>
          </a:lstStyle>
          <a:p>
            <a:r>
              <a:rPr lang="en-US"/>
              <a:t>Click icon to add picture</a:t>
            </a:r>
          </a:p>
        </p:txBody>
      </p:sp>
      <p:sp>
        <p:nvSpPr>
          <p:cNvPr id="13" name="Text Placeholder 5">
            <a:extLst>
              <a:ext uri="{FF2B5EF4-FFF2-40B4-BE49-F238E27FC236}">
                <a16:creationId xmlns:a16="http://schemas.microsoft.com/office/drawing/2014/main" id="{5DA971F7-D0A0-1B1C-7A56-EEA427EB4F68}"/>
              </a:ext>
            </a:extLst>
          </p:cNvPr>
          <p:cNvSpPr>
            <a:spLocks noGrp="1"/>
          </p:cNvSpPr>
          <p:nvPr>
            <p:ph type="body" sz="quarter" idx="16" hasCustomPrompt="1"/>
          </p:nvPr>
        </p:nvSpPr>
        <p:spPr>
          <a:xfrm>
            <a:off x="825500" y="3798484"/>
            <a:ext cx="2540000" cy="292452"/>
          </a:xfrm>
          <a:noFill/>
        </p:spPr>
        <p:txBody>
          <a:bodyPr>
            <a:spAutoFit/>
          </a:bodyPr>
          <a:lstStyle>
            <a:lvl1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1pPr>
            <a:lvl2pPr marL="0" indent="0">
              <a:spcBef>
                <a:spcPts val="0"/>
              </a:spcBef>
              <a:spcAft>
                <a:spcPts val="0"/>
              </a:spcAft>
              <a:buNone/>
              <a:defRPr sz="1800" b="0" i="0" cap="none" spc="1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4pPr>
            <a:lvl5pPr marL="0" indent="0">
              <a:spcBef>
                <a:spcPts val="0"/>
              </a:spcBef>
              <a:spcAft>
                <a:spcPts val="0"/>
              </a:spcAft>
              <a:buNone/>
              <a:defRPr sz="1800" b="0" i="0" cap="none" spc="1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9pPr>
          </a:lstStyle>
          <a:p>
            <a:pPr lvl="0"/>
            <a:r>
              <a:rPr lang="en-GB" dirty="0"/>
              <a:t>Subtitle</a:t>
            </a:r>
          </a:p>
        </p:txBody>
      </p:sp>
      <p:sp>
        <p:nvSpPr>
          <p:cNvPr id="15" name="Text Placeholder 14">
            <a:extLst>
              <a:ext uri="{FF2B5EF4-FFF2-40B4-BE49-F238E27FC236}">
                <a16:creationId xmlns:a16="http://schemas.microsoft.com/office/drawing/2014/main" id="{D36FC392-15BC-C494-0ED2-ED8B09D9AFE3}"/>
              </a:ext>
            </a:extLst>
          </p:cNvPr>
          <p:cNvSpPr>
            <a:spLocks noGrp="1"/>
          </p:cNvSpPr>
          <p:nvPr>
            <p:ph type="body" sz="quarter" idx="17"/>
          </p:nvPr>
        </p:nvSpPr>
        <p:spPr>
          <a:xfrm>
            <a:off x="825500" y="4282531"/>
            <a:ext cx="2540000" cy="197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5">
            <a:extLst>
              <a:ext uri="{FF2B5EF4-FFF2-40B4-BE49-F238E27FC236}">
                <a16:creationId xmlns:a16="http://schemas.microsoft.com/office/drawing/2014/main" id="{B474937A-49F6-44CB-5FA9-0EC4D6F3337D}"/>
              </a:ext>
            </a:extLst>
          </p:cNvPr>
          <p:cNvSpPr>
            <a:spLocks noGrp="1"/>
          </p:cNvSpPr>
          <p:nvPr>
            <p:ph type="body" sz="quarter" idx="18" hasCustomPrompt="1"/>
          </p:nvPr>
        </p:nvSpPr>
        <p:spPr>
          <a:xfrm>
            <a:off x="3492500" y="3798484"/>
            <a:ext cx="2540000" cy="292452"/>
          </a:xfrm>
          <a:noFill/>
        </p:spPr>
        <p:txBody>
          <a:bodyPr>
            <a:spAutoFit/>
          </a:bodyPr>
          <a:lstStyle>
            <a:lvl1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1pPr>
            <a:lvl2pPr marL="0" indent="0">
              <a:spcBef>
                <a:spcPts val="0"/>
              </a:spcBef>
              <a:spcAft>
                <a:spcPts val="0"/>
              </a:spcAft>
              <a:buNone/>
              <a:defRPr sz="1800" b="0" i="0" cap="none" spc="1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4pPr>
            <a:lvl5pPr marL="0" indent="0">
              <a:spcBef>
                <a:spcPts val="0"/>
              </a:spcBef>
              <a:spcAft>
                <a:spcPts val="0"/>
              </a:spcAft>
              <a:buNone/>
              <a:defRPr sz="1800" b="0" i="0" cap="none" spc="1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9pPr>
          </a:lstStyle>
          <a:p>
            <a:pPr lvl="0"/>
            <a:r>
              <a:rPr lang="en-GB" dirty="0"/>
              <a:t>Subtitle</a:t>
            </a:r>
          </a:p>
        </p:txBody>
      </p:sp>
      <p:sp>
        <p:nvSpPr>
          <p:cNvPr id="17" name="Text Placeholder 14">
            <a:extLst>
              <a:ext uri="{FF2B5EF4-FFF2-40B4-BE49-F238E27FC236}">
                <a16:creationId xmlns:a16="http://schemas.microsoft.com/office/drawing/2014/main" id="{DB84EBE0-91D3-D211-44E5-76E18DE090D3}"/>
              </a:ext>
            </a:extLst>
          </p:cNvPr>
          <p:cNvSpPr>
            <a:spLocks noGrp="1"/>
          </p:cNvSpPr>
          <p:nvPr>
            <p:ph type="body" sz="quarter" idx="19"/>
          </p:nvPr>
        </p:nvSpPr>
        <p:spPr>
          <a:xfrm>
            <a:off x="3492500" y="4282531"/>
            <a:ext cx="2540000" cy="197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Picture Placeholder 8">
            <a:extLst>
              <a:ext uri="{FF2B5EF4-FFF2-40B4-BE49-F238E27FC236}">
                <a16:creationId xmlns:a16="http://schemas.microsoft.com/office/drawing/2014/main" id="{531EB85C-54CC-5A4B-B3B1-15D271B4271D}"/>
              </a:ext>
            </a:extLst>
          </p:cNvPr>
          <p:cNvSpPr>
            <a:spLocks noGrp="1"/>
          </p:cNvSpPr>
          <p:nvPr>
            <p:ph type="pic" sz="quarter" idx="20"/>
          </p:nvPr>
        </p:nvSpPr>
        <p:spPr>
          <a:xfrm>
            <a:off x="6159500" y="1592263"/>
            <a:ext cx="2540000" cy="1947862"/>
          </a:xfrm>
          <a:solidFill>
            <a:schemeClr val="tx1"/>
          </a:solidFill>
          <a:ln>
            <a:noFill/>
          </a:ln>
        </p:spPr>
        <p:txBody>
          <a:bodyPr tIns="360000"/>
          <a:lstStyle>
            <a:lvl1pPr algn="ctr">
              <a:defRPr sz="1000">
                <a:solidFill>
                  <a:schemeClr val="bg1"/>
                </a:solidFill>
              </a:defRPr>
            </a:lvl1pPr>
          </a:lstStyle>
          <a:p>
            <a:r>
              <a:rPr lang="en-US"/>
              <a:t>Click icon to add picture</a:t>
            </a:r>
          </a:p>
        </p:txBody>
      </p:sp>
      <p:sp>
        <p:nvSpPr>
          <p:cNvPr id="19" name="Text Placeholder 5">
            <a:extLst>
              <a:ext uri="{FF2B5EF4-FFF2-40B4-BE49-F238E27FC236}">
                <a16:creationId xmlns:a16="http://schemas.microsoft.com/office/drawing/2014/main" id="{EDF86C43-9E92-8563-7AD7-EE6131C2172E}"/>
              </a:ext>
            </a:extLst>
          </p:cNvPr>
          <p:cNvSpPr>
            <a:spLocks noGrp="1"/>
          </p:cNvSpPr>
          <p:nvPr>
            <p:ph type="body" sz="quarter" idx="21" hasCustomPrompt="1"/>
          </p:nvPr>
        </p:nvSpPr>
        <p:spPr>
          <a:xfrm>
            <a:off x="6159500" y="3798484"/>
            <a:ext cx="2540000" cy="292452"/>
          </a:xfrm>
          <a:noFill/>
        </p:spPr>
        <p:txBody>
          <a:bodyPr>
            <a:spAutoFit/>
          </a:bodyPr>
          <a:lstStyle>
            <a:lvl1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1pPr>
            <a:lvl2pPr marL="0" indent="0">
              <a:spcBef>
                <a:spcPts val="0"/>
              </a:spcBef>
              <a:spcAft>
                <a:spcPts val="0"/>
              </a:spcAft>
              <a:buNone/>
              <a:defRPr sz="1800" b="0" i="0" cap="none" spc="1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4pPr>
            <a:lvl5pPr marL="0" indent="0">
              <a:spcBef>
                <a:spcPts val="0"/>
              </a:spcBef>
              <a:spcAft>
                <a:spcPts val="0"/>
              </a:spcAft>
              <a:buNone/>
              <a:defRPr sz="1800" b="0" i="0" cap="none" spc="1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9pPr>
          </a:lstStyle>
          <a:p>
            <a:pPr lvl="0"/>
            <a:r>
              <a:rPr lang="en-GB" dirty="0"/>
              <a:t>Subtitle</a:t>
            </a:r>
          </a:p>
        </p:txBody>
      </p:sp>
      <p:sp>
        <p:nvSpPr>
          <p:cNvPr id="20" name="Text Placeholder 14">
            <a:extLst>
              <a:ext uri="{FF2B5EF4-FFF2-40B4-BE49-F238E27FC236}">
                <a16:creationId xmlns:a16="http://schemas.microsoft.com/office/drawing/2014/main" id="{DC689446-411D-AE52-C1EE-49B56A7240A8}"/>
              </a:ext>
            </a:extLst>
          </p:cNvPr>
          <p:cNvSpPr>
            <a:spLocks noGrp="1"/>
          </p:cNvSpPr>
          <p:nvPr>
            <p:ph type="body" sz="quarter" idx="22"/>
          </p:nvPr>
        </p:nvSpPr>
        <p:spPr>
          <a:xfrm>
            <a:off x="6159500" y="4282531"/>
            <a:ext cx="2540000" cy="197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Picture Placeholder 8">
            <a:extLst>
              <a:ext uri="{FF2B5EF4-FFF2-40B4-BE49-F238E27FC236}">
                <a16:creationId xmlns:a16="http://schemas.microsoft.com/office/drawing/2014/main" id="{6BBF57C7-3AA2-CD78-3099-091B1ECB69DB}"/>
              </a:ext>
            </a:extLst>
          </p:cNvPr>
          <p:cNvSpPr>
            <a:spLocks noGrp="1"/>
          </p:cNvSpPr>
          <p:nvPr>
            <p:ph type="pic" sz="quarter" idx="23"/>
          </p:nvPr>
        </p:nvSpPr>
        <p:spPr>
          <a:xfrm>
            <a:off x="8826500" y="1592263"/>
            <a:ext cx="2540000" cy="1947862"/>
          </a:xfrm>
          <a:solidFill>
            <a:schemeClr val="tx1"/>
          </a:solidFill>
          <a:ln>
            <a:noFill/>
          </a:ln>
        </p:spPr>
        <p:txBody>
          <a:bodyPr tIns="360000"/>
          <a:lstStyle>
            <a:lvl1pPr algn="ctr">
              <a:defRPr sz="1000">
                <a:solidFill>
                  <a:schemeClr val="bg1"/>
                </a:solidFill>
              </a:defRPr>
            </a:lvl1pPr>
          </a:lstStyle>
          <a:p>
            <a:r>
              <a:rPr lang="en-US"/>
              <a:t>Click icon to add picture</a:t>
            </a:r>
          </a:p>
        </p:txBody>
      </p:sp>
      <p:sp>
        <p:nvSpPr>
          <p:cNvPr id="22" name="Text Placeholder 5">
            <a:extLst>
              <a:ext uri="{FF2B5EF4-FFF2-40B4-BE49-F238E27FC236}">
                <a16:creationId xmlns:a16="http://schemas.microsoft.com/office/drawing/2014/main" id="{F67F0B48-EE50-A4AB-1D59-1741A684899F}"/>
              </a:ext>
            </a:extLst>
          </p:cNvPr>
          <p:cNvSpPr>
            <a:spLocks noGrp="1"/>
          </p:cNvSpPr>
          <p:nvPr>
            <p:ph type="body" sz="quarter" idx="24" hasCustomPrompt="1"/>
          </p:nvPr>
        </p:nvSpPr>
        <p:spPr>
          <a:xfrm>
            <a:off x="8826500" y="3798484"/>
            <a:ext cx="2540000" cy="292452"/>
          </a:xfrm>
          <a:noFill/>
        </p:spPr>
        <p:txBody>
          <a:bodyPr>
            <a:spAutoFit/>
          </a:bodyPr>
          <a:lstStyle>
            <a:lvl1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1pPr>
            <a:lvl2pPr marL="0" indent="0">
              <a:spcBef>
                <a:spcPts val="0"/>
              </a:spcBef>
              <a:spcAft>
                <a:spcPts val="0"/>
              </a:spcAft>
              <a:buNone/>
              <a:defRPr sz="1800" b="0" i="0" cap="none" spc="1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4pPr>
            <a:lvl5pPr marL="0" indent="0">
              <a:spcBef>
                <a:spcPts val="0"/>
              </a:spcBef>
              <a:spcAft>
                <a:spcPts val="0"/>
              </a:spcAft>
              <a:buNone/>
              <a:defRPr sz="1800" b="0" i="0" cap="none" spc="1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9pPr>
          </a:lstStyle>
          <a:p>
            <a:pPr lvl="0"/>
            <a:r>
              <a:rPr lang="en-GB" dirty="0"/>
              <a:t>Subtitle</a:t>
            </a:r>
          </a:p>
        </p:txBody>
      </p:sp>
      <p:sp>
        <p:nvSpPr>
          <p:cNvPr id="23" name="Text Placeholder 14">
            <a:extLst>
              <a:ext uri="{FF2B5EF4-FFF2-40B4-BE49-F238E27FC236}">
                <a16:creationId xmlns:a16="http://schemas.microsoft.com/office/drawing/2014/main" id="{64885C39-9B06-C907-9D92-41C977E8D849}"/>
              </a:ext>
            </a:extLst>
          </p:cNvPr>
          <p:cNvSpPr>
            <a:spLocks noGrp="1"/>
          </p:cNvSpPr>
          <p:nvPr>
            <p:ph type="body" sz="quarter" idx="25"/>
          </p:nvPr>
        </p:nvSpPr>
        <p:spPr>
          <a:xfrm>
            <a:off x="8826500" y="4282531"/>
            <a:ext cx="2540000" cy="197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93290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4" pos="2120" userDrawn="1">
          <p15:clr>
            <a:srgbClr val="FBAE40"/>
          </p15:clr>
        </p15:guide>
        <p15:guide id="5" pos="2200" userDrawn="1">
          <p15:clr>
            <a:srgbClr val="FBAE40"/>
          </p15:clr>
        </p15:guide>
        <p15:guide id="6" pos="3800" userDrawn="1">
          <p15:clr>
            <a:srgbClr val="FBAE40"/>
          </p15:clr>
        </p15:guide>
        <p15:guide id="7" pos="3880" userDrawn="1">
          <p15:clr>
            <a:srgbClr val="FBAE40"/>
          </p15:clr>
        </p15:guide>
        <p15:guide id="8" pos="5480" userDrawn="1">
          <p15:clr>
            <a:srgbClr val="FBAE40"/>
          </p15:clr>
        </p15:guide>
        <p15:guide id="9" pos="5560" userDrawn="1">
          <p15:clr>
            <a:srgbClr val="FBAE40"/>
          </p15:clr>
        </p15:guide>
        <p15:guide id="10" orient="horz" pos="100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Image and Text B">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438202-A94B-9928-127C-A81DB2884B90}"/>
              </a:ext>
            </a:extLst>
          </p:cNvPr>
          <p:cNvSpPr>
            <a:spLocks noGrp="1"/>
          </p:cNvSpPr>
          <p:nvPr>
            <p:ph type="title"/>
          </p:nvPr>
        </p:nvSpPr>
        <p:spPr/>
        <p:txBody>
          <a:bodyPr/>
          <a:lstStyle>
            <a:lvl1pPr>
              <a:defRPr lang="en-GB" sz="3600" b="1" i="0" kern="1200" cap="all" spc="500" baseline="0">
                <a:solidFill>
                  <a:schemeClr val="tx1"/>
                </a:solidFill>
                <a:latin typeface="+mj-lt"/>
                <a:ea typeface="+mj-ea"/>
                <a:cs typeface="+mj-cs"/>
              </a:defRPr>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BEBDB453-7B82-48E0-33CB-012A59F49F69}"/>
              </a:ext>
            </a:extLst>
          </p:cNvPr>
          <p:cNvSpPr>
            <a:spLocks noGrp="1"/>
          </p:cNvSpPr>
          <p:nvPr>
            <p:ph type="pic" sz="quarter" idx="13"/>
          </p:nvPr>
        </p:nvSpPr>
        <p:spPr>
          <a:xfrm>
            <a:off x="825500" y="2600527"/>
            <a:ext cx="2540000" cy="1536227"/>
          </a:xfrm>
          <a:solidFill>
            <a:schemeClr val="tx1"/>
          </a:solidFill>
          <a:ln>
            <a:noFill/>
          </a:ln>
        </p:spPr>
        <p:txBody>
          <a:bodyPr tIns="360000"/>
          <a:lstStyle>
            <a:lvl1pPr algn="ctr">
              <a:defRPr sz="1000">
                <a:solidFill>
                  <a:schemeClr val="bg1"/>
                </a:solidFill>
              </a:defRPr>
            </a:lvl1pPr>
          </a:lstStyle>
          <a:p>
            <a:r>
              <a:rPr lang="en-US"/>
              <a:t>Click icon to add picture</a:t>
            </a:r>
          </a:p>
        </p:txBody>
      </p:sp>
      <p:sp>
        <p:nvSpPr>
          <p:cNvPr id="10" name="Picture Placeholder 8">
            <a:extLst>
              <a:ext uri="{FF2B5EF4-FFF2-40B4-BE49-F238E27FC236}">
                <a16:creationId xmlns:a16="http://schemas.microsoft.com/office/drawing/2014/main" id="{BD1A182E-2333-9B74-E203-86285AF253F1}"/>
              </a:ext>
            </a:extLst>
          </p:cNvPr>
          <p:cNvSpPr>
            <a:spLocks noGrp="1"/>
          </p:cNvSpPr>
          <p:nvPr>
            <p:ph type="pic" sz="quarter" idx="14"/>
          </p:nvPr>
        </p:nvSpPr>
        <p:spPr>
          <a:xfrm>
            <a:off x="3492500" y="2600527"/>
            <a:ext cx="2540000" cy="1536227"/>
          </a:xfrm>
          <a:solidFill>
            <a:schemeClr val="tx1"/>
          </a:solidFill>
          <a:ln>
            <a:noFill/>
          </a:ln>
        </p:spPr>
        <p:txBody>
          <a:bodyPr tIns="360000"/>
          <a:lstStyle>
            <a:lvl1pPr algn="ctr">
              <a:defRPr sz="1000">
                <a:solidFill>
                  <a:schemeClr val="bg1"/>
                </a:solidFill>
              </a:defRPr>
            </a:lvl1pPr>
          </a:lstStyle>
          <a:p>
            <a:r>
              <a:rPr lang="en-US"/>
              <a:t>Click icon to add picture</a:t>
            </a:r>
          </a:p>
        </p:txBody>
      </p:sp>
      <p:sp>
        <p:nvSpPr>
          <p:cNvPr id="15" name="Text Placeholder 14">
            <a:extLst>
              <a:ext uri="{FF2B5EF4-FFF2-40B4-BE49-F238E27FC236}">
                <a16:creationId xmlns:a16="http://schemas.microsoft.com/office/drawing/2014/main" id="{D36FC392-15BC-C494-0ED2-ED8B09D9AFE3}"/>
              </a:ext>
            </a:extLst>
          </p:cNvPr>
          <p:cNvSpPr>
            <a:spLocks noGrp="1"/>
          </p:cNvSpPr>
          <p:nvPr>
            <p:ph type="body" sz="quarter" idx="17"/>
          </p:nvPr>
        </p:nvSpPr>
        <p:spPr>
          <a:xfrm>
            <a:off x="825500" y="4345022"/>
            <a:ext cx="2540000" cy="1712068"/>
          </a:xfrm>
        </p:spPr>
        <p:txBody>
          <a:bodyPr/>
          <a:lstStyle>
            <a:lvl3pPr>
              <a:spcBef>
                <a:spcPts val="60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4">
            <a:extLst>
              <a:ext uri="{FF2B5EF4-FFF2-40B4-BE49-F238E27FC236}">
                <a16:creationId xmlns:a16="http://schemas.microsoft.com/office/drawing/2014/main" id="{DB84EBE0-91D3-D211-44E5-76E18DE090D3}"/>
              </a:ext>
            </a:extLst>
          </p:cNvPr>
          <p:cNvSpPr>
            <a:spLocks noGrp="1"/>
          </p:cNvSpPr>
          <p:nvPr>
            <p:ph type="body" sz="quarter" idx="19"/>
          </p:nvPr>
        </p:nvSpPr>
        <p:spPr>
          <a:xfrm>
            <a:off x="3492500" y="4345022"/>
            <a:ext cx="2540000" cy="1712068"/>
          </a:xfrm>
        </p:spPr>
        <p:txBody>
          <a:bodyPr/>
          <a:lstStyle>
            <a:lvl3pPr>
              <a:spcBef>
                <a:spcPts val="60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Picture Placeholder 8">
            <a:extLst>
              <a:ext uri="{FF2B5EF4-FFF2-40B4-BE49-F238E27FC236}">
                <a16:creationId xmlns:a16="http://schemas.microsoft.com/office/drawing/2014/main" id="{531EB85C-54CC-5A4B-B3B1-15D271B4271D}"/>
              </a:ext>
            </a:extLst>
          </p:cNvPr>
          <p:cNvSpPr>
            <a:spLocks noGrp="1"/>
          </p:cNvSpPr>
          <p:nvPr>
            <p:ph type="pic" sz="quarter" idx="20"/>
          </p:nvPr>
        </p:nvSpPr>
        <p:spPr>
          <a:xfrm>
            <a:off x="6159500" y="2600527"/>
            <a:ext cx="2540000" cy="1536227"/>
          </a:xfrm>
          <a:solidFill>
            <a:schemeClr val="tx1"/>
          </a:solidFill>
          <a:ln>
            <a:noFill/>
          </a:ln>
        </p:spPr>
        <p:txBody>
          <a:bodyPr tIns="360000"/>
          <a:lstStyle>
            <a:lvl1pPr algn="ctr">
              <a:defRPr sz="1000">
                <a:solidFill>
                  <a:schemeClr val="bg1"/>
                </a:solidFill>
              </a:defRPr>
            </a:lvl1pPr>
          </a:lstStyle>
          <a:p>
            <a:r>
              <a:rPr lang="en-US"/>
              <a:t>Click icon to add picture</a:t>
            </a:r>
          </a:p>
        </p:txBody>
      </p:sp>
      <p:sp>
        <p:nvSpPr>
          <p:cNvPr id="20" name="Text Placeholder 14">
            <a:extLst>
              <a:ext uri="{FF2B5EF4-FFF2-40B4-BE49-F238E27FC236}">
                <a16:creationId xmlns:a16="http://schemas.microsoft.com/office/drawing/2014/main" id="{DC689446-411D-AE52-C1EE-49B56A7240A8}"/>
              </a:ext>
            </a:extLst>
          </p:cNvPr>
          <p:cNvSpPr>
            <a:spLocks noGrp="1"/>
          </p:cNvSpPr>
          <p:nvPr>
            <p:ph type="body" sz="quarter" idx="22"/>
          </p:nvPr>
        </p:nvSpPr>
        <p:spPr>
          <a:xfrm>
            <a:off x="6159500" y="4345022"/>
            <a:ext cx="2540000" cy="1712068"/>
          </a:xfrm>
        </p:spPr>
        <p:txBody>
          <a:bodyPr/>
          <a:lstStyle>
            <a:lvl3pPr>
              <a:spcBef>
                <a:spcPts val="60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Picture Placeholder 8">
            <a:extLst>
              <a:ext uri="{FF2B5EF4-FFF2-40B4-BE49-F238E27FC236}">
                <a16:creationId xmlns:a16="http://schemas.microsoft.com/office/drawing/2014/main" id="{6BBF57C7-3AA2-CD78-3099-091B1ECB69DB}"/>
              </a:ext>
            </a:extLst>
          </p:cNvPr>
          <p:cNvSpPr>
            <a:spLocks noGrp="1"/>
          </p:cNvSpPr>
          <p:nvPr>
            <p:ph type="pic" sz="quarter" idx="23"/>
          </p:nvPr>
        </p:nvSpPr>
        <p:spPr>
          <a:xfrm>
            <a:off x="8826500" y="2600527"/>
            <a:ext cx="2540000" cy="1536227"/>
          </a:xfrm>
          <a:solidFill>
            <a:schemeClr val="tx1"/>
          </a:solidFill>
          <a:ln>
            <a:noFill/>
          </a:ln>
        </p:spPr>
        <p:txBody>
          <a:bodyPr tIns="360000"/>
          <a:lstStyle>
            <a:lvl1pPr algn="ctr">
              <a:defRPr sz="1000">
                <a:solidFill>
                  <a:schemeClr val="bg1"/>
                </a:solidFill>
              </a:defRPr>
            </a:lvl1pPr>
          </a:lstStyle>
          <a:p>
            <a:r>
              <a:rPr lang="en-US"/>
              <a:t>Click icon to add picture</a:t>
            </a:r>
          </a:p>
        </p:txBody>
      </p:sp>
      <p:sp>
        <p:nvSpPr>
          <p:cNvPr id="23" name="Text Placeholder 14">
            <a:extLst>
              <a:ext uri="{FF2B5EF4-FFF2-40B4-BE49-F238E27FC236}">
                <a16:creationId xmlns:a16="http://schemas.microsoft.com/office/drawing/2014/main" id="{64885C39-9B06-C907-9D92-41C977E8D849}"/>
              </a:ext>
            </a:extLst>
          </p:cNvPr>
          <p:cNvSpPr>
            <a:spLocks noGrp="1"/>
          </p:cNvSpPr>
          <p:nvPr>
            <p:ph type="body" sz="quarter" idx="25"/>
          </p:nvPr>
        </p:nvSpPr>
        <p:spPr>
          <a:xfrm>
            <a:off x="8826500" y="4345022"/>
            <a:ext cx="2540000" cy="1712068"/>
          </a:xfrm>
        </p:spPr>
        <p:txBody>
          <a:bodyPr/>
          <a:lstStyle>
            <a:lvl3pPr>
              <a:spcBef>
                <a:spcPts val="60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5">
            <a:extLst>
              <a:ext uri="{FF2B5EF4-FFF2-40B4-BE49-F238E27FC236}">
                <a16:creationId xmlns:a16="http://schemas.microsoft.com/office/drawing/2014/main" id="{00285B13-D1E0-9845-F95C-5AA2DC81941B}"/>
              </a:ext>
            </a:extLst>
          </p:cNvPr>
          <p:cNvSpPr>
            <a:spLocks noGrp="1"/>
          </p:cNvSpPr>
          <p:nvPr>
            <p:ph type="body" sz="quarter" idx="15" hasCustomPrompt="1"/>
          </p:nvPr>
        </p:nvSpPr>
        <p:spPr>
          <a:xfrm>
            <a:off x="825500" y="1593413"/>
            <a:ext cx="2540000" cy="293753"/>
          </a:xfrm>
          <a:noFill/>
        </p:spPr>
        <p:txBody>
          <a:bodyPr>
            <a:noAutofit/>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endParaRPr lang="en-US" dirty="0"/>
          </a:p>
        </p:txBody>
      </p:sp>
      <p:sp>
        <p:nvSpPr>
          <p:cNvPr id="4" name="Text Placeholder 5">
            <a:extLst>
              <a:ext uri="{FF2B5EF4-FFF2-40B4-BE49-F238E27FC236}">
                <a16:creationId xmlns:a16="http://schemas.microsoft.com/office/drawing/2014/main" id="{13D6557E-5D00-6E09-3A78-E0487519AE32}"/>
              </a:ext>
            </a:extLst>
          </p:cNvPr>
          <p:cNvSpPr>
            <a:spLocks noGrp="1"/>
          </p:cNvSpPr>
          <p:nvPr>
            <p:ph type="body" sz="quarter" idx="26" hasCustomPrompt="1"/>
          </p:nvPr>
        </p:nvSpPr>
        <p:spPr>
          <a:xfrm>
            <a:off x="3492501" y="1593413"/>
            <a:ext cx="2540000" cy="293753"/>
          </a:xfrm>
          <a:noFill/>
        </p:spPr>
        <p:txBody>
          <a:bodyPr>
            <a:noAutofit/>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endParaRPr lang="en-US" dirty="0"/>
          </a:p>
        </p:txBody>
      </p:sp>
      <p:sp>
        <p:nvSpPr>
          <p:cNvPr id="5" name="Text Placeholder 5">
            <a:extLst>
              <a:ext uri="{FF2B5EF4-FFF2-40B4-BE49-F238E27FC236}">
                <a16:creationId xmlns:a16="http://schemas.microsoft.com/office/drawing/2014/main" id="{87F14B91-020A-7528-3BEC-7B15A27BA671}"/>
              </a:ext>
            </a:extLst>
          </p:cNvPr>
          <p:cNvSpPr>
            <a:spLocks noGrp="1"/>
          </p:cNvSpPr>
          <p:nvPr>
            <p:ph type="body" sz="quarter" idx="27" hasCustomPrompt="1"/>
          </p:nvPr>
        </p:nvSpPr>
        <p:spPr>
          <a:xfrm>
            <a:off x="6159500" y="1593413"/>
            <a:ext cx="2540000" cy="293753"/>
          </a:xfrm>
          <a:noFill/>
        </p:spPr>
        <p:txBody>
          <a:bodyPr>
            <a:noAutofit/>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endParaRPr lang="en-US" dirty="0"/>
          </a:p>
        </p:txBody>
      </p:sp>
      <p:sp>
        <p:nvSpPr>
          <p:cNvPr id="7" name="Text Placeholder 5">
            <a:extLst>
              <a:ext uri="{FF2B5EF4-FFF2-40B4-BE49-F238E27FC236}">
                <a16:creationId xmlns:a16="http://schemas.microsoft.com/office/drawing/2014/main" id="{CC1D8770-4C67-5909-C614-5C27040290BE}"/>
              </a:ext>
            </a:extLst>
          </p:cNvPr>
          <p:cNvSpPr>
            <a:spLocks noGrp="1"/>
          </p:cNvSpPr>
          <p:nvPr>
            <p:ph type="body" sz="quarter" idx="28" hasCustomPrompt="1"/>
          </p:nvPr>
        </p:nvSpPr>
        <p:spPr>
          <a:xfrm>
            <a:off x="8826499" y="1593413"/>
            <a:ext cx="2540001" cy="293753"/>
          </a:xfrm>
          <a:noFill/>
        </p:spPr>
        <p:txBody>
          <a:bodyPr>
            <a:noAutofit/>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p>
        </p:txBody>
      </p:sp>
      <p:sp>
        <p:nvSpPr>
          <p:cNvPr id="8" name="Text Placeholder 5">
            <a:extLst>
              <a:ext uri="{FF2B5EF4-FFF2-40B4-BE49-F238E27FC236}">
                <a16:creationId xmlns:a16="http://schemas.microsoft.com/office/drawing/2014/main" id="{96DC6040-3C79-BFC2-30F7-72B6F4367FF8}"/>
              </a:ext>
            </a:extLst>
          </p:cNvPr>
          <p:cNvSpPr>
            <a:spLocks noGrp="1"/>
          </p:cNvSpPr>
          <p:nvPr>
            <p:ph type="body" sz="quarter" idx="29" hasCustomPrompt="1"/>
          </p:nvPr>
        </p:nvSpPr>
        <p:spPr>
          <a:xfrm>
            <a:off x="825500" y="1986117"/>
            <a:ext cx="2539999" cy="512778"/>
          </a:xfrm>
          <a:noFill/>
        </p:spPr>
        <p:txBody>
          <a:bodyPr>
            <a:noAutofit/>
          </a:bodyPr>
          <a:lstStyle>
            <a:lvl1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1pPr>
            <a:lvl2pPr marL="0" indent="0">
              <a:spcBef>
                <a:spcPts val="0"/>
              </a:spcBef>
              <a:spcAft>
                <a:spcPts val="0"/>
              </a:spcAft>
              <a:buNone/>
              <a:defRPr sz="1250" b="0" i="0" cap="all" spc="6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4pPr>
            <a:lvl5pPr marL="0" indent="0">
              <a:spcBef>
                <a:spcPts val="0"/>
              </a:spcBef>
              <a:spcAft>
                <a:spcPts val="0"/>
              </a:spcAft>
              <a:buNone/>
              <a:defRPr sz="1250" b="0" i="0" cap="all" spc="6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9pPr>
          </a:lstStyle>
          <a:p>
            <a:pPr lvl="0"/>
            <a:r>
              <a:rPr lang="en-GB" dirty="0"/>
              <a:t>Months</a:t>
            </a:r>
          </a:p>
        </p:txBody>
      </p:sp>
      <p:sp>
        <p:nvSpPr>
          <p:cNvPr id="11" name="Text Placeholder 5">
            <a:extLst>
              <a:ext uri="{FF2B5EF4-FFF2-40B4-BE49-F238E27FC236}">
                <a16:creationId xmlns:a16="http://schemas.microsoft.com/office/drawing/2014/main" id="{BB52B7B3-A6E0-A272-4BFF-98780A780955}"/>
              </a:ext>
            </a:extLst>
          </p:cNvPr>
          <p:cNvSpPr>
            <a:spLocks noGrp="1"/>
          </p:cNvSpPr>
          <p:nvPr>
            <p:ph type="body" sz="quarter" idx="30" hasCustomPrompt="1"/>
          </p:nvPr>
        </p:nvSpPr>
        <p:spPr>
          <a:xfrm>
            <a:off x="3492501" y="1986117"/>
            <a:ext cx="2539999" cy="512778"/>
          </a:xfrm>
          <a:noFill/>
        </p:spPr>
        <p:txBody>
          <a:bodyPr>
            <a:noAutofit/>
          </a:bodyPr>
          <a:lstStyle>
            <a:lvl1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1pPr>
            <a:lvl2pPr marL="0" indent="0">
              <a:spcBef>
                <a:spcPts val="0"/>
              </a:spcBef>
              <a:spcAft>
                <a:spcPts val="0"/>
              </a:spcAft>
              <a:buNone/>
              <a:defRPr sz="1250" b="0" i="0" cap="all" spc="6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4pPr>
            <a:lvl5pPr marL="0" indent="0">
              <a:spcBef>
                <a:spcPts val="0"/>
              </a:spcBef>
              <a:spcAft>
                <a:spcPts val="0"/>
              </a:spcAft>
              <a:buNone/>
              <a:defRPr sz="1250" b="0" i="0" cap="all" spc="6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9pPr>
          </a:lstStyle>
          <a:p>
            <a:pPr lvl="0"/>
            <a:r>
              <a:rPr lang="en-GB" dirty="0"/>
              <a:t>Months</a:t>
            </a:r>
          </a:p>
        </p:txBody>
      </p:sp>
      <p:sp>
        <p:nvSpPr>
          <p:cNvPr id="12" name="Text Placeholder 5">
            <a:extLst>
              <a:ext uri="{FF2B5EF4-FFF2-40B4-BE49-F238E27FC236}">
                <a16:creationId xmlns:a16="http://schemas.microsoft.com/office/drawing/2014/main" id="{90752631-F1D8-3EB9-3E9F-081F591B441F}"/>
              </a:ext>
            </a:extLst>
          </p:cNvPr>
          <p:cNvSpPr>
            <a:spLocks noGrp="1"/>
          </p:cNvSpPr>
          <p:nvPr>
            <p:ph type="body" sz="quarter" idx="31" hasCustomPrompt="1"/>
          </p:nvPr>
        </p:nvSpPr>
        <p:spPr>
          <a:xfrm>
            <a:off x="6159501" y="1986117"/>
            <a:ext cx="2539999" cy="512778"/>
          </a:xfrm>
          <a:noFill/>
        </p:spPr>
        <p:txBody>
          <a:bodyPr>
            <a:noAutofit/>
          </a:bodyPr>
          <a:lstStyle>
            <a:lvl1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1pPr>
            <a:lvl2pPr marL="0" indent="0">
              <a:spcBef>
                <a:spcPts val="0"/>
              </a:spcBef>
              <a:spcAft>
                <a:spcPts val="0"/>
              </a:spcAft>
              <a:buNone/>
              <a:defRPr sz="1250" b="0" i="0" cap="all" spc="6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4pPr>
            <a:lvl5pPr marL="0" indent="0">
              <a:spcBef>
                <a:spcPts val="0"/>
              </a:spcBef>
              <a:spcAft>
                <a:spcPts val="0"/>
              </a:spcAft>
              <a:buNone/>
              <a:defRPr sz="1250" b="0" i="0" cap="all" spc="6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9pPr>
          </a:lstStyle>
          <a:p>
            <a:pPr lvl="0"/>
            <a:r>
              <a:rPr lang="en-GB" dirty="0"/>
              <a:t>Months</a:t>
            </a:r>
          </a:p>
        </p:txBody>
      </p:sp>
      <p:sp>
        <p:nvSpPr>
          <p:cNvPr id="14" name="Text Placeholder 5">
            <a:extLst>
              <a:ext uri="{FF2B5EF4-FFF2-40B4-BE49-F238E27FC236}">
                <a16:creationId xmlns:a16="http://schemas.microsoft.com/office/drawing/2014/main" id="{4A1F9C26-AA84-226C-936A-F5645128EC26}"/>
              </a:ext>
            </a:extLst>
          </p:cNvPr>
          <p:cNvSpPr>
            <a:spLocks noGrp="1"/>
          </p:cNvSpPr>
          <p:nvPr>
            <p:ph type="body" sz="quarter" idx="32" hasCustomPrompt="1"/>
          </p:nvPr>
        </p:nvSpPr>
        <p:spPr>
          <a:xfrm>
            <a:off x="8826500" y="1986117"/>
            <a:ext cx="2539999" cy="512778"/>
          </a:xfrm>
          <a:noFill/>
        </p:spPr>
        <p:txBody>
          <a:bodyPr>
            <a:noAutofit/>
          </a:bodyPr>
          <a:lstStyle>
            <a:lvl1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1pPr>
            <a:lvl2pPr marL="0" indent="0">
              <a:spcBef>
                <a:spcPts val="0"/>
              </a:spcBef>
              <a:spcAft>
                <a:spcPts val="0"/>
              </a:spcAft>
              <a:buNone/>
              <a:defRPr sz="1250" b="0" i="0" cap="all" spc="6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4pPr>
            <a:lvl5pPr marL="0" indent="0">
              <a:spcBef>
                <a:spcPts val="0"/>
              </a:spcBef>
              <a:spcAft>
                <a:spcPts val="0"/>
              </a:spcAft>
              <a:buNone/>
              <a:defRPr sz="1250" b="0" i="0" cap="all" spc="6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250" b="0" i="0" cap="all" spc="60" baseline="0">
                <a:solidFill>
                  <a:schemeClr val="tx1"/>
                </a:solidFill>
                <a:latin typeface="Aptos SemiBold" panose="020B0004020202020204" pitchFamily="34" charset="0"/>
              </a:defRPr>
            </a:lvl9pPr>
          </a:lstStyle>
          <a:p>
            <a:pPr lvl="0"/>
            <a:r>
              <a:rPr lang="en-GB" dirty="0"/>
              <a:t>Months</a:t>
            </a:r>
          </a:p>
        </p:txBody>
      </p:sp>
      <p:cxnSp>
        <p:nvCxnSpPr>
          <p:cNvPr id="25" name="Straight Connector 24">
            <a:extLst>
              <a:ext uri="{FF2B5EF4-FFF2-40B4-BE49-F238E27FC236}">
                <a16:creationId xmlns:a16="http://schemas.microsoft.com/office/drawing/2014/main" id="{7B0923A2-16DE-904A-1EFF-1A3FB6039C1C}"/>
              </a:ext>
            </a:extLst>
          </p:cNvPr>
          <p:cNvCxnSpPr/>
          <p:nvPr userDrawn="1"/>
        </p:nvCxnSpPr>
        <p:spPr>
          <a:xfrm>
            <a:off x="825500" y="1915058"/>
            <a:ext cx="48861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D782456-2921-7ED7-479E-6B30BF4D7633}"/>
              </a:ext>
            </a:extLst>
          </p:cNvPr>
          <p:cNvCxnSpPr/>
          <p:nvPr userDrawn="1"/>
        </p:nvCxnSpPr>
        <p:spPr>
          <a:xfrm>
            <a:off x="3492500" y="1915058"/>
            <a:ext cx="48861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B20E5EC-5DC9-A856-6CE6-F4E896C701A4}"/>
              </a:ext>
            </a:extLst>
          </p:cNvPr>
          <p:cNvCxnSpPr/>
          <p:nvPr userDrawn="1"/>
        </p:nvCxnSpPr>
        <p:spPr>
          <a:xfrm>
            <a:off x="6159500" y="1915058"/>
            <a:ext cx="48861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A232E99-3457-2B27-D732-779BE89A6C3F}"/>
              </a:ext>
            </a:extLst>
          </p:cNvPr>
          <p:cNvCxnSpPr/>
          <p:nvPr userDrawn="1"/>
        </p:nvCxnSpPr>
        <p:spPr>
          <a:xfrm>
            <a:off x="8826500" y="1915058"/>
            <a:ext cx="48861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3614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4" pos="2120" userDrawn="1">
          <p15:clr>
            <a:srgbClr val="FBAE40"/>
          </p15:clr>
        </p15:guide>
        <p15:guide id="5" pos="2200" userDrawn="1">
          <p15:clr>
            <a:srgbClr val="FBAE40"/>
          </p15:clr>
        </p15:guide>
        <p15:guide id="6" pos="3800" userDrawn="1">
          <p15:clr>
            <a:srgbClr val="FBAE40"/>
          </p15:clr>
        </p15:guide>
        <p15:guide id="7" pos="3880" userDrawn="1">
          <p15:clr>
            <a:srgbClr val="FBAE40"/>
          </p15:clr>
        </p15:guide>
        <p15:guide id="8" pos="5480" userDrawn="1">
          <p15:clr>
            <a:srgbClr val="FBAE40"/>
          </p15:clr>
        </p15:guide>
        <p15:guide id="9" pos="5560" userDrawn="1">
          <p15:clr>
            <a:srgbClr val="FBAE40"/>
          </p15:clr>
        </p15:guide>
        <p15:guide id="10" orient="horz" pos="100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m Bios">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438202-A94B-9928-127C-A81DB2884B90}"/>
              </a:ext>
            </a:extLst>
          </p:cNvPr>
          <p:cNvSpPr>
            <a:spLocks noGrp="1"/>
          </p:cNvSpPr>
          <p:nvPr>
            <p:ph type="title"/>
          </p:nvPr>
        </p:nvSpPr>
        <p:spPr/>
        <p:txBody>
          <a:bodyPr/>
          <a:lstStyle>
            <a:lvl1pPr>
              <a:defRPr lang="en-GB" sz="3600" b="1" i="0" kern="1200" cap="all" spc="500" baseline="0">
                <a:solidFill>
                  <a:schemeClr val="tx1"/>
                </a:solidFill>
                <a:latin typeface="+mj-lt"/>
                <a:ea typeface="+mj-ea"/>
                <a:cs typeface="+mj-cs"/>
              </a:defRPr>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BEBDB453-7B82-48E0-33CB-012A59F49F69}"/>
              </a:ext>
            </a:extLst>
          </p:cNvPr>
          <p:cNvSpPr>
            <a:spLocks noGrp="1"/>
          </p:cNvSpPr>
          <p:nvPr>
            <p:ph type="pic" sz="quarter" idx="13"/>
          </p:nvPr>
        </p:nvSpPr>
        <p:spPr>
          <a:xfrm>
            <a:off x="825500" y="1592264"/>
            <a:ext cx="2540000" cy="2374674"/>
          </a:xfrm>
          <a:solidFill>
            <a:schemeClr val="bg1"/>
          </a:solidFill>
          <a:ln>
            <a:noFill/>
          </a:ln>
        </p:spPr>
        <p:txBody>
          <a:bodyPr tIns="360000"/>
          <a:lstStyle>
            <a:lvl1pPr algn="ctr">
              <a:defRPr sz="1000">
                <a:solidFill>
                  <a:schemeClr val="tx1"/>
                </a:solidFill>
              </a:defRPr>
            </a:lvl1pPr>
          </a:lstStyle>
          <a:p>
            <a:r>
              <a:rPr lang="en-US"/>
              <a:t>Click icon to add picture</a:t>
            </a:r>
          </a:p>
        </p:txBody>
      </p:sp>
      <p:sp>
        <p:nvSpPr>
          <p:cNvPr id="10" name="Picture Placeholder 8">
            <a:extLst>
              <a:ext uri="{FF2B5EF4-FFF2-40B4-BE49-F238E27FC236}">
                <a16:creationId xmlns:a16="http://schemas.microsoft.com/office/drawing/2014/main" id="{BD1A182E-2333-9B74-E203-86285AF253F1}"/>
              </a:ext>
            </a:extLst>
          </p:cNvPr>
          <p:cNvSpPr>
            <a:spLocks noGrp="1"/>
          </p:cNvSpPr>
          <p:nvPr>
            <p:ph type="pic" sz="quarter" idx="14"/>
          </p:nvPr>
        </p:nvSpPr>
        <p:spPr>
          <a:xfrm>
            <a:off x="3492500" y="1592264"/>
            <a:ext cx="2540000" cy="2374674"/>
          </a:xfrm>
          <a:solidFill>
            <a:schemeClr val="bg1"/>
          </a:solidFill>
          <a:ln>
            <a:noFill/>
          </a:ln>
        </p:spPr>
        <p:txBody>
          <a:bodyPr tIns="360000"/>
          <a:lstStyle>
            <a:lvl1pPr algn="ctr">
              <a:defRPr sz="1000">
                <a:solidFill>
                  <a:schemeClr val="tx1"/>
                </a:solidFill>
              </a:defRPr>
            </a:lvl1pPr>
          </a:lstStyle>
          <a:p>
            <a:r>
              <a:rPr lang="en-US"/>
              <a:t>Click icon to add picture</a:t>
            </a:r>
          </a:p>
        </p:txBody>
      </p:sp>
      <p:sp>
        <p:nvSpPr>
          <p:cNvPr id="15" name="Text Placeholder 14">
            <a:extLst>
              <a:ext uri="{FF2B5EF4-FFF2-40B4-BE49-F238E27FC236}">
                <a16:creationId xmlns:a16="http://schemas.microsoft.com/office/drawing/2014/main" id="{D36FC392-15BC-C494-0ED2-ED8B09D9AFE3}"/>
              </a:ext>
            </a:extLst>
          </p:cNvPr>
          <p:cNvSpPr>
            <a:spLocks noGrp="1"/>
          </p:cNvSpPr>
          <p:nvPr>
            <p:ph type="body" sz="quarter" idx="17"/>
          </p:nvPr>
        </p:nvSpPr>
        <p:spPr>
          <a:xfrm>
            <a:off x="825500" y="4279707"/>
            <a:ext cx="2540000" cy="1825258"/>
          </a:xfrm>
        </p:spPr>
        <p:txBody>
          <a:bodyPr/>
          <a:lstStyle>
            <a:lvl1pPr marL="0" indent="0">
              <a:lnSpc>
                <a:spcPct val="105000"/>
              </a:lnSpc>
              <a:spcBef>
                <a:spcPts val="0"/>
              </a:spcBef>
              <a:spcAft>
                <a:spcPts val="2000"/>
              </a:spcAft>
              <a:buFont typeface="Arial" panose="020B0604020202020204" pitchFamily="34" charset="0"/>
              <a:buNone/>
              <a:defRPr sz="1250" baseline="0">
                <a:latin typeface="+mn-lt"/>
              </a:defRPr>
            </a:lvl1pPr>
            <a:lvl2pPr marL="0" indent="0">
              <a:lnSpc>
                <a:spcPct val="100000"/>
              </a:lnSpc>
              <a:spcBef>
                <a:spcPts val="0"/>
              </a:spcBef>
              <a:spcAft>
                <a:spcPts val="300"/>
              </a:spcAft>
              <a:buNone/>
              <a:defRPr sz="1250" b="1" cap="all" spc="80" baseline="0">
                <a:latin typeface="+mj-lt"/>
              </a:defRPr>
            </a:lvl2pPr>
            <a:lvl3pPr marL="0" indent="0">
              <a:lnSpc>
                <a:spcPct val="105000"/>
              </a:lnSpc>
              <a:spcBef>
                <a:spcPts val="0"/>
              </a:spcBef>
              <a:spcAft>
                <a:spcPts val="0"/>
              </a:spcAft>
              <a:buFont typeface="Arial" panose="020B0604020202020204" pitchFamily="34" charset="0"/>
              <a:buNone/>
              <a:defRPr sz="1250" b="0" cap="none" spc="50" baseline="0">
                <a:latin typeface="+mn-lt"/>
              </a:defRPr>
            </a:lvl3pPr>
            <a:lvl4pPr marL="0" indent="0">
              <a:lnSpc>
                <a:spcPct val="105000"/>
              </a:lnSpc>
              <a:spcBef>
                <a:spcPts val="0"/>
              </a:spcBef>
              <a:spcAft>
                <a:spcPts val="0"/>
              </a:spcAft>
              <a:buFont typeface="Arial" panose="020B0604020202020204" pitchFamily="34" charset="0"/>
              <a:buNone/>
              <a:defRPr sz="1250" b="0" spc="50" baseline="0">
                <a:latin typeface="+mn-lt"/>
              </a:defRPr>
            </a:lvl4pPr>
            <a:lvl5pPr marL="0" indent="0">
              <a:lnSpc>
                <a:spcPct val="105000"/>
              </a:lnSpc>
              <a:spcBef>
                <a:spcPts val="0"/>
              </a:spcBef>
              <a:spcAft>
                <a:spcPts val="0"/>
              </a:spcAft>
              <a:buNone/>
              <a:defRPr sz="1250" b="0" spc="50" baseline="0">
                <a:latin typeface="+mn-lt"/>
              </a:defRPr>
            </a:lvl5pPr>
            <a:lvl6pPr marL="0" indent="0">
              <a:lnSpc>
                <a:spcPct val="105000"/>
              </a:lnSpc>
              <a:spcBef>
                <a:spcPts val="0"/>
              </a:spcBef>
              <a:spcAft>
                <a:spcPts val="0"/>
              </a:spcAft>
              <a:buFont typeface="Arial" panose="020B0604020202020204" pitchFamily="34" charset="0"/>
              <a:buNone/>
              <a:defRPr sz="1250" b="0" cap="none" spc="50" baseline="0">
                <a:latin typeface="+mn-lt"/>
              </a:defRPr>
            </a:lvl6pPr>
            <a:lvl7pPr marL="0" indent="0">
              <a:lnSpc>
                <a:spcPct val="105000"/>
              </a:lnSpc>
              <a:spcBef>
                <a:spcPts val="0"/>
              </a:spcBef>
              <a:spcAft>
                <a:spcPts val="0"/>
              </a:spcAft>
              <a:buFont typeface="Arial" panose="020B0604020202020204" pitchFamily="34" charset="0"/>
              <a:buNone/>
              <a:defRPr sz="1250" b="0" spc="50" baseline="0">
                <a:latin typeface="+mn-lt"/>
              </a:defRPr>
            </a:lvl7pPr>
            <a:lvl8pPr marL="0" indent="0">
              <a:lnSpc>
                <a:spcPct val="105000"/>
              </a:lnSpc>
              <a:spcBef>
                <a:spcPts val="0"/>
              </a:spcBef>
              <a:spcAft>
                <a:spcPts val="0"/>
              </a:spcAft>
              <a:buFont typeface="Arial" panose="020B0604020202020204" pitchFamily="34" charset="0"/>
              <a:buNone/>
              <a:defRPr sz="1250" b="0" spc="50" baseline="0">
                <a:latin typeface="+mn-lt"/>
              </a:defRPr>
            </a:lvl8pPr>
            <a:lvl9pPr marL="0" indent="0">
              <a:lnSpc>
                <a:spcPct val="105000"/>
              </a:lnSpc>
              <a:spcBef>
                <a:spcPts val="0"/>
              </a:spcBef>
              <a:spcAft>
                <a:spcPts val="0"/>
              </a:spcAft>
              <a:buFont typeface="Arial" panose="020B0604020202020204" pitchFamily="34" charset="0"/>
              <a:buNone/>
              <a:defRPr sz="1250" b="0" spc="50" baseline="0">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Picture Placeholder 8">
            <a:extLst>
              <a:ext uri="{FF2B5EF4-FFF2-40B4-BE49-F238E27FC236}">
                <a16:creationId xmlns:a16="http://schemas.microsoft.com/office/drawing/2014/main" id="{531EB85C-54CC-5A4B-B3B1-15D271B4271D}"/>
              </a:ext>
            </a:extLst>
          </p:cNvPr>
          <p:cNvSpPr>
            <a:spLocks noGrp="1"/>
          </p:cNvSpPr>
          <p:nvPr>
            <p:ph type="pic" sz="quarter" idx="20"/>
          </p:nvPr>
        </p:nvSpPr>
        <p:spPr>
          <a:xfrm>
            <a:off x="6159500" y="1592264"/>
            <a:ext cx="2540000" cy="2374674"/>
          </a:xfrm>
          <a:solidFill>
            <a:schemeClr val="bg1"/>
          </a:solidFill>
          <a:ln>
            <a:noFill/>
          </a:ln>
        </p:spPr>
        <p:txBody>
          <a:bodyPr tIns="360000"/>
          <a:lstStyle>
            <a:lvl1pPr algn="ctr">
              <a:defRPr sz="1000">
                <a:solidFill>
                  <a:schemeClr val="tx1"/>
                </a:solidFill>
              </a:defRPr>
            </a:lvl1pPr>
          </a:lstStyle>
          <a:p>
            <a:r>
              <a:rPr lang="en-US"/>
              <a:t>Click icon to add picture</a:t>
            </a:r>
          </a:p>
        </p:txBody>
      </p:sp>
      <p:sp>
        <p:nvSpPr>
          <p:cNvPr id="21" name="Picture Placeholder 8">
            <a:extLst>
              <a:ext uri="{FF2B5EF4-FFF2-40B4-BE49-F238E27FC236}">
                <a16:creationId xmlns:a16="http://schemas.microsoft.com/office/drawing/2014/main" id="{6BBF57C7-3AA2-CD78-3099-091B1ECB69DB}"/>
              </a:ext>
            </a:extLst>
          </p:cNvPr>
          <p:cNvSpPr>
            <a:spLocks noGrp="1"/>
          </p:cNvSpPr>
          <p:nvPr>
            <p:ph type="pic" sz="quarter" idx="23"/>
          </p:nvPr>
        </p:nvSpPr>
        <p:spPr>
          <a:xfrm>
            <a:off x="8826500" y="1592264"/>
            <a:ext cx="2540000" cy="2374674"/>
          </a:xfrm>
          <a:solidFill>
            <a:schemeClr val="bg1"/>
          </a:solidFill>
          <a:ln>
            <a:noFill/>
          </a:ln>
        </p:spPr>
        <p:txBody>
          <a:bodyPr tIns="360000"/>
          <a:lstStyle>
            <a:lvl1pPr algn="ctr">
              <a:defRPr sz="1000">
                <a:solidFill>
                  <a:schemeClr val="tx1"/>
                </a:solidFill>
              </a:defRPr>
            </a:lvl1pPr>
          </a:lstStyle>
          <a:p>
            <a:r>
              <a:rPr lang="en-US"/>
              <a:t>Click icon to add picture</a:t>
            </a:r>
          </a:p>
        </p:txBody>
      </p:sp>
      <p:sp>
        <p:nvSpPr>
          <p:cNvPr id="24" name="Text Placeholder 14">
            <a:extLst>
              <a:ext uri="{FF2B5EF4-FFF2-40B4-BE49-F238E27FC236}">
                <a16:creationId xmlns:a16="http://schemas.microsoft.com/office/drawing/2014/main" id="{E468979B-E942-66FE-C10A-1BABE323E623}"/>
              </a:ext>
            </a:extLst>
          </p:cNvPr>
          <p:cNvSpPr>
            <a:spLocks noGrp="1"/>
          </p:cNvSpPr>
          <p:nvPr>
            <p:ph type="body" sz="quarter" idx="24"/>
          </p:nvPr>
        </p:nvSpPr>
        <p:spPr>
          <a:xfrm>
            <a:off x="3492500" y="4279707"/>
            <a:ext cx="2540000" cy="1825258"/>
          </a:xfrm>
        </p:spPr>
        <p:txBody>
          <a:bodyPr/>
          <a:lstStyle>
            <a:lvl1pPr marL="0" indent="0">
              <a:lnSpc>
                <a:spcPct val="105000"/>
              </a:lnSpc>
              <a:spcBef>
                <a:spcPts val="0"/>
              </a:spcBef>
              <a:spcAft>
                <a:spcPts val="2000"/>
              </a:spcAft>
              <a:buFont typeface="Arial" panose="020B0604020202020204" pitchFamily="34" charset="0"/>
              <a:buNone/>
              <a:defRPr sz="1250" baseline="0">
                <a:latin typeface="+mn-lt"/>
              </a:defRPr>
            </a:lvl1pPr>
            <a:lvl2pPr marL="0" indent="0">
              <a:lnSpc>
                <a:spcPct val="100000"/>
              </a:lnSpc>
              <a:spcBef>
                <a:spcPts val="0"/>
              </a:spcBef>
              <a:spcAft>
                <a:spcPts val="300"/>
              </a:spcAft>
              <a:buNone/>
              <a:defRPr sz="1250" b="1" cap="all" spc="80" baseline="0">
                <a:latin typeface="+mj-lt"/>
              </a:defRPr>
            </a:lvl2pPr>
            <a:lvl3pPr marL="0" indent="0">
              <a:lnSpc>
                <a:spcPct val="105000"/>
              </a:lnSpc>
              <a:spcBef>
                <a:spcPts val="0"/>
              </a:spcBef>
              <a:spcAft>
                <a:spcPts val="0"/>
              </a:spcAft>
              <a:buFont typeface="Arial" panose="020B0604020202020204" pitchFamily="34" charset="0"/>
              <a:buNone/>
              <a:defRPr sz="1250" b="0" cap="none" spc="50" baseline="0">
                <a:latin typeface="+mn-lt"/>
              </a:defRPr>
            </a:lvl3pPr>
            <a:lvl4pPr marL="0" indent="0">
              <a:lnSpc>
                <a:spcPct val="105000"/>
              </a:lnSpc>
              <a:spcBef>
                <a:spcPts val="0"/>
              </a:spcBef>
              <a:spcAft>
                <a:spcPts val="0"/>
              </a:spcAft>
              <a:buFont typeface="Arial" panose="020B0604020202020204" pitchFamily="34" charset="0"/>
              <a:buNone/>
              <a:defRPr sz="1250" b="0" spc="50" baseline="0">
                <a:latin typeface="+mn-lt"/>
              </a:defRPr>
            </a:lvl4pPr>
            <a:lvl5pPr marL="0" indent="0">
              <a:lnSpc>
                <a:spcPct val="105000"/>
              </a:lnSpc>
              <a:spcBef>
                <a:spcPts val="0"/>
              </a:spcBef>
              <a:spcAft>
                <a:spcPts val="0"/>
              </a:spcAft>
              <a:buNone/>
              <a:defRPr sz="1250" b="0" spc="50" baseline="0">
                <a:latin typeface="+mn-lt"/>
              </a:defRPr>
            </a:lvl5pPr>
            <a:lvl6pPr marL="0" indent="0">
              <a:lnSpc>
                <a:spcPct val="105000"/>
              </a:lnSpc>
              <a:spcBef>
                <a:spcPts val="0"/>
              </a:spcBef>
              <a:spcAft>
                <a:spcPts val="0"/>
              </a:spcAft>
              <a:buFont typeface="Arial" panose="020B0604020202020204" pitchFamily="34" charset="0"/>
              <a:buNone/>
              <a:defRPr sz="1250" b="0" cap="none" spc="50" baseline="0">
                <a:latin typeface="+mn-lt"/>
              </a:defRPr>
            </a:lvl6pPr>
            <a:lvl7pPr marL="0" indent="0">
              <a:lnSpc>
                <a:spcPct val="105000"/>
              </a:lnSpc>
              <a:spcBef>
                <a:spcPts val="0"/>
              </a:spcBef>
              <a:spcAft>
                <a:spcPts val="0"/>
              </a:spcAft>
              <a:buFont typeface="Arial" panose="020B0604020202020204" pitchFamily="34" charset="0"/>
              <a:buNone/>
              <a:defRPr sz="1250" b="0" spc="50" baseline="0">
                <a:latin typeface="+mn-lt"/>
              </a:defRPr>
            </a:lvl7pPr>
            <a:lvl8pPr marL="0" indent="0">
              <a:lnSpc>
                <a:spcPct val="105000"/>
              </a:lnSpc>
              <a:spcBef>
                <a:spcPts val="0"/>
              </a:spcBef>
              <a:spcAft>
                <a:spcPts val="0"/>
              </a:spcAft>
              <a:buFont typeface="Arial" panose="020B0604020202020204" pitchFamily="34" charset="0"/>
              <a:buNone/>
              <a:defRPr sz="1250" b="0" spc="50" baseline="0">
                <a:latin typeface="+mn-lt"/>
              </a:defRPr>
            </a:lvl8pPr>
            <a:lvl9pPr marL="0" indent="0">
              <a:lnSpc>
                <a:spcPct val="105000"/>
              </a:lnSpc>
              <a:spcBef>
                <a:spcPts val="0"/>
              </a:spcBef>
              <a:spcAft>
                <a:spcPts val="0"/>
              </a:spcAft>
              <a:buFont typeface="Arial" panose="020B0604020202020204" pitchFamily="34" charset="0"/>
              <a:buNone/>
              <a:defRPr sz="1250" b="0" spc="50" baseline="0">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9" name="Text Placeholder 14">
            <a:extLst>
              <a:ext uri="{FF2B5EF4-FFF2-40B4-BE49-F238E27FC236}">
                <a16:creationId xmlns:a16="http://schemas.microsoft.com/office/drawing/2014/main" id="{F21A0218-A707-784B-BF53-8BDE1DD77B78}"/>
              </a:ext>
            </a:extLst>
          </p:cNvPr>
          <p:cNvSpPr>
            <a:spLocks noGrp="1"/>
          </p:cNvSpPr>
          <p:nvPr>
            <p:ph type="body" sz="quarter" idx="25"/>
          </p:nvPr>
        </p:nvSpPr>
        <p:spPr>
          <a:xfrm>
            <a:off x="6159500" y="4279707"/>
            <a:ext cx="2540000" cy="1825258"/>
          </a:xfrm>
        </p:spPr>
        <p:txBody>
          <a:bodyPr/>
          <a:lstStyle>
            <a:lvl1pPr marL="0" indent="0">
              <a:lnSpc>
                <a:spcPct val="105000"/>
              </a:lnSpc>
              <a:spcBef>
                <a:spcPts val="0"/>
              </a:spcBef>
              <a:spcAft>
                <a:spcPts val="2000"/>
              </a:spcAft>
              <a:buFont typeface="Arial" panose="020B0604020202020204" pitchFamily="34" charset="0"/>
              <a:buNone/>
              <a:defRPr sz="1250" baseline="0">
                <a:latin typeface="+mn-lt"/>
              </a:defRPr>
            </a:lvl1pPr>
            <a:lvl2pPr marL="0" indent="0">
              <a:lnSpc>
                <a:spcPct val="100000"/>
              </a:lnSpc>
              <a:spcBef>
                <a:spcPts val="0"/>
              </a:spcBef>
              <a:spcAft>
                <a:spcPts val="300"/>
              </a:spcAft>
              <a:buNone/>
              <a:defRPr sz="1250" b="1" cap="all" spc="80" baseline="0">
                <a:latin typeface="+mj-lt"/>
              </a:defRPr>
            </a:lvl2pPr>
            <a:lvl3pPr marL="0" indent="0">
              <a:lnSpc>
                <a:spcPct val="105000"/>
              </a:lnSpc>
              <a:spcBef>
                <a:spcPts val="0"/>
              </a:spcBef>
              <a:spcAft>
                <a:spcPts val="0"/>
              </a:spcAft>
              <a:buFont typeface="Arial" panose="020B0604020202020204" pitchFamily="34" charset="0"/>
              <a:buNone/>
              <a:defRPr sz="1250" b="0" cap="none" spc="50" baseline="0">
                <a:latin typeface="+mn-lt"/>
              </a:defRPr>
            </a:lvl3pPr>
            <a:lvl4pPr marL="0" indent="0">
              <a:lnSpc>
                <a:spcPct val="105000"/>
              </a:lnSpc>
              <a:spcBef>
                <a:spcPts val="0"/>
              </a:spcBef>
              <a:spcAft>
                <a:spcPts val="0"/>
              </a:spcAft>
              <a:buFont typeface="Arial" panose="020B0604020202020204" pitchFamily="34" charset="0"/>
              <a:buNone/>
              <a:defRPr sz="1250" b="0" spc="50" baseline="0">
                <a:latin typeface="+mn-lt"/>
              </a:defRPr>
            </a:lvl4pPr>
            <a:lvl5pPr marL="0" indent="0">
              <a:lnSpc>
                <a:spcPct val="105000"/>
              </a:lnSpc>
              <a:spcBef>
                <a:spcPts val="0"/>
              </a:spcBef>
              <a:spcAft>
                <a:spcPts val="0"/>
              </a:spcAft>
              <a:buNone/>
              <a:defRPr sz="1250" b="0" spc="50" baseline="0">
                <a:latin typeface="+mn-lt"/>
              </a:defRPr>
            </a:lvl5pPr>
            <a:lvl6pPr marL="0" indent="0">
              <a:lnSpc>
                <a:spcPct val="105000"/>
              </a:lnSpc>
              <a:spcBef>
                <a:spcPts val="0"/>
              </a:spcBef>
              <a:spcAft>
                <a:spcPts val="0"/>
              </a:spcAft>
              <a:buFont typeface="Arial" panose="020B0604020202020204" pitchFamily="34" charset="0"/>
              <a:buNone/>
              <a:defRPr sz="1250" b="0" cap="none" spc="50" baseline="0">
                <a:latin typeface="+mn-lt"/>
              </a:defRPr>
            </a:lvl6pPr>
            <a:lvl7pPr marL="0" indent="0">
              <a:lnSpc>
                <a:spcPct val="105000"/>
              </a:lnSpc>
              <a:spcBef>
                <a:spcPts val="0"/>
              </a:spcBef>
              <a:spcAft>
                <a:spcPts val="0"/>
              </a:spcAft>
              <a:buFont typeface="Arial" panose="020B0604020202020204" pitchFamily="34" charset="0"/>
              <a:buNone/>
              <a:defRPr sz="1250" b="0" spc="50" baseline="0">
                <a:latin typeface="+mn-lt"/>
              </a:defRPr>
            </a:lvl7pPr>
            <a:lvl8pPr marL="0" indent="0">
              <a:lnSpc>
                <a:spcPct val="105000"/>
              </a:lnSpc>
              <a:spcBef>
                <a:spcPts val="0"/>
              </a:spcBef>
              <a:spcAft>
                <a:spcPts val="0"/>
              </a:spcAft>
              <a:buFont typeface="Arial" panose="020B0604020202020204" pitchFamily="34" charset="0"/>
              <a:buNone/>
              <a:defRPr sz="1250" b="0" spc="50" baseline="0">
                <a:latin typeface="+mn-lt"/>
              </a:defRPr>
            </a:lvl8pPr>
            <a:lvl9pPr marL="0" indent="0">
              <a:lnSpc>
                <a:spcPct val="105000"/>
              </a:lnSpc>
              <a:spcBef>
                <a:spcPts val="0"/>
              </a:spcBef>
              <a:spcAft>
                <a:spcPts val="0"/>
              </a:spcAft>
              <a:buFont typeface="Arial" panose="020B0604020202020204" pitchFamily="34" charset="0"/>
              <a:buNone/>
              <a:defRPr sz="1250" b="0" spc="50" baseline="0">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Text Placeholder 14">
            <a:extLst>
              <a:ext uri="{FF2B5EF4-FFF2-40B4-BE49-F238E27FC236}">
                <a16:creationId xmlns:a16="http://schemas.microsoft.com/office/drawing/2014/main" id="{4220D2D9-4A74-9FC4-E72C-6F7B74589F4A}"/>
              </a:ext>
            </a:extLst>
          </p:cNvPr>
          <p:cNvSpPr>
            <a:spLocks noGrp="1"/>
          </p:cNvSpPr>
          <p:nvPr>
            <p:ph type="body" sz="quarter" idx="26"/>
          </p:nvPr>
        </p:nvSpPr>
        <p:spPr>
          <a:xfrm>
            <a:off x="8826500" y="4279707"/>
            <a:ext cx="2540000" cy="1825258"/>
          </a:xfrm>
        </p:spPr>
        <p:txBody>
          <a:bodyPr/>
          <a:lstStyle>
            <a:lvl1pPr marL="0" indent="0">
              <a:lnSpc>
                <a:spcPct val="105000"/>
              </a:lnSpc>
              <a:spcBef>
                <a:spcPts val="0"/>
              </a:spcBef>
              <a:spcAft>
                <a:spcPts val="2000"/>
              </a:spcAft>
              <a:buFont typeface="Arial" panose="020B0604020202020204" pitchFamily="34" charset="0"/>
              <a:buNone/>
              <a:defRPr sz="1250" baseline="0">
                <a:latin typeface="+mn-lt"/>
              </a:defRPr>
            </a:lvl1pPr>
            <a:lvl2pPr marL="0" indent="0">
              <a:lnSpc>
                <a:spcPct val="100000"/>
              </a:lnSpc>
              <a:spcBef>
                <a:spcPts val="0"/>
              </a:spcBef>
              <a:spcAft>
                <a:spcPts val="300"/>
              </a:spcAft>
              <a:buNone/>
              <a:defRPr sz="1250" b="1" cap="all" spc="80" baseline="0">
                <a:latin typeface="+mj-lt"/>
              </a:defRPr>
            </a:lvl2pPr>
            <a:lvl3pPr marL="0" indent="0">
              <a:lnSpc>
                <a:spcPct val="105000"/>
              </a:lnSpc>
              <a:spcBef>
                <a:spcPts val="0"/>
              </a:spcBef>
              <a:spcAft>
                <a:spcPts val="0"/>
              </a:spcAft>
              <a:buFont typeface="Arial" panose="020B0604020202020204" pitchFamily="34" charset="0"/>
              <a:buNone/>
              <a:defRPr sz="1250" b="0" cap="none" spc="50" baseline="0">
                <a:latin typeface="+mn-lt"/>
              </a:defRPr>
            </a:lvl3pPr>
            <a:lvl4pPr marL="0" indent="0">
              <a:lnSpc>
                <a:spcPct val="105000"/>
              </a:lnSpc>
              <a:spcBef>
                <a:spcPts val="0"/>
              </a:spcBef>
              <a:spcAft>
                <a:spcPts val="0"/>
              </a:spcAft>
              <a:buFont typeface="Arial" panose="020B0604020202020204" pitchFamily="34" charset="0"/>
              <a:buNone/>
              <a:defRPr sz="1250" b="0" spc="50" baseline="0">
                <a:latin typeface="+mn-lt"/>
              </a:defRPr>
            </a:lvl4pPr>
            <a:lvl5pPr marL="0" indent="0">
              <a:lnSpc>
                <a:spcPct val="105000"/>
              </a:lnSpc>
              <a:spcBef>
                <a:spcPts val="0"/>
              </a:spcBef>
              <a:spcAft>
                <a:spcPts val="0"/>
              </a:spcAft>
              <a:buNone/>
              <a:defRPr sz="1250" b="0" spc="50" baseline="0">
                <a:latin typeface="+mn-lt"/>
              </a:defRPr>
            </a:lvl5pPr>
            <a:lvl6pPr marL="0" indent="0">
              <a:lnSpc>
                <a:spcPct val="105000"/>
              </a:lnSpc>
              <a:spcBef>
                <a:spcPts val="0"/>
              </a:spcBef>
              <a:spcAft>
                <a:spcPts val="0"/>
              </a:spcAft>
              <a:buFont typeface="Arial" panose="020B0604020202020204" pitchFamily="34" charset="0"/>
              <a:buNone/>
              <a:defRPr sz="1250" b="0" cap="none" spc="50" baseline="0">
                <a:latin typeface="+mn-lt"/>
              </a:defRPr>
            </a:lvl6pPr>
            <a:lvl7pPr marL="0" indent="0">
              <a:lnSpc>
                <a:spcPct val="105000"/>
              </a:lnSpc>
              <a:spcBef>
                <a:spcPts val="0"/>
              </a:spcBef>
              <a:spcAft>
                <a:spcPts val="0"/>
              </a:spcAft>
              <a:buFont typeface="Arial" panose="020B0604020202020204" pitchFamily="34" charset="0"/>
              <a:buNone/>
              <a:defRPr sz="1250" b="0" spc="50" baseline="0">
                <a:latin typeface="+mn-lt"/>
              </a:defRPr>
            </a:lvl7pPr>
            <a:lvl8pPr marL="0" indent="0">
              <a:lnSpc>
                <a:spcPct val="105000"/>
              </a:lnSpc>
              <a:spcBef>
                <a:spcPts val="0"/>
              </a:spcBef>
              <a:spcAft>
                <a:spcPts val="0"/>
              </a:spcAft>
              <a:buFont typeface="Arial" panose="020B0604020202020204" pitchFamily="34" charset="0"/>
              <a:buNone/>
              <a:defRPr sz="1250" b="0" spc="50" baseline="0">
                <a:latin typeface="+mn-lt"/>
              </a:defRPr>
            </a:lvl8pPr>
            <a:lvl9pPr marL="0" indent="0">
              <a:lnSpc>
                <a:spcPct val="105000"/>
              </a:lnSpc>
              <a:spcBef>
                <a:spcPts val="0"/>
              </a:spcBef>
              <a:spcAft>
                <a:spcPts val="0"/>
              </a:spcAft>
              <a:buFont typeface="Arial" panose="020B0604020202020204" pitchFamily="34" charset="0"/>
              <a:buNone/>
              <a:defRPr sz="1250" b="0" spc="50" baseline="0">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2768738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4" pos="2120" userDrawn="1">
          <p15:clr>
            <a:srgbClr val="FBAE40"/>
          </p15:clr>
        </p15:guide>
        <p15:guide id="5" pos="2200" userDrawn="1">
          <p15:clr>
            <a:srgbClr val="FBAE40"/>
          </p15:clr>
        </p15:guide>
        <p15:guide id="6" pos="3800" userDrawn="1">
          <p15:clr>
            <a:srgbClr val="FBAE40"/>
          </p15:clr>
        </p15:guide>
        <p15:guide id="7" pos="3880" userDrawn="1">
          <p15:clr>
            <a:srgbClr val="FBAE40"/>
          </p15:clr>
        </p15:guide>
        <p15:guide id="8" pos="5480" userDrawn="1">
          <p15:clr>
            <a:srgbClr val="FBAE40"/>
          </p15:clr>
        </p15:guide>
        <p15:guide id="9" pos="5560" userDrawn="1">
          <p15:clr>
            <a:srgbClr val="FBAE40"/>
          </p15:clr>
        </p15:guide>
        <p15:guide id="10" orient="horz" pos="100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Image and Tex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584A14-04D6-B220-E66B-9AC4A69AF2A2}"/>
              </a:ext>
            </a:extLst>
          </p:cNvPr>
          <p:cNvSpPr>
            <a:spLocks noGrp="1"/>
          </p:cNvSpPr>
          <p:nvPr>
            <p:ph type="title"/>
          </p:nvPr>
        </p:nvSpPr>
        <p:spPr/>
        <p:txBody>
          <a:bodyPr/>
          <a:lstStyle>
            <a:lvl1pPr>
              <a:defRPr lang="en-GB" sz="3600" b="1" i="0" kern="1200" cap="all" spc="500" baseline="0">
                <a:solidFill>
                  <a:schemeClr val="tx1"/>
                </a:solidFill>
                <a:latin typeface="+mj-lt"/>
                <a:ea typeface="+mj-ea"/>
                <a:cs typeface="+mj-cs"/>
              </a:defRPr>
            </a:lvl1pPr>
          </a:lstStyle>
          <a:p>
            <a:r>
              <a:rPr lang="en-US"/>
              <a:t>Click to edit Master title style</a:t>
            </a:r>
            <a:endParaRPr lang="en-US" dirty="0"/>
          </a:p>
        </p:txBody>
      </p:sp>
      <p:sp>
        <p:nvSpPr>
          <p:cNvPr id="7" name="Picture Placeholder 8">
            <a:extLst>
              <a:ext uri="{FF2B5EF4-FFF2-40B4-BE49-F238E27FC236}">
                <a16:creationId xmlns:a16="http://schemas.microsoft.com/office/drawing/2014/main" id="{91E37414-3A8E-405E-9AB4-97C87D4BB4BE}"/>
              </a:ext>
            </a:extLst>
          </p:cNvPr>
          <p:cNvSpPr>
            <a:spLocks noGrp="1"/>
          </p:cNvSpPr>
          <p:nvPr>
            <p:ph type="pic" sz="quarter" idx="13"/>
          </p:nvPr>
        </p:nvSpPr>
        <p:spPr>
          <a:xfrm>
            <a:off x="825499" y="1592263"/>
            <a:ext cx="3343275" cy="1947862"/>
          </a:xfrm>
          <a:solidFill>
            <a:schemeClr val="tx1"/>
          </a:solidFill>
          <a:ln>
            <a:noFill/>
          </a:ln>
        </p:spPr>
        <p:txBody>
          <a:bodyPr tIns="360000"/>
          <a:lstStyle>
            <a:lvl1pPr algn="ctr">
              <a:defRPr sz="1000">
                <a:solidFill>
                  <a:schemeClr val="bg1"/>
                </a:solidFill>
              </a:defRPr>
            </a:lvl1pPr>
          </a:lstStyle>
          <a:p>
            <a:r>
              <a:rPr lang="en-US"/>
              <a:t>Click icon to add picture</a:t>
            </a:r>
          </a:p>
        </p:txBody>
      </p:sp>
      <p:sp>
        <p:nvSpPr>
          <p:cNvPr id="8" name="Picture Placeholder 8">
            <a:extLst>
              <a:ext uri="{FF2B5EF4-FFF2-40B4-BE49-F238E27FC236}">
                <a16:creationId xmlns:a16="http://schemas.microsoft.com/office/drawing/2014/main" id="{CB069D93-3032-98A8-B00D-C08D309C04FD}"/>
              </a:ext>
            </a:extLst>
          </p:cNvPr>
          <p:cNvSpPr>
            <a:spLocks noGrp="1"/>
          </p:cNvSpPr>
          <p:nvPr>
            <p:ph type="pic" sz="quarter" idx="14"/>
          </p:nvPr>
        </p:nvSpPr>
        <p:spPr>
          <a:xfrm>
            <a:off x="4422774" y="1592263"/>
            <a:ext cx="3344863" cy="1947862"/>
          </a:xfrm>
          <a:solidFill>
            <a:schemeClr val="tx1"/>
          </a:solidFill>
          <a:ln>
            <a:noFill/>
          </a:ln>
        </p:spPr>
        <p:txBody>
          <a:bodyPr tIns="360000"/>
          <a:lstStyle>
            <a:lvl1pPr algn="ctr">
              <a:defRPr sz="1000">
                <a:solidFill>
                  <a:schemeClr val="bg1"/>
                </a:solidFill>
              </a:defRPr>
            </a:lvl1pPr>
          </a:lstStyle>
          <a:p>
            <a:r>
              <a:rPr lang="en-US"/>
              <a:t>Click icon to add picture</a:t>
            </a:r>
          </a:p>
        </p:txBody>
      </p:sp>
      <p:sp>
        <p:nvSpPr>
          <p:cNvPr id="9" name="Text Placeholder 5">
            <a:extLst>
              <a:ext uri="{FF2B5EF4-FFF2-40B4-BE49-F238E27FC236}">
                <a16:creationId xmlns:a16="http://schemas.microsoft.com/office/drawing/2014/main" id="{8F503E10-F0C1-ECDA-B832-BBE54622E98C}"/>
              </a:ext>
            </a:extLst>
          </p:cNvPr>
          <p:cNvSpPr>
            <a:spLocks noGrp="1"/>
          </p:cNvSpPr>
          <p:nvPr>
            <p:ph type="body" sz="quarter" idx="16" hasCustomPrompt="1"/>
          </p:nvPr>
        </p:nvSpPr>
        <p:spPr>
          <a:xfrm>
            <a:off x="825499" y="3798484"/>
            <a:ext cx="3343275" cy="292452"/>
          </a:xfrm>
          <a:noFill/>
        </p:spPr>
        <p:txBody>
          <a:bodyPr wrap="square">
            <a:spAutoFit/>
          </a:bodyPr>
          <a:lstStyle>
            <a:lvl1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1pPr>
            <a:lvl2pPr marL="0" indent="0">
              <a:spcBef>
                <a:spcPts val="0"/>
              </a:spcBef>
              <a:spcAft>
                <a:spcPts val="0"/>
              </a:spcAft>
              <a:buNone/>
              <a:defRPr sz="1800" b="0" i="0" cap="none" spc="1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4pPr>
            <a:lvl5pPr marL="0" indent="0">
              <a:spcBef>
                <a:spcPts val="0"/>
              </a:spcBef>
              <a:spcAft>
                <a:spcPts val="0"/>
              </a:spcAft>
              <a:buNone/>
              <a:defRPr sz="1800" b="0" i="0" cap="none" spc="1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9pPr>
          </a:lstStyle>
          <a:p>
            <a:pPr lvl="0"/>
            <a:r>
              <a:rPr lang="en-GB" dirty="0"/>
              <a:t>Subtitle</a:t>
            </a:r>
          </a:p>
        </p:txBody>
      </p:sp>
      <p:sp>
        <p:nvSpPr>
          <p:cNvPr id="10" name="Text Placeholder 14">
            <a:extLst>
              <a:ext uri="{FF2B5EF4-FFF2-40B4-BE49-F238E27FC236}">
                <a16:creationId xmlns:a16="http://schemas.microsoft.com/office/drawing/2014/main" id="{E33E15C7-F020-3E4D-3FA0-5ABBEC9BC996}"/>
              </a:ext>
            </a:extLst>
          </p:cNvPr>
          <p:cNvSpPr>
            <a:spLocks noGrp="1"/>
          </p:cNvSpPr>
          <p:nvPr>
            <p:ph type="body" sz="quarter" idx="17"/>
          </p:nvPr>
        </p:nvSpPr>
        <p:spPr>
          <a:xfrm>
            <a:off x="825499" y="4282531"/>
            <a:ext cx="3343275" cy="197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5">
            <a:extLst>
              <a:ext uri="{FF2B5EF4-FFF2-40B4-BE49-F238E27FC236}">
                <a16:creationId xmlns:a16="http://schemas.microsoft.com/office/drawing/2014/main" id="{47FE831A-FAE0-5FA4-7476-9BCB0E9B7675}"/>
              </a:ext>
            </a:extLst>
          </p:cNvPr>
          <p:cNvSpPr>
            <a:spLocks noGrp="1"/>
          </p:cNvSpPr>
          <p:nvPr>
            <p:ph type="body" sz="quarter" idx="18" hasCustomPrompt="1"/>
          </p:nvPr>
        </p:nvSpPr>
        <p:spPr>
          <a:xfrm>
            <a:off x="4422774" y="3798484"/>
            <a:ext cx="3344863" cy="292452"/>
          </a:xfrm>
          <a:noFill/>
        </p:spPr>
        <p:txBody>
          <a:bodyPr wrap="square">
            <a:spAutoFit/>
          </a:bodyPr>
          <a:lstStyle>
            <a:lvl1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1pPr>
            <a:lvl2pPr marL="0" indent="0">
              <a:spcBef>
                <a:spcPts val="0"/>
              </a:spcBef>
              <a:spcAft>
                <a:spcPts val="0"/>
              </a:spcAft>
              <a:buNone/>
              <a:defRPr sz="1800" b="0" i="0" cap="none" spc="1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4pPr>
            <a:lvl5pPr marL="0" indent="0">
              <a:spcBef>
                <a:spcPts val="0"/>
              </a:spcBef>
              <a:spcAft>
                <a:spcPts val="0"/>
              </a:spcAft>
              <a:buNone/>
              <a:defRPr sz="1800" b="0" i="0" cap="none" spc="1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9pPr>
          </a:lstStyle>
          <a:p>
            <a:pPr lvl="0"/>
            <a:r>
              <a:rPr lang="en-GB" dirty="0"/>
              <a:t>Subtitle</a:t>
            </a:r>
          </a:p>
        </p:txBody>
      </p:sp>
      <p:sp>
        <p:nvSpPr>
          <p:cNvPr id="12" name="Text Placeholder 14">
            <a:extLst>
              <a:ext uri="{FF2B5EF4-FFF2-40B4-BE49-F238E27FC236}">
                <a16:creationId xmlns:a16="http://schemas.microsoft.com/office/drawing/2014/main" id="{6DE8830F-F0F8-F818-6766-4D77179B954A}"/>
              </a:ext>
            </a:extLst>
          </p:cNvPr>
          <p:cNvSpPr>
            <a:spLocks noGrp="1"/>
          </p:cNvSpPr>
          <p:nvPr>
            <p:ph type="body" sz="quarter" idx="19"/>
          </p:nvPr>
        </p:nvSpPr>
        <p:spPr>
          <a:xfrm>
            <a:off x="4422774" y="4282531"/>
            <a:ext cx="3344863" cy="197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8">
            <a:extLst>
              <a:ext uri="{FF2B5EF4-FFF2-40B4-BE49-F238E27FC236}">
                <a16:creationId xmlns:a16="http://schemas.microsoft.com/office/drawing/2014/main" id="{53768D14-F8F6-0A0D-2101-5618A2443A24}"/>
              </a:ext>
            </a:extLst>
          </p:cNvPr>
          <p:cNvSpPr>
            <a:spLocks noGrp="1"/>
          </p:cNvSpPr>
          <p:nvPr>
            <p:ph type="pic" sz="quarter" idx="20"/>
          </p:nvPr>
        </p:nvSpPr>
        <p:spPr>
          <a:xfrm>
            <a:off x="8021638" y="1592263"/>
            <a:ext cx="3344862" cy="1947862"/>
          </a:xfrm>
          <a:solidFill>
            <a:schemeClr val="tx1"/>
          </a:solidFill>
          <a:ln>
            <a:noFill/>
          </a:ln>
        </p:spPr>
        <p:txBody>
          <a:bodyPr tIns="360000"/>
          <a:lstStyle>
            <a:lvl1pPr algn="ctr">
              <a:defRPr sz="1000">
                <a:solidFill>
                  <a:schemeClr val="bg1"/>
                </a:solidFill>
              </a:defRPr>
            </a:lvl1pPr>
          </a:lstStyle>
          <a:p>
            <a:r>
              <a:rPr lang="en-US"/>
              <a:t>Click icon to add picture</a:t>
            </a:r>
          </a:p>
        </p:txBody>
      </p:sp>
      <p:sp>
        <p:nvSpPr>
          <p:cNvPr id="14" name="Text Placeholder 5">
            <a:extLst>
              <a:ext uri="{FF2B5EF4-FFF2-40B4-BE49-F238E27FC236}">
                <a16:creationId xmlns:a16="http://schemas.microsoft.com/office/drawing/2014/main" id="{3528F67C-325D-49AA-DD5B-80C59959290B}"/>
              </a:ext>
            </a:extLst>
          </p:cNvPr>
          <p:cNvSpPr>
            <a:spLocks noGrp="1"/>
          </p:cNvSpPr>
          <p:nvPr>
            <p:ph type="body" sz="quarter" idx="21" hasCustomPrompt="1"/>
          </p:nvPr>
        </p:nvSpPr>
        <p:spPr>
          <a:xfrm>
            <a:off x="8021638" y="3798484"/>
            <a:ext cx="3344862" cy="292452"/>
          </a:xfrm>
          <a:noFill/>
        </p:spPr>
        <p:txBody>
          <a:bodyPr wrap="square">
            <a:spAutoFit/>
          </a:bodyPr>
          <a:lstStyle>
            <a:lvl1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1pPr>
            <a:lvl2pPr marL="0" indent="0">
              <a:spcBef>
                <a:spcPts val="0"/>
              </a:spcBef>
              <a:spcAft>
                <a:spcPts val="0"/>
              </a:spcAft>
              <a:buNone/>
              <a:defRPr sz="1800" b="0" i="0" cap="none" spc="1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4pPr>
            <a:lvl5pPr marL="0" indent="0">
              <a:spcBef>
                <a:spcPts val="0"/>
              </a:spcBef>
              <a:spcAft>
                <a:spcPts val="0"/>
              </a:spcAft>
              <a:buNone/>
              <a:defRPr sz="1800" b="0" i="0" cap="none" spc="1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800" b="0" i="0" cap="none" spc="100" baseline="0">
                <a:solidFill>
                  <a:schemeClr val="tx1"/>
                </a:solidFill>
                <a:latin typeface="Aptos SemiBold" panose="020B0004020202020204" pitchFamily="34" charset="0"/>
              </a:defRPr>
            </a:lvl9pPr>
          </a:lstStyle>
          <a:p>
            <a:pPr lvl="0"/>
            <a:r>
              <a:rPr lang="en-GB" dirty="0"/>
              <a:t>Subtitle</a:t>
            </a:r>
          </a:p>
        </p:txBody>
      </p:sp>
      <p:sp>
        <p:nvSpPr>
          <p:cNvPr id="15" name="Text Placeholder 14">
            <a:extLst>
              <a:ext uri="{FF2B5EF4-FFF2-40B4-BE49-F238E27FC236}">
                <a16:creationId xmlns:a16="http://schemas.microsoft.com/office/drawing/2014/main" id="{B88DE7E4-2BD2-41E0-36C8-719A20AB773A}"/>
              </a:ext>
            </a:extLst>
          </p:cNvPr>
          <p:cNvSpPr>
            <a:spLocks noGrp="1"/>
          </p:cNvSpPr>
          <p:nvPr>
            <p:ph type="body" sz="quarter" idx="22"/>
          </p:nvPr>
        </p:nvSpPr>
        <p:spPr>
          <a:xfrm>
            <a:off x="8021638" y="4282531"/>
            <a:ext cx="3344862" cy="197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874503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4" pos="2626" userDrawn="1">
          <p15:clr>
            <a:srgbClr val="FBAE40"/>
          </p15:clr>
        </p15:guide>
        <p15:guide id="5" pos="2786" userDrawn="1">
          <p15:clr>
            <a:srgbClr val="FBAE40"/>
          </p15:clr>
        </p15:guide>
        <p15:guide id="6" pos="4893" userDrawn="1">
          <p15:clr>
            <a:srgbClr val="FBAE40"/>
          </p15:clr>
        </p15:guide>
        <p15:guide id="7" pos="5053" userDrawn="1">
          <p15:clr>
            <a:srgbClr val="FBAE40"/>
          </p15:clr>
        </p15:guide>
        <p15:guide id="8" orient="horz" pos="100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ny Details">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id="{E33E15C7-F020-3E4D-3FA0-5ABBEC9BC996}"/>
              </a:ext>
            </a:extLst>
          </p:cNvPr>
          <p:cNvSpPr>
            <a:spLocks noGrp="1"/>
          </p:cNvSpPr>
          <p:nvPr>
            <p:ph type="body" sz="quarter" idx="17" hasCustomPrompt="1"/>
          </p:nvPr>
        </p:nvSpPr>
        <p:spPr>
          <a:xfrm>
            <a:off x="825500" y="3813243"/>
            <a:ext cx="3343275" cy="2289242"/>
          </a:xfrm>
        </p:spPr>
        <p:txBody>
          <a:bodyPr/>
          <a:lstStyle>
            <a:lvl1pPr marL="0" indent="0">
              <a:lnSpc>
                <a:spcPct val="117000"/>
              </a:lnSpc>
              <a:spcBef>
                <a:spcPts val="0"/>
              </a:spcBef>
              <a:spcAft>
                <a:spcPts val="0"/>
              </a:spcAft>
              <a:buFont typeface="Arial" panose="020B0604020202020204" pitchFamily="34" charset="0"/>
              <a:buNone/>
              <a:defRPr sz="800" spc="60" baseline="0">
                <a:solidFill>
                  <a:schemeClr val="tx1"/>
                </a:solidFill>
                <a:latin typeface="+mn-lt"/>
              </a:defRPr>
            </a:lvl1pPr>
            <a:lvl2pPr marL="0" indent="0">
              <a:lnSpc>
                <a:spcPct val="117000"/>
              </a:lnSpc>
              <a:spcBef>
                <a:spcPts val="2600"/>
              </a:spcBef>
              <a:spcAft>
                <a:spcPts val="0"/>
              </a:spcAft>
              <a:buNone/>
              <a:defRPr sz="800" b="1" i="0" spc="60" baseline="0">
                <a:solidFill>
                  <a:schemeClr val="tx1"/>
                </a:solidFill>
                <a:latin typeface="Aptos SemiBold" panose="020B0004020202020204" pitchFamily="34" charset="0"/>
              </a:defRPr>
            </a:lvl2pPr>
            <a:lvl3pPr marL="0" indent="0">
              <a:lnSpc>
                <a:spcPct val="117000"/>
              </a:lnSpc>
              <a:spcBef>
                <a:spcPts val="0"/>
              </a:spcBef>
              <a:spcAft>
                <a:spcPts val="0"/>
              </a:spcAft>
              <a:buFont typeface="Arial" panose="020B0604020202020204" pitchFamily="34" charset="0"/>
              <a:buNone/>
              <a:defRPr sz="800" b="0" cap="none" spc="60" baseline="0">
                <a:solidFill>
                  <a:schemeClr val="tx1"/>
                </a:solidFill>
                <a:latin typeface="+mn-lt"/>
              </a:defRPr>
            </a:lvl3pPr>
            <a:lvl4pPr marL="0" indent="0">
              <a:lnSpc>
                <a:spcPct val="117000"/>
              </a:lnSpc>
              <a:spcBef>
                <a:spcPts val="0"/>
              </a:spcBef>
              <a:spcAft>
                <a:spcPts val="0"/>
              </a:spcAft>
              <a:buFont typeface="Arial" panose="020B0604020202020204" pitchFamily="34" charset="0"/>
              <a:buNone/>
              <a:defRPr sz="800" spc="60" baseline="0">
                <a:solidFill>
                  <a:schemeClr val="tx1"/>
                </a:solidFill>
                <a:latin typeface="+mn-lt"/>
              </a:defRPr>
            </a:lvl4pPr>
            <a:lvl5pPr marL="0" indent="0">
              <a:lnSpc>
                <a:spcPct val="117000"/>
              </a:lnSpc>
              <a:spcBef>
                <a:spcPts val="0"/>
              </a:spcBef>
              <a:spcAft>
                <a:spcPts val="0"/>
              </a:spcAft>
              <a:buNone/>
              <a:defRPr sz="800" spc="60" baseline="0">
                <a:solidFill>
                  <a:schemeClr val="tx1"/>
                </a:solidFill>
                <a:latin typeface="+mn-lt"/>
              </a:defRPr>
            </a:lvl5pPr>
            <a:lvl6pPr>
              <a:lnSpc>
                <a:spcPct val="117000"/>
              </a:lnSpc>
              <a:spcBef>
                <a:spcPts val="0"/>
              </a:spcBef>
              <a:spcAft>
                <a:spcPts val="0"/>
              </a:spcAft>
              <a:defRPr sz="800" b="0" cap="none" spc="60" baseline="0">
                <a:solidFill>
                  <a:schemeClr val="tx1"/>
                </a:solidFill>
                <a:latin typeface="+mn-lt"/>
              </a:defRPr>
            </a:lvl6pPr>
            <a:lvl7pPr>
              <a:lnSpc>
                <a:spcPct val="117000"/>
              </a:lnSpc>
              <a:spcBef>
                <a:spcPts val="0"/>
              </a:spcBef>
              <a:spcAft>
                <a:spcPts val="0"/>
              </a:spcAft>
              <a:defRPr sz="800" spc="60" baseline="0">
                <a:solidFill>
                  <a:schemeClr val="tx1"/>
                </a:solidFill>
                <a:latin typeface="+mn-lt"/>
              </a:defRPr>
            </a:lvl7pPr>
            <a:lvl8pPr>
              <a:lnSpc>
                <a:spcPct val="117000"/>
              </a:lnSpc>
              <a:spcBef>
                <a:spcPts val="0"/>
              </a:spcBef>
              <a:spcAft>
                <a:spcPts val="0"/>
              </a:spcAft>
              <a:defRPr sz="800" spc="60" baseline="0">
                <a:solidFill>
                  <a:schemeClr val="tx1"/>
                </a:solidFill>
                <a:latin typeface="+mn-lt"/>
              </a:defRPr>
            </a:lvl8pPr>
            <a:lvl9pPr>
              <a:lnSpc>
                <a:spcPct val="117000"/>
              </a:lnSpc>
              <a:spcBef>
                <a:spcPts val="0"/>
              </a:spcBef>
              <a:spcAft>
                <a:spcPts val="0"/>
              </a:spcAft>
              <a:defRPr sz="800" spc="60" baseline="0">
                <a:solidFill>
                  <a:schemeClr val="tx1"/>
                </a:solidFill>
                <a:latin typeface="+mn-lt"/>
              </a:defRPr>
            </a:lvl9pPr>
          </a:lstStyle>
          <a:p>
            <a:pPr lvl="0"/>
            <a:r>
              <a:rPr lang="en-GB" dirty="0"/>
              <a:t>Body copy style</a:t>
            </a:r>
          </a:p>
          <a:p>
            <a:pPr lvl="1"/>
            <a:r>
              <a:rPr lang="en-GB" dirty="0"/>
              <a:t>Semi Bold style</a:t>
            </a:r>
          </a:p>
          <a:p>
            <a:pPr lvl="2"/>
            <a:endParaRPr lang="en-GB" dirty="0"/>
          </a:p>
        </p:txBody>
      </p:sp>
      <p:sp>
        <p:nvSpPr>
          <p:cNvPr id="3" name="Text Placeholder 5">
            <a:extLst>
              <a:ext uri="{FF2B5EF4-FFF2-40B4-BE49-F238E27FC236}">
                <a16:creationId xmlns:a16="http://schemas.microsoft.com/office/drawing/2014/main" id="{62197070-2376-1339-3122-72D5C9E79D85}"/>
              </a:ext>
            </a:extLst>
          </p:cNvPr>
          <p:cNvSpPr>
            <a:spLocks noGrp="1"/>
          </p:cNvSpPr>
          <p:nvPr>
            <p:ph type="body" sz="quarter" idx="15" hasCustomPrompt="1"/>
          </p:nvPr>
        </p:nvSpPr>
        <p:spPr>
          <a:xfrm>
            <a:off x="825500" y="1592263"/>
            <a:ext cx="3343275" cy="573763"/>
          </a:xfrm>
          <a:noFill/>
        </p:spPr>
        <p:txBody>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p>
          <a:p>
            <a:pPr lvl="1"/>
            <a:endParaRPr lang="en-US" dirty="0"/>
          </a:p>
        </p:txBody>
      </p:sp>
      <p:sp>
        <p:nvSpPr>
          <p:cNvPr id="5" name="Text Placeholder 5">
            <a:extLst>
              <a:ext uri="{FF2B5EF4-FFF2-40B4-BE49-F238E27FC236}">
                <a16:creationId xmlns:a16="http://schemas.microsoft.com/office/drawing/2014/main" id="{55069F1C-FC3B-076F-1E2C-7DC5A7EC5A13}"/>
              </a:ext>
            </a:extLst>
          </p:cNvPr>
          <p:cNvSpPr>
            <a:spLocks noGrp="1"/>
          </p:cNvSpPr>
          <p:nvPr>
            <p:ph type="body" sz="quarter" idx="23" hasCustomPrompt="1"/>
          </p:nvPr>
        </p:nvSpPr>
        <p:spPr>
          <a:xfrm>
            <a:off x="4422775" y="1592263"/>
            <a:ext cx="3343275" cy="573763"/>
          </a:xfrm>
          <a:noFill/>
        </p:spPr>
        <p:txBody>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p>
          <a:p>
            <a:pPr lvl="1"/>
            <a:endParaRPr lang="en-US" dirty="0"/>
          </a:p>
        </p:txBody>
      </p:sp>
      <p:sp>
        <p:nvSpPr>
          <p:cNvPr id="7" name="Text Placeholder 5">
            <a:extLst>
              <a:ext uri="{FF2B5EF4-FFF2-40B4-BE49-F238E27FC236}">
                <a16:creationId xmlns:a16="http://schemas.microsoft.com/office/drawing/2014/main" id="{BBBBE65F-299B-1B6D-CB25-C74668DA99A5}"/>
              </a:ext>
            </a:extLst>
          </p:cNvPr>
          <p:cNvSpPr>
            <a:spLocks noGrp="1"/>
          </p:cNvSpPr>
          <p:nvPr>
            <p:ph type="body" sz="quarter" idx="24" hasCustomPrompt="1"/>
          </p:nvPr>
        </p:nvSpPr>
        <p:spPr>
          <a:xfrm>
            <a:off x="8023225" y="1592263"/>
            <a:ext cx="3343275" cy="573763"/>
          </a:xfrm>
          <a:noFill/>
        </p:spPr>
        <p:txBody>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p>
          <a:p>
            <a:pPr lvl="1"/>
            <a:endParaRPr lang="en-US" dirty="0"/>
          </a:p>
        </p:txBody>
      </p:sp>
      <p:sp>
        <p:nvSpPr>
          <p:cNvPr id="14" name="Picture Placeholder 8">
            <a:extLst>
              <a:ext uri="{FF2B5EF4-FFF2-40B4-BE49-F238E27FC236}">
                <a16:creationId xmlns:a16="http://schemas.microsoft.com/office/drawing/2014/main" id="{A04B6411-F027-062F-825F-BDADEB7A2C50}"/>
              </a:ext>
            </a:extLst>
          </p:cNvPr>
          <p:cNvSpPr>
            <a:spLocks noGrp="1"/>
          </p:cNvSpPr>
          <p:nvPr>
            <p:ph type="pic" sz="quarter" idx="13"/>
          </p:nvPr>
        </p:nvSpPr>
        <p:spPr>
          <a:xfrm>
            <a:off x="825500" y="2321397"/>
            <a:ext cx="1659890" cy="1228253"/>
          </a:xfrm>
          <a:solidFill>
            <a:schemeClr val="tx1"/>
          </a:solidFill>
          <a:ln>
            <a:noFill/>
          </a:ln>
        </p:spPr>
        <p:txBody>
          <a:bodyPr tIns="180000"/>
          <a:lstStyle>
            <a:lvl1pPr algn="ctr">
              <a:defRPr sz="1000">
                <a:solidFill>
                  <a:schemeClr val="bg1"/>
                </a:solidFill>
              </a:defRPr>
            </a:lvl1pPr>
          </a:lstStyle>
          <a:p>
            <a:r>
              <a:rPr lang="en-US"/>
              <a:t>Click icon to add picture</a:t>
            </a:r>
          </a:p>
        </p:txBody>
      </p:sp>
      <p:sp>
        <p:nvSpPr>
          <p:cNvPr id="16" name="Picture Placeholder 8">
            <a:extLst>
              <a:ext uri="{FF2B5EF4-FFF2-40B4-BE49-F238E27FC236}">
                <a16:creationId xmlns:a16="http://schemas.microsoft.com/office/drawing/2014/main" id="{C500395B-A145-6394-F4A4-1589C9FFAC17}"/>
              </a:ext>
            </a:extLst>
          </p:cNvPr>
          <p:cNvSpPr>
            <a:spLocks noGrp="1"/>
          </p:cNvSpPr>
          <p:nvPr>
            <p:ph type="pic" sz="quarter" idx="27"/>
          </p:nvPr>
        </p:nvSpPr>
        <p:spPr>
          <a:xfrm>
            <a:off x="2508885" y="2321397"/>
            <a:ext cx="1659890" cy="1228253"/>
          </a:xfrm>
          <a:solidFill>
            <a:schemeClr val="tx1"/>
          </a:solidFill>
          <a:ln>
            <a:noFill/>
          </a:ln>
        </p:spPr>
        <p:txBody>
          <a:bodyPr tIns="180000"/>
          <a:lstStyle>
            <a:lvl1pPr algn="ctr">
              <a:defRPr sz="1000">
                <a:solidFill>
                  <a:schemeClr val="bg1"/>
                </a:solidFill>
              </a:defRPr>
            </a:lvl1pPr>
          </a:lstStyle>
          <a:p>
            <a:r>
              <a:rPr lang="en-US"/>
              <a:t>Click icon to add picture</a:t>
            </a:r>
          </a:p>
        </p:txBody>
      </p:sp>
      <p:sp>
        <p:nvSpPr>
          <p:cNvPr id="17" name="Picture Placeholder 8">
            <a:extLst>
              <a:ext uri="{FF2B5EF4-FFF2-40B4-BE49-F238E27FC236}">
                <a16:creationId xmlns:a16="http://schemas.microsoft.com/office/drawing/2014/main" id="{FC8BB705-7CBF-4F39-DEFE-38FECB247D52}"/>
              </a:ext>
            </a:extLst>
          </p:cNvPr>
          <p:cNvSpPr>
            <a:spLocks noGrp="1"/>
          </p:cNvSpPr>
          <p:nvPr>
            <p:ph type="pic" sz="quarter" idx="28"/>
          </p:nvPr>
        </p:nvSpPr>
        <p:spPr>
          <a:xfrm>
            <a:off x="4422775" y="2321397"/>
            <a:ext cx="1659890" cy="1228253"/>
          </a:xfrm>
          <a:solidFill>
            <a:schemeClr val="tx1"/>
          </a:solidFill>
          <a:ln>
            <a:noFill/>
          </a:ln>
        </p:spPr>
        <p:txBody>
          <a:bodyPr tIns="180000"/>
          <a:lstStyle>
            <a:lvl1pPr algn="ctr">
              <a:defRPr sz="1000">
                <a:solidFill>
                  <a:schemeClr val="bg1"/>
                </a:solidFill>
              </a:defRPr>
            </a:lvl1pPr>
          </a:lstStyle>
          <a:p>
            <a:r>
              <a:rPr lang="en-US"/>
              <a:t>Click icon to add picture</a:t>
            </a:r>
          </a:p>
        </p:txBody>
      </p:sp>
      <p:sp>
        <p:nvSpPr>
          <p:cNvPr id="18" name="Picture Placeholder 8">
            <a:extLst>
              <a:ext uri="{FF2B5EF4-FFF2-40B4-BE49-F238E27FC236}">
                <a16:creationId xmlns:a16="http://schemas.microsoft.com/office/drawing/2014/main" id="{110345F7-D907-D942-30FE-E5ED156F96DE}"/>
              </a:ext>
            </a:extLst>
          </p:cNvPr>
          <p:cNvSpPr>
            <a:spLocks noGrp="1"/>
          </p:cNvSpPr>
          <p:nvPr>
            <p:ph type="pic" sz="quarter" idx="29"/>
          </p:nvPr>
        </p:nvSpPr>
        <p:spPr>
          <a:xfrm>
            <a:off x="6106160" y="2321397"/>
            <a:ext cx="1659890" cy="1228253"/>
          </a:xfrm>
          <a:solidFill>
            <a:schemeClr val="tx1"/>
          </a:solidFill>
          <a:ln>
            <a:noFill/>
          </a:ln>
        </p:spPr>
        <p:txBody>
          <a:bodyPr tIns="180000"/>
          <a:lstStyle>
            <a:lvl1pPr algn="ctr">
              <a:defRPr sz="1000">
                <a:solidFill>
                  <a:schemeClr val="bg1"/>
                </a:solidFill>
              </a:defRPr>
            </a:lvl1pPr>
          </a:lstStyle>
          <a:p>
            <a:r>
              <a:rPr lang="en-US"/>
              <a:t>Click icon to add picture</a:t>
            </a:r>
          </a:p>
        </p:txBody>
      </p:sp>
      <p:sp>
        <p:nvSpPr>
          <p:cNvPr id="19" name="Picture Placeholder 8">
            <a:extLst>
              <a:ext uri="{FF2B5EF4-FFF2-40B4-BE49-F238E27FC236}">
                <a16:creationId xmlns:a16="http://schemas.microsoft.com/office/drawing/2014/main" id="{2AD8C2E8-B6DD-2CE0-F32C-D2D817419D84}"/>
              </a:ext>
            </a:extLst>
          </p:cNvPr>
          <p:cNvSpPr>
            <a:spLocks noGrp="1"/>
          </p:cNvSpPr>
          <p:nvPr>
            <p:ph type="pic" sz="quarter" idx="30"/>
          </p:nvPr>
        </p:nvSpPr>
        <p:spPr>
          <a:xfrm>
            <a:off x="8023225" y="2321397"/>
            <a:ext cx="1659890" cy="1228253"/>
          </a:xfrm>
          <a:solidFill>
            <a:schemeClr val="tx1"/>
          </a:solidFill>
          <a:ln>
            <a:noFill/>
          </a:ln>
        </p:spPr>
        <p:txBody>
          <a:bodyPr tIns="180000"/>
          <a:lstStyle>
            <a:lvl1pPr algn="ctr">
              <a:defRPr sz="1000">
                <a:solidFill>
                  <a:schemeClr val="bg1"/>
                </a:solidFill>
              </a:defRPr>
            </a:lvl1pPr>
          </a:lstStyle>
          <a:p>
            <a:r>
              <a:rPr lang="en-US"/>
              <a:t>Click icon to add picture</a:t>
            </a:r>
          </a:p>
        </p:txBody>
      </p:sp>
      <p:sp>
        <p:nvSpPr>
          <p:cNvPr id="20" name="Picture Placeholder 8">
            <a:extLst>
              <a:ext uri="{FF2B5EF4-FFF2-40B4-BE49-F238E27FC236}">
                <a16:creationId xmlns:a16="http://schemas.microsoft.com/office/drawing/2014/main" id="{81F65B7D-F26D-57CF-DAE1-3632596DC0C9}"/>
              </a:ext>
            </a:extLst>
          </p:cNvPr>
          <p:cNvSpPr>
            <a:spLocks noGrp="1"/>
          </p:cNvSpPr>
          <p:nvPr>
            <p:ph type="pic" sz="quarter" idx="31"/>
          </p:nvPr>
        </p:nvSpPr>
        <p:spPr>
          <a:xfrm>
            <a:off x="9706610" y="2321397"/>
            <a:ext cx="1659890" cy="1228253"/>
          </a:xfrm>
          <a:solidFill>
            <a:schemeClr val="tx1"/>
          </a:solidFill>
          <a:ln>
            <a:noFill/>
          </a:ln>
        </p:spPr>
        <p:txBody>
          <a:bodyPr tIns="180000"/>
          <a:lstStyle>
            <a:lvl1pPr algn="ctr">
              <a:defRPr sz="1000">
                <a:solidFill>
                  <a:schemeClr val="bg1"/>
                </a:solidFill>
              </a:defRPr>
            </a:lvl1pPr>
          </a:lstStyle>
          <a:p>
            <a:r>
              <a:rPr lang="en-US"/>
              <a:t>Click icon to add picture</a:t>
            </a:r>
          </a:p>
        </p:txBody>
      </p:sp>
      <p:sp>
        <p:nvSpPr>
          <p:cNvPr id="21" name="Text Placeholder 14">
            <a:extLst>
              <a:ext uri="{FF2B5EF4-FFF2-40B4-BE49-F238E27FC236}">
                <a16:creationId xmlns:a16="http://schemas.microsoft.com/office/drawing/2014/main" id="{3377CEAC-7EDF-EF3B-6FE9-AE360D49BC81}"/>
              </a:ext>
            </a:extLst>
          </p:cNvPr>
          <p:cNvSpPr>
            <a:spLocks noGrp="1"/>
          </p:cNvSpPr>
          <p:nvPr>
            <p:ph type="body" sz="quarter" idx="32" hasCustomPrompt="1"/>
          </p:nvPr>
        </p:nvSpPr>
        <p:spPr>
          <a:xfrm>
            <a:off x="4424363" y="3813243"/>
            <a:ext cx="3343275" cy="2289242"/>
          </a:xfrm>
        </p:spPr>
        <p:txBody>
          <a:bodyPr/>
          <a:lstStyle>
            <a:lvl1pPr marL="0" indent="0">
              <a:lnSpc>
                <a:spcPct val="117000"/>
              </a:lnSpc>
              <a:spcBef>
                <a:spcPts val="0"/>
              </a:spcBef>
              <a:spcAft>
                <a:spcPts val="0"/>
              </a:spcAft>
              <a:buFont typeface="Arial" panose="020B0604020202020204" pitchFamily="34" charset="0"/>
              <a:buNone/>
              <a:defRPr sz="800" spc="60" baseline="0">
                <a:solidFill>
                  <a:schemeClr val="tx1"/>
                </a:solidFill>
                <a:latin typeface="+mn-lt"/>
              </a:defRPr>
            </a:lvl1pPr>
            <a:lvl2pPr marL="0" indent="0">
              <a:lnSpc>
                <a:spcPct val="117000"/>
              </a:lnSpc>
              <a:spcBef>
                <a:spcPts val="2600"/>
              </a:spcBef>
              <a:spcAft>
                <a:spcPts val="0"/>
              </a:spcAft>
              <a:buNone/>
              <a:defRPr sz="800" b="1" i="0" spc="60" baseline="0">
                <a:solidFill>
                  <a:schemeClr val="tx1"/>
                </a:solidFill>
                <a:latin typeface="Aptos SemiBold" panose="020B0004020202020204" pitchFamily="34" charset="0"/>
              </a:defRPr>
            </a:lvl2pPr>
            <a:lvl3pPr marL="0" indent="0">
              <a:lnSpc>
                <a:spcPct val="117000"/>
              </a:lnSpc>
              <a:spcBef>
                <a:spcPts val="0"/>
              </a:spcBef>
              <a:spcAft>
                <a:spcPts val="0"/>
              </a:spcAft>
              <a:buFont typeface="Arial" panose="020B0604020202020204" pitchFamily="34" charset="0"/>
              <a:buNone/>
              <a:defRPr sz="800" b="0" cap="none" spc="60" baseline="0">
                <a:solidFill>
                  <a:schemeClr val="tx1"/>
                </a:solidFill>
                <a:latin typeface="+mn-lt"/>
              </a:defRPr>
            </a:lvl3pPr>
            <a:lvl4pPr marL="0" indent="0">
              <a:lnSpc>
                <a:spcPct val="117000"/>
              </a:lnSpc>
              <a:spcBef>
                <a:spcPts val="0"/>
              </a:spcBef>
              <a:spcAft>
                <a:spcPts val="0"/>
              </a:spcAft>
              <a:buFont typeface="Arial" panose="020B0604020202020204" pitchFamily="34" charset="0"/>
              <a:buNone/>
              <a:defRPr sz="800" spc="60" baseline="0">
                <a:solidFill>
                  <a:schemeClr val="tx1"/>
                </a:solidFill>
                <a:latin typeface="+mn-lt"/>
              </a:defRPr>
            </a:lvl4pPr>
            <a:lvl5pPr marL="0" indent="0">
              <a:lnSpc>
                <a:spcPct val="117000"/>
              </a:lnSpc>
              <a:spcBef>
                <a:spcPts val="0"/>
              </a:spcBef>
              <a:spcAft>
                <a:spcPts val="0"/>
              </a:spcAft>
              <a:buNone/>
              <a:defRPr sz="800" spc="60" baseline="0">
                <a:solidFill>
                  <a:schemeClr val="tx1"/>
                </a:solidFill>
                <a:latin typeface="+mn-lt"/>
              </a:defRPr>
            </a:lvl5pPr>
            <a:lvl6pPr>
              <a:lnSpc>
                <a:spcPct val="117000"/>
              </a:lnSpc>
              <a:spcBef>
                <a:spcPts val="0"/>
              </a:spcBef>
              <a:spcAft>
                <a:spcPts val="0"/>
              </a:spcAft>
              <a:defRPr sz="800" b="0" cap="none" spc="60" baseline="0">
                <a:solidFill>
                  <a:schemeClr val="tx1"/>
                </a:solidFill>
                <a:latin typeface="+mn-lt"/>
              </a:defRPr>
            </a:lvl6pPr>
            <a:lvl7pPr>
              <a:lnSpc>
                <a:spcPct val="117000"/>
              </a:lnSpc>
              <a:spcBef>
                <a:spcPts val="0"/>
              </a:spcBef>
              <a:spcAft>
                <a:spcPts val="0"/>
              </a:spcAft>
              <a:defRPr sz="800" spc="60" baseline="0">
                <a:solidFill>
                  <a:schemeClr val="tx1"/>
                </a:solidFill>
                <a:latin typeface="+mn-lt"/>
              </a:defRPr>
            </a:lvl7pPr>
            <a:lvl8pPr>
              <a:lnSpc>
                <a:spcPct val="117000"/>
              </a:lnSpc>
              <a:spcBef>
                <a:spcPts val="0"/>
              </a:spcBef>
              <a:spcAft>
                <a:spcPts val="0"/>
              </a:spcAft>
              <a:defRPr sz="800" spc="60" baseline="0">
                <a:solidFill>
                  <a:schemeClr val="tx1"/>
                </a:solidFill>
                <a:latin typeface="+mn-lt"/>
              </a:defRPr>
            </a:lvl8pPr>
            <a:lvl9pPr>
              <a:lnSpc>
                <a:spcPct val="117000"/>
              </a:lnSpc>
              <a:spcBef>
                <a:spcPts val="0"/>
              </a:spcBef>
              <a:spcAft>
                <a:spcPts val="0"/>
              </a:spcAft>
              <a:defRPr sz="800" spc="60" baseline="0">
                <a:solidFill>
                  <a:schemeClr val="tx1"/>
                </a:solidFill>
                <a:latin typeface="+mn-lt"/>
              </a:defRPr>
            </a:lvl9pPr>
          </a:lstStyle>
          <a:p>
            <a:pPr lvl="0"/>
            <a:r>
              <a:rPr lang="en-GB" dirty="0"/>
              <a:t>Body copy style</a:t>
            </a:r>
          </a:p>
          <a:p>
            <a:pPr lvl="1"/>
            <a:r>
              <a:rPr lang="en-GB" dirty="0"/>
              <a:t>Semi Bold style</a:t>
            </a:r>
          </a:p>
          <a:p>
            <a:pPr lvl="2"/>
            <a:endParaRPr lang="en-GB" dirty="0"/>
          </a:p>
        </p:txBody>
      </p:sp>
      <p:sp>
        <p:nvSpPr>
          <p:cNvPr id="22" name="Text Placeholder 14">
            <a:extLst>
              <a:ext uri="{FF2B5EF4-FFF2-40B4-BE49-F238E27FC236}">
                <a16:creationId xmlns:a16="http://schemas.microsoft.com/office/drawing/2014/main" id="{11CB1F1F-0A45-6828-6B66-E4226233CD8F}"/>
              </a:ext>
            </a:extLst>
          </p:cNvPr>
          <p:cNvSpPr>
            <a:spLocks noGrp="1"/>
          </p:cNvSpPr>
          <p:nvPr>
            <p:ph type="body" sz="quarter" idx="33" hasCustomPrompt="1"/>
          </p:nvPr>
        </p:nvSpPr>
        <p:spPr>
          <a:xfrm>
            <a:off x="8023225" y="3813243"/>
            <a:ext cx="3343275" cy="2289242"/>
          </a:xfrm>
        </p:spPr>
        <p:txBody>
          <a:bodyPr/>
          <a:lstStyle>
            <a:lvl1pPr marL="0" indent="0">
              <a:lnSpc>
                <a:spcPct val="117000"/>
              </a:lnSpc>
              <a:spcBef>
                <a:spcPts val="0"/>
              </a:spcBef>
              <a:spcAft>
                <a:spcPts val="0"/>
              </a:spcAft>
              <a:buFont typeface="Arial" panose="020B0604020202020204" pitchFamily="34" charset="0"/>
              <a:buNone/>
              <a:defRPr sz="800" spc="60" baseline="0">
                <a:solidFill>
                  <a:schemeClr val="tx1"/>
                </a:solidFill>
                <a:latin typeface="+mn-lt"/>
              </a:defRPr>
            </a:lvl1pPr>
            <a:lvl2pPr marL="0" indent="0">
              <a:lnSpc>
                <a:spcPct val="117000"/>
              </a:lnSpc>
              <a:spcBef>
                <a:spcPts val="2600"/>
              </a:spcBef>
              <a:spcAft>
                <a:spcPts val="0"/>
              </a:spcAft>
              <a:buNone/>
              <a:defRPr sz="800" b="1" i="0" spc="60" baseline="0">
                <a:solidFill>
                  <a:schemeClr val="tx1"/>
                </a:solidFill>
                <a:latin typeface="Aptos SemiBold" panose="020B0004020202020204" pitchFamily="34" charset="0"/>
              </a:defRPr>
            </a:lvl2pPr>
            <a:lvl3pPr marL="0" indent="0">
              <a:lnSpc>
                <a:spcPct val="117000"/>
              </a:lnSpc>
              <a:spcBef>
                <a:spcPts val="0"/>
              </a:spcBef>
              <a:spcAft>
                <a:spcPts val="0"/>
              </a:spcAft>
              <a:buFont typeface="Arial" panose="020B0604020202020204" pitchFamily="34" charset="0"/>
              <a:buNone/>
              <a:defRPr sz="800" b="0" cap="none" spc="60" baseline="0">
                <a:solidFill>
                  <a:schemeClr val="tx1"/>
                </a:solidFill>
                <a:latin typeface="+mn-lt"/>
              </a:defRPr>
            </a:lvl3pPr>
            <a:lvl4pPr marL="0" indent="0">
              <a:lnSpc>
                <a:spcPct val="117000"/>
              </a:lnSpc>
              <a:spcBef>
                <a:spcPts val="0"/>
              </a:spcBef>
              <a:spcAft>
                <a:spcPts val="0"/>
              </a:spcAft>
              <a:buFont typeface="Arial" panose="020B0604020202020204" pitchFamily="34" charset="0"/>
              <a:buNone/>
              <a:defRPr sz="800" spc="60" baseline="0">
                <a:solidFill>
                  <a:schemeClr val="tx1"/>
                </a:solidFill>
                <a:latin typeface="+mn-lt"/>
              </a:defRPr>
            </a:lvl4pPr>
            <a:lvl5pPr marL="0" indent="0">
              <a:lnSpc>
                <a:spcPct val="117000"/>
              </a:lnSpc>
              <a:spcBef>
                <a:spcPts val="0"/>
              </a:spcBef>
              <a:spcAft>
                <a:spcPts val="0"/>
              </a:spcAft>
              <a:buNone/>
              <a:defRPr sz="800" spc="60" baseline="0">
                <a:solidFill>
                  <a:schemeClr val="tx1"/>
                </a:solidFill>
                <a:latin typeface="+mn-lt"/>
              </a:defRPr>
            </a:lvl5pPr>
            <a:lvl6pPr>
              <a:lnSpc>
                <a:spcPct val="117000"/>
              </a:lnSpc>
              <a:spcBef>
                <a:spcPts val="0"/>
              </a:spcBef>
              <a:spcAft>
                <a:spcPts val="0"/>
              </a:spcAft>
              <a:defRPr sz="800" b="0" cap="none" spc="60" baseline="0">
                <a:solidFill>
                  <a:schemeClr val="tx1"/>
                </a:solidFill>
                <a:latin typeface="+mn-lt"/>
              </a:defRPr>
            </a:lvl6pPr>
            <a:lvl7pPr>
              <a:lnSpc>
                <a:spcPct val="117000"/>
              </a:lnSpc>
              <a:spcBef>
                <a:spcPts val="0"/>
              </a:spcBef>
              <a:spcAft>
                <a:spcPts val="0"/>
              </a:spcAft>
              <a:defRPr sz="800" spc="60" baseline="0">
                <a:solidFill>
                  <a:schemeClr val="tx1"/>
                </a:solidFill>
                <a:latin typeface="+mn-lt"/>
              </a:defRPr>
            </a:lvl7pPr>
            <a:lvl8pPr>
              <a:lnSpc>
                <a:spcPct val="117000"/>
              </a:lnSpc>
              <a:spcBef>
                <a:spcPts val="0"/>
              </a:spcBef>
              <a:spcAft>
                <a:spcPts val="0"/>
              </a:spcAft>
              <a:defRPr sz="800" spc="60" baseline="0">
                <a:solidFill>
                  <a:schemeClr val="tx1"/>
                </a:solidFill>
                <a:latin typeface="+mn-lt"/>
              </a:defRPr>
            </a:lvl8pPr>
            <a:lvl9pPr>
              <a:lnSpc>
                <a:spcPct val="117000"/>
              </a:lnSpc>
              <a:spcBef>
                <a:spcPts val="0"/>
              </a:spcBef>
              <a:spcAft>
                <a:spcPts val="0"/>
              </a:spcAft>
              <a:defRPr sz="800" spc="60" baseline="0">
                <a:solidFill>
                  <a:schemeClr val="tx1"/>
                </a:solidFill>
                <a:latin typeface="+mn-lt"/>
              </a:defRPr>
            </a:lvl9pPr>
          </a:lstStyle>
          <a:p>
            <a:pPr lvl="0"/>
            <a:r>
              <a:rPr lang="en-GB" dirty="0"/>
              <a:t>Body copy style</a:t>
            </a:r>
          </a:p>
          <a:p>
            <a:pPr lvl="1"/>
            <a:r>
              <a:rPr lang="en-GB" dirty="0"/>
              <a:t>Semi Bold style</a:t>
            </a:r>
          </a:p>
          <a:p>
            <a:pPr lvl="2"/>
            <a:endParaRPr lang="en-GB" dirty="0"/>
          </a:p>
        </p:txBody>
      </p:sp>
    </p:spTree>
    <p:extLst>
      <p:ext uri="{BB962C8B-B14F-4D97-AF65-F5344CB8AC3E}">
        <p14:creationId xmlns:p14="http://schemas.microsoft.com/office/powerpoint/2010/main" val="39701713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4" pos="2626" userDrawn="1">
          <p15:clr>
            <a:srgbClr val="FBAE40"/>
          </p15:clr>
        </p15:guide>
        <p15:guide id="5" pos="2786" userDrawn="1">
          <p15:clr>
            <a:srgbClr val="FBAE40"/>
          </p15:clr>
        </p15:guide>
        <p15:guide id="6" pos="4893" userDrawn="1">
          <p15:clr>
            <a:srgbClr val="FBAE40"/>
          </p15:clr>
        </p15:guide>
        <p15:guide id="7" pos="5053" userDrawn="1">
          <p15:clr>
            <a:srgbClr val="FBAE40"/>
          </p15:clr>
        </p15:guide>
        <p15:guide id="8" orient="horz" pos="100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edium Image and Text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ECD2F-0BFF-383E-8BBA-86F1E693C082}"/>
              </a:ext>
            </a:extLst>
          </p:cNvPr>
          <p:cNvSpPr>
            <a:spLocks noGrp="1"/>
          </p:cNvSpPr>
          <p:nvPr>
            <p:ph type="title"/>
          </p:nvPr>
        </p:nvSpPr>
        <p:spPr/>
        <p:txBody>
          <a:bodyPr/>
          <a:lstStyle>
            <a:lvl1pPr>
              <a:defRPr lang="en-GB" sz="3600" b="1" i="0" kern="1200" cap="all" spc="500" baseline="0">
                <a:solidFill>
                  <a:schemeClr val="tx1"/>
                </a:solidFill>
                <a:latin typeface="+mj-lt"/>
                <a:ea typeface="+mj-ea"/>
                <a:cs typeface="+mj-cs"/>
              </a:defRPr>
            </a:lvl1pPr>
          </a:lstStyle>
          <a:p>
            <a:r>
              <a:rPr lang="en-US"/>
              <a:t>Click to edit Master title style</a:t>
            </a:r>
            <a:endParaRPr lang="en-US" dirty="0"/>
          </a:p>
        </p:txBody>
      </p:sp>
      <p:sp>
        <p:nvSpPr>
          <p:cNvPr id="8" name="Picture Placeholder 8">
            <a:extLst>
              <a:ext uri="{FF2B5EF4-FFF2-40B4-BE49-F238E27FC236}">
                <a16:creationId xmlns:a16="http://schemas.microsoft.com/office/drawing/2014/main" id="{A4E4E847-340B-FF2F-4AEC-A2F53F266703}"/>
              </a:ext>
            </a:extLst>
          </p:cNvPr>
          <p:cNvSpPr>
            <a:spLocks noGrp="1"/>
          </p:cNvSpPr>
          <p:nvPr>
            <p:ph type="pic" sz="quarter" idx="13"/>
          </p:nvPr>
        </p:nvSpPr>
        <p:spPr>
          <a:xfrm>
            <a:off x="825499" y="1592263"/>
            <a:ext cx="7481921" cy="4289728"/>
          </a:xfrm>
          <a:solidFill>
            <a:schemeClr val="tx1"/>
          </a:solidFill>
          <a:ln>
            <a:noFill/>
          </a:ln>
        </p:spPr>
        <p:txBody>
          <a:bodyPr tIns="360000"/>
          <a:lstStyle>
            <a:lvl1pPr algn="ctr">
              <a:defRPr sz="1000">
                <a:solidFill>
                  <a:schemeClr val="bg1"/>
                </a:solidFill>
              </a:defRPr>
            </a:lvl1pPr>
          </a:lstStyle>
          <a:p>
            <a:r>
              <a:rPr lang="en-US"/>
              <a:t>Click icon to add picture</a:t>
            </a:r>
          </a:p>
        </p:txBody>
      </p:sp>
      <p:sp>
        <p:nvSpPr>
          <p:cNvPr id="10" name="Text Placeholder 9">
            <a:extLst>
              <a:ext uri="{FF2B5EF4-FFF2-40B4-BE49-F238E27FC236}">
                <a16:creationId xmlns:a16="http://schemas.microsoft.com/office/drawing/2014/main" id="{0A9EB718-D0A4-CB34-CA20-748972696B58}"/>
              </a:ext>
            </a:extLst>
          </p:cNvPr>
          <p:cNvSpPr>
            <a:spLocks noGrp="1"/>
          </p:cNvSpPr>
          <p:nvPr>
            <p:ph type="body" sz="quarter" idx="14"/>
          </p:nvPr>
        </p:nvSpPr>
        <p:spPr>
          <a:xfrm>
            <a:off x="8854423" y="1592263"/>
            <a:ext cx="2512077" cy="4289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80244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00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edium Image and Text B">
    <p:bg>
      <p:bgPr>
        <a:solidFill>
          <a:srgbClr val="F9F4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ECD2F-0BFF-383E-8BBA-86F1E693C082}"/>
              </a:ext>
            </a:extLst>
          </p:cNvPr>
          <p:cNvSpPr>
            <a:spLocks noGrp="1"/>
          </p:cNvSpPr>
          <p:nvPr>
            <p:ph type="title"/>
          </p:nvPr>
        </p:nvSpPr>
        <p:spPr/>
        <p:txBody>
          <a:bodyPr/>
          <a:lstStyle>
            <a:lvl1pPr>
              <a:defRPr lang="en-GB" sz="3600" b="1" i="0" kern="1200" cap="all" spc="500" baseline="0">
                <a:solidFill>
                  <a:schemeClr val="tx1"/>
                </a:solidFill>
                <a:latin typeface="+mj-lt"/>
                <a:ea typeface="+mj-ea"/>
                <a:cs typeface="+mj-cs"/>
              </a:defRPr>
            </a:lvl1pPr>
          </a:lstStyle>
          <a:p>
            <a:r>
              <a:rPr lang="en-US"/>
              <a:t>Click to edit Master title style</a:t>
            </a:r>
            <a:endParaRPr lang="en-US" dirty="0"/>
          </a:p>
        </p:txBody>
      </p:sp>
      <p:sp>
        <p:nvSpPr>
          <p:cNvPr id="8" name="Picture Placeholder 8">
            <a:extLst>
              <a:ext uri="{FF2B5EF4-FFF2-40B4-BE49-F238E27FC236}">
                <a16:creationId xmlns:a16="http://schemas.microsoft.com/office/drawing/2014/main" id="{A4E4E847-340B-FF2F-4AEC-A2F53F266703}"/>
              </a:ext>
            </a:extLst>
          </p:cNvPr>
          <p:cNvSpPr>
            <a:spLocks noGrp="1"/>
          </p:cNvSpPr>
          <p:nvPr>
            <p:ph type="pic" sz="quarter" idx="13"/>
          </p:nvPr>
        </p:nvSpPr>
        <p:spPr>
          <a:xfrm>
            <a:off x="3752699" y="1592263"/>
            <a:ext cx="7613802" cy="4289728"/>
          </a:xfrm>
          <a:solidFill>
            <a:schemeClr val="tx1"/>
          </a:solidFill>
          <a:ln>
            <a:noFill/>
          </a:ln>
        </p:spPr>
        <p:txBody>
          <a:bodyPr tIns="360000"/>
          <a:lstStyle>
            <a:lvl1pPr algn="ctr">
              <a:defRPr sz="1000">
                <a:solidFill>
                  <a:schemeClr val="bg1"/>
                </a:solidFill>
              </a:defRPr>
            </a:lvl1pPr>
          </a:lstStyle>
          <a:p>
            <a:r>
              <a:rPr lang="en-US"/>
              <a:t>Click icon to add picture</a:t>
            </a:r>
          </a:p>
        </p:txBody>
      </p:sp>
      <p:sp>
        <p:nvSpPr>
          <p:cNvPr id="10" name="Text Placeholder 9">
            <a:extLst>
              <a:ext uri="{FF2B5EF4-FFF2-40B4-BE49-F238E27FC236}">
                <a16:creationId xmlns:a16="http://schemas.microsoft.com/office/drawing/2014/main" id="{0A9EB718-D0A4-CB34-CA20-748972696B58}"/>
              </a:ext>
            </a:extLst>
          </p:cNvPr>
          <p:cNvSpPr>
            <a:spLocks noGrp="1"/>
          </p:cNvSpPr>
          <p:nvPr>
            <p:ph type="body" sz="quarter" idx="14"/>
          </p:nvPr>
        </p:nvSpPr>
        <p:spPr>
          <a:xfrm>
            <a:off x="825501" y="1592263"/>
            <a:ext cx="2385872" cy="4289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82539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00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Large Headline an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BEA6CA5-D491-8739-CB51-276417A6EECF}"/>
              </a:ext>
            </a:extLst>
          </p:cNvPr>
          <p:cNvSpPr>
            <a:spLocks noGrp="1"/>
          </p:cNvSpPr>
          <p:nvPr>
            <p:ph type="pic" sz="quarter" idx="14"/>
          </p:nvPr>
        </p:nvSpPr>
        <p:spPr>
          <a:xfrm>
            <a:off x="-1" y="-1"/>
            <a:ext cx="12192001" cy="6858002"/>
          </a:xfrm>
          <a:custGeom>
            <a:avLst/>
            <a:gdLst>
              <a:gd name="connsiteX0" fmla="*/ 11323557 w 12192001"/>
              <a:gd name="connsiteY0" fmla="*/ 6458940 h 6858002"/>
              <a:gd name="connsiteX1" fmla="*/ 11336943 w 12192001"/>
              <a:gd name="connsiteY1" fmla="*/ 6473189 h 6858002"/>
              <a:gd name="connsiteX2" fmla="*/ 11316834 w 12192001"/>
              <a:gd name="connsiteY2" fmla="*/ 6503106 h 6858002"/>
              <a:gd name="connsiteX3" fmla="*/ 11309925 w 12192001"/>
              <a:gd name="connsiteY3" fmla="*/ 6502921 h 6858002"/>
              <a:gd name="connsiteX4" fmla="*/ 11315970 w 12192001"/>
              <a:gd name="connsiteY4" fmla="*/ 6459248 h 6858002"/>
              <a:gd name="connsiteX5" fmla="*/ 11315908 w 12192001"/>
              <a:gd name="connsiteY5" fmla="*/ 6459248 h 6858002"/>
              <a:gd name="connsiteX6" fmla="*/ 11323557 w 12192001"/>
              <a:gd name="connsiteY6" fmla="*/ 6458940 h 6858002"/>
              <a:gd name="connsiteX7" fmla="*/ 11019589 w 12192001"/>
              <a:gd name="connsiteY7" fmla="*/ 6458940 h 6858002"/>
              <a:gd name="connsiteX8" fmla="*/ 11022537 w 12192001"/>
              <a:gd name="connsiteY8" fmla="*/ 6485957 h 6858002"/>
              <a:gd name="connsiteX9" fmla="*/ 11008967 w 12192001"/>
              <a:gd name="connsiteY9" fmla="*/ 6485957 h 6858002"/>
              <a:gd name="connsiteX10" fmla="*/ 11165844 w 12192001"/>
              <a:gd name="connsiteY10" fmla="*/ 6458938 h 6858002"/>
              <a:gd name="connsiteX11" fmla="*/ 11168791 w 12192001"/>
              <a:gd name="connsiteY11" fmla="*/ 6485957 h 6858002"/>
              <a:gd name="connsiteX12" fmla="*/ 11155221 w 12192001"/>
              <a:gd name="connsiteY12" fmla="*/ 6485957 h 6858002"/>
              <a:gd name="connsiteX13" fmla="*/ 11165831 w 12192001"/>
              <a:gd name="connsiteY13" fmla="*/ 6458816 h 6858002"/>
              <a:gd name="connsiteX14" fmla="*/ 11165892 w 12192001"/>
              <a:gd name="connsiteY14" fmla="*/ 6458816 h 6858002"/>
              <a:gd name="connsiteX15" fmla="*/ 11165844 w 12192001"/>
              <a:gd name="connsiteY15" fmla="*/ 6458938 h 6858002"/>
              <a:gd name="connsiteX16" fmla="*/ 11019576 w 12192001"/>
              <a:gd name="connsiteY16" fmla="*/ 6458816 h 6858002"/>
              <a:gd name="connsiteX17" fmla="*/ 11019638 w 12192001"/>
              <a:gd name="connsiteY17" fmla="*/ 6458816 h 6858002"/>
              <a:gd name="connsiteX18" fmla="*/ 11019589 w 12192001"/>
              <a:gd name="connsiteY18" fmla="*/ 6458940 h 6858002"/>
              <a:gd name="connsiteX19" fmla="*/ 11219249 w 12192001"/>
              <a:gd name="connsiteY19" fmla="*/ 6446356 h 6858002"/>
              <a:gd name="connsiteX20" fmla="*/ 11209441 w 12192001"/>
              <a:gd name="connsiteY20" fmla="*/ 6515689 h 6858002"/>
              <a:gd name="connsiteX21" fmla="*/ 11226281 w 12192001"/>
              <a:gd name="connsiteY21" fmla="*/ 6515689 h 6858002"/>
              <a:gd name="connsiteX22" fmla="*/ 11230969 w 12192001"/>
              <a:gd name="connsiteY22" fmla="*/ 6482195 h 6858002"/>
              <a:gd name="connsiteX23" fmla="*/ 11231462 w 12192001"/>
              <a:gd name="connsiteY23" fmla="*/ 6473805 h 6858002"/>
              <a:gd name="connsiteX24" fmla="*/ 11249906 w 12192001"/>
              <a:gd name="connsiteY24" fmla="*/ 6515689 h 6858002"/>
              <a:gd name="connsiteX25" fmla="*/ 11267424 w 12192001"/>
              <a:gd name="connsiteY25" fmla="*/ 6515689 h 6858002"/>
              <a:gd name="connsiteX26" fmla="*/ 11277047 w 12192001"/>
              <a:gd name="connsiteY26" fmla="*/ 6446356 h 6858002"/>
              <a:gd name="connsiteX27" fmla="*/ 11260392 w 12192001"/>
              <a:gd name="connsiteY27" fmla="*/ 6446356 h 6858002"/>
              <a:gd name="connsiteX28" fmla="*/ 11255889 w 12192001"/>
              <a:gd name="connsiteY28" fmla="*/ 6478370 h 6858002"/>
              <a:gd name="connsiteX29" fmla="*/ 11255272 w 12192001"/>
              <a:gd name="connsiteY29" fmla="*/ 6488240 h 6858002"/>
              <a:gd name="connsiteX30" fmla="*/ 11236829 w 12192001"/>
              <a:gd name="connsiteY30" fmla="*/ 6446356 h 6858002"/>
              <a:gd name="connsiteX31" fmla="*/ 11155591 w 12192001"/>
              <a:gd name="connsiteY31" fmla="*/ 6446356 h 6858002"/>
              <a:gd name="connsiteX32" fmla="*/ 11125304 w 12192001"/>
              <a:gd name="connsiteY32" fmla="*/ 6515689 h 6858002"/>
              <a:gd name="connsiteX33" fmla="*/ 11143563 w 12192001"/>
              <a:gd name="connsiteY33" fmla="*/ 6515689 h 6858002"/>
              <a:gd name="connsiteX34" fmla="*/ 11149731 w 12192001"/>
              <a:gd name="connsiteY34" fmla="*/ 6499836 h 6858002"/>
              <a:gd name="connsiteX35" fmla="*/ 11170334 w 12192001"/>
              <a:gd name="connsiteY35" fmla="*/ 6499836 h 6858002"/>
              <a:gd name="connsiteX36" fmla="*/ 11172122 w 12192001"/>
              <a:gd name="connsiteY36" fmla="*/ 6515689 h 6858002"/>
              <a:gd name="connsiteX37" fmla="*/ 11190072 w 12192001"/>
              <a:gd name="connsiteY37" fmla="*/ 6515689 h 6858002"/>
              <a:gd name="connsiteX38" fmla="*/ 11179401 w 12192001"/>
              <a:gd name="connsiteY38" fmla="*/ 6446356 h 6858002"/>
              <a:gd name="connsiteX39" fmla="*/ 11072749 w 12192001"/>
              <a:gd name="connsiteY39" fmla="*/ 6446356 h 6858002"/>
              <a:gd name="connsiteX40" fmla="*/ 11066210 w 12192001"/>
              <a:gd name="connsiteY40" fmla="*/ 6492743 h 6858002"/>
              <a:gd name="connsiteX41" fmla="*/ 11065840 w 12192001"/>
              <a:gd name="connsiteY41" fmla="*/ 6497924 h 6858002"/>
              <a:gd name="connsiteX42" fmla="*/ 11091316 w 12192001"/>
              <a:gd name="connsiteY42" fmla="*/ 6516984 h 6858002"/>
              <a:gd name="connsiteX43" fmla="*/ 11105565 w 12192001"/>
              <a:gd name="connsiteY43" fmla="*/ 6515319 h 6858002"/>
              <a:gd name="connsiteX44" fmla="*/ 11107539 w 12192001"/>
              <a:gd name="connsiteY44" fmla="*/ 6501625 h 6858002"/>
              <a:gd name="connsiteX45" fmla="*/ 11095202 w 12192001"/>
              <a:gd name="connsiteY45" fmla="*/ 6503105 h 6858002"/>
              <a:gd name="connsiteX46" fmla="*/ 11083297 w 12192001"/>
              <a:gd name="connsiteY46" fmla="*/ 6495210 h 6858002"/>
              <a:gd name="connsiteX47" fmla="*/ 11083482 w 12192001"/>
              <a:gd name="connsiteY47" fmla="*/ 6492743 h 6858002"/>
              <a:gd name="connsiteX48" fmla="*/ 11090020 w 12192001"/>
              <a:gd name="connsiteY48" fmla="*/ 6446356 h 6858002"/>
              <a:gd name="connsiteX49" fmla="*/ 11009337 w 12192001"/>
              <a:gd name="connsiteY49" fmla="*/ 6446356 h 6858002"/>
              <a:gd name="connsiteX50" fmla="*/ 10979050 w 12192001"/>
              <a:gd name="connsiteY50" fmla="*/ 6515689 h 6858002"/>
              <a:gd name="connsiteX51" fmla="*/ 10997308 w 12192001"/>
              <a:gd name="connsiteY51" fmla="*/ 6515689 h 6858002"/>
              <a:gd name="connsiteX52" fmla="*/ 11003477 w 12192001"/>
              <a:gd name="connsiteY52" fmla="*/ 6499836 h 6858002"/>
              <a:gd name="connsiteX53" fmla="*/ 11024080 w 12192001"/>
              <a:gd name="connsiteY53" fmla="*/ 6499836 h 6858002"/>
              <a:gd name="connsiteX54" fmla="*/ 11025868 w 12192001"/>
              <a:gd name="connsiteY54" fmla="*/ 6515689 h 6858002"/>
              <a:gd name="connsiteX55" fmla="*/ 11043818 w 12192001"/>
              <a:gd name="connsiteY55" fmla="*/ 6515689 h 6858002"/>
              <a:gd name="connsiteX56" fmla="*/ 11033147 w 12192001"/>
              <a:gd name="connsiteY56" fmla="*/ 6446356 h 6858002"/>
              <a:gd name="connsiteX57" fmla="*/ 10843962 w 12192001"/>
              <a:gd name="connsiteY57" fmla="*/ 6446356 h 6858002"/>
              <a:gd name="connsiteX58" fmla="*/ 10842050 w 12192001"/>
              <a:gd name="connsiteY58" fmla="*/ 6460297 h 6858002"/>
              <a:gd name="connsiteX59" fmla="*/ 10871720 w 12192001"/>
              <a:gd name="connsiteY59" fmla="*/ 6460297 h 6858002"/>
              <a:gd name="connsiteX60" fmla="*/ 10835326 w 12192001"/>
              <a:gd name="connsiteY60" fmla="*/ 6501625 h 6858002"/>
              <a:gd name="connsiteX61" fmla="*/ 10833229 w 12192001"/>
              <a:gd name="connsiteY61" fmla="*/ 6515689 h 6858002"/>
              <a:gd name="connsiteX62" fmla="*/ 10885599 w 12192001"/>
              <a:gd name="connsiteY62" fmla="*/ 6515689 h 6858002"/>
              <a:gd name="connsiteX63" fmla="*/ 10887634 w 12192001"/>
              <a:gd name="connsiteY63" fmla="*/ 6501748 h 6858002"/>
              <a:gd name="connsiteX64" fmla="*/ 10856607 w 12192001"/>
              <a:gd name="connsiteY64" fmla="*/ 6501748 h 6858002"/>
              <a:gd name="connsiteX65" fmla="*/ 10892754 w 12192001"/>
              <a:gd name="connsiteY65" fmla="*/ 6460482 h 6858002"/>
              <a:gd name="connsiteX66" fmla="*/ 10894666 w 12192001"/>
              <a:gd name="connsiteY66" fmla="*/ 6446356 h 6858002"/>
              <a:gd name="connsiteX67" fmla="*/ 10694131 w 12192001"/>
              <a:gd name="connsiteY67" fmla="*/ 6446356 h 6858002"/>
              <a:gd name="connsiteX68" fmla="*/ 10700114 w 12192001"/>
              <a:gd name="connsiteY68" fmla="*/ 6515689 h 6858002"/>
              <a:gd name="connsiteX69" fmla="*/ 10720593 w 12192001"/>
              <a:gd name="connsiteY69" fmla="*/ 6515689 h 6858002"/>
              <a:gd name="connsiteX70" fmla="*/ 10734287 w 12192001"/>
              <a:gd name="connsiteY70" fmla="*/ 6480344 h 6858002"/>
              <a:gd name="connsiteX71" fmla="*/ 10736261 w 12192001"/>
              <a:gd name="connsiteY71" fmla="*/ 6474299 h 6858002"/>
              <a:gd name="connsiteX72" fmla="*/ 10736446 w 12192001"/>
              <a:gd name="connsiteY72" fmla="*/ 6480344 h 6858002"/>
              <a:gd name="connsiteX73" fmla="*/ 10740456 w 12192001"/>
              <a:gd name="connsiteY73" fmla="*/ 6515689 h 6858002"/>
              <a:gd name="connsiteX74" fmla="*/ 10760997 w 12192001"/>
              <a:gd name="connsiteY74" fmla="*/ 6515689 h 6858002"/>
              <a:gd name="connsiteX75" fmla="*/ 10786287 w 12192001"/>
              <a:gd name="connsiteY75" fmla="*/ 6446356 h 6858002"/>
              <a:gd name="connsiteX76" fmla="*/ 10767905 w 12192001"/>
              <a:gd name="connsiteY76" fmla="*/ 6446356 h 6858002"/>
              <a:gd name="connsiteX77" fmla="*/ 10754026 w 12192001"/>
              <a:gd name="connsiteY77" fmla="*/ 6488548 h 6858002"/>
              <a:gd name="connsiteX78" fmla="*/ 10750819 w 12192001"/>
              <a:gd name="connsiteY78" fmla="*/ 6498911 h 6858002"/>
              <a:gd name="connsiteX79" fmla="*/ 10751004 w 12192001"/>
              <a:gd name="connsiteY79" fmla="*/ 6488548 h 6858002"/>
              <a:gd name="connsiteX80" fmla="*/ 10748290 w 12192001"/>
              <a:gd name="connsiteY80" fmla="*/ 6450057 h 6858002"/>
              <a:gd name="connsiteX81" fmla="*/ 10730895 w 12192001"/>
              <a:gd name="connsiteY81" fmla="*/ 6450057 h 6858002"/>
              <a:gd name="connsiteX82" fmla="*/ 10717571 w 12192001"/>
              <a:gd name="connsiteY82" fmla="*/ 6488548 h 6858002"/>
              <a:gd name="connsiteX83" fmla="*/ 10714487 w 12192001"/>
              <a:gd name="connsiteY83" fmla="*/ 6499158 h 6858002"/>
              <a:gd name="connsiteX84" fmla="*/ 10714672 w 12192001"/>
              <a:gd name="connsiteY84" fmla="*/ 6488548 h 6858002"/>
              <a:gd name="connsiteX85" fmla="*/ 10712204 w 12192001"/>
              <a:gd name="connsiteY85" fmla="*/ 6446356 h 6858002"/>
              <a:gd name="connsiteX86" fmla="*/ 10545472 w 12192001"/>
              <a:gd name="connsiteY86" fmla="*/ 6446356 h 6858002"/>
              <a:gd name="connsiteX87" fmla="*/ 10535726 w 12192001"/>
              <a:gd name="connsiteY87" fmla="*/ 6515689 h 6858002"/>
              <a:gd name="connsiteX88" fmla="*/ 10552566 w 12192001"/>
              <a:gd name="connsiteY88" fmla="*/ 6515689 h 6858002"/>
              <a:gd name="connsiteX89" fmla="*/ 10557254 w 12192001"/>
              <a:gd name="connsiteY89" fmla="*/ 6482195 h 6858002"/>
              <a:gd name="connsiteX90" fmla="*/ 10557686 w 12192001"/>
              <a:gd name="connsiteY90" fmla="*/ 6473805 h 6858002"/>
              <a:gd name="connsiteX91" fmla="*/ 10576191 w 12192001"/>
              <a:gd name="connsiteY91" fmla="*/ 6515689 h 6858002"/>
              <a:gd name="connsiteX92" fmla="*/ 10593647 w 12192001"/>
              <a:gd name="connsiteY92" fmla="*/ 6515689 h 6858002"/>
              <a:gd name="connsiteX93" fmla="*/ 10603332 w 12192001"/>
              <a:gd name="connsiteY93" fmla="*/ 6446356 h 6858002"/>
              <a:gd name="connsiteX94" fmla="*/ 10586615 w 12192001"/>
              <a:gd name="connsiteY94" fmla="*/ 6446356 h 6858002"/>
              <a:gd name="connsiteX95" fmla="*/ 10582113 w 12192001"/>
              <a:gd name="connsiteY95" fmla="*/ 6478370 h 6858002"/>
              <a:gd name="connsiteX96" fmla="*/ 10581557 w 12192001"/>
              <a:gd name="connsiteY96" fmla="*/ 6488240 h 6858002"/>
              <a:gd name="connsiteX97" fmla="*/ 10563114 w 12192001"/>
              <a:gd name="connsiteY97" fmla="*/ 6446356 h 6858002"/>
              <a:gd name="connsiteX98" fmla="*/ 10920636 w 12192001"/>
              <a:gd name="connsiteY98" fmla="*/ 6446295 h 6858002"/>
              <a:gd name="connsiteX99" fmla="*/ 10914159 w 12192001"/>
              <a:gd name="connsiteY99" fmla="*/ 6492311 h 6858002"/>
              <a:gd name="connsiteX100" fmla="*/ 10913789 w 12192001"/>
              <a:gd name="connsiteY100" fmla="*/ 6497123 h 6858002"/>
              <a:gd name="connsiteX101" fmla="*/ 10941238 w 12192001"/>
              <a:gd name="connsiteY101" fmla="*/ 6516985 h 6858002"/>
              <a:gd name="connsiteX102" fmla="*/ 10958633 w 12192001"/>
              <a:gd name="connsiteY102" fmla="*/ 6515320 h 6858002"/>
              <a:gd name="connsiteX103" fmla="*/ 10960607 w 12192001"/>
              <a:gd name="connsiteY103" fmla="*/ 6501749 h 6858002"/>
              <a:gd name="connsiteX104" fmla="*/ 10945371 w 12192001"/>
              <a:gd name="connsiteY104" fmla="*/ 6503106 h 6858002"/>
              <a:gd name="connsiteX105" fmla="*/ 10931431 w 12192001"/>
              <a:gd name="connsiteY105" fmla="*/ 6494964 h 6858002"/>
              <a:gd name="connsiteX106" fmla="*/ 10931554 w 12192001"/>
              <a:gd name="connsiteY106" fmla="*/ 6492990 h 6858002"/>
              <a:gd name="connsiteX107" fmla="*/ 10932356 w 12192001"/>
              <a:gd name="connsiteY107" fmla="*/ 6487438 h 6858002"/>
              <a:gd name="connsiteX108" fmla="*/ 10959065 w 12192001"/>
              <a:gd name="connsiteY108" fmla="*/ 6487438 h 6858002"/>
              <a:gd name="connsiteX109" fmla="*/ 10961101 w 12192001"/>
              <a:gd name="connsiteY109" fmla="*/ 6473683 h 6858002"/>
              <a:gd name="connsiteX110" fmla="*/ 10934330 w 12192001"/>
              <a:gd name="connsiteY110" fmla="*/ 6473683 h 6858002"/>
              <a:gd name="connsiteX111" fmla="*/ 10936180 w 12192001"/>
              <a:gd name="connsiteY111" fmla="*/ 6460174 h 6858002"/>
              <a:gd name="connsiteX112" fmla="*/ 10966467 w 12192001"/>
              <a:gd name="connsiteY112" fmla="*/ 6460174 h 6858002"/>
              <a:gd name="connsiteX113" fmla="*/ 10968318 w 12192001"/>
              <a:gd name="connsiteY113" fmla="*/ 6446295 h 6858002"/>
              <a:gd name="connsiteX114" fmla="*/ 10626155 w 12192001"/>
              <a:gd name="connsiteY114" fmla="*/ 6446295 h 6858002"/>
              <a:gd name="connsiteX115" fmla="*/ 10619678 w 12192001"/>
              <a:gd name="connsiteY115" fmla="*/ 6492311 h 6858002"/>
              <a:gd name="connsiteX116" fmla="*/ 10619308 w 12192001"/>
              <a:gd name="connsiteY116" fmla="*/ 6497123 h 6858002"/>
              <a:gd name="connsiteX117" fmla="*/ 10646757 w 12192001"/>
              <a:gd name="connsiteY117" fmla="*/ 6516985 h 6858002"/>
              <a:gd name="connsiteX118" fmla="*/ 10664152 w 12192001"/>
              <a:gd name="connsiteY118" fmla="*/ 6515320 h 6858002"/>
              <a:gd name="connsiteX119" fmla="*/ 10666126 w 12192001"/>
              <a:gd name="connsiteY119" fmla="*/ 6501749 h 6858002"/>
              <a:gd name="connsiteX120" fmla="*/ 10650890 w 12192001"/>
              <a:gd name="connsiteY120" fmla="*/ 6503106 h 6858002"/>
              <a:gd name="connsiteX121" fmla="*/ 10636950 w 12192001"/>
              <a:gd name="connsiteY121" fmla="*/ 6494964 h 6858002"/>
              <a:gd name="connsiteX122" fmla="*/ 10637073 w 12192001"/>
              <a:gd name="connsiteY122" fmla="*/ 6492990 h 6858002"/>
              <a:gd name="connsiteX123" fmla="*/ 10637875 w 12192001"/>
              <a:gd name="connsiteY123" fmla="*/ 6487438 h 6858002"/>
              <a:gd name="connsiteX124" fmla="*/ 10664584 w 12192001"/>
              <a:gd name="connsiteY124" fmla="*/ 6487438 h 6858002"/>
              <a:gd name="connsiteX125" fmla="*/ 10666620 w 12192001"/>
              <a:gd name="connsiteY125" fmla="*/ 6473683 h 6858002"/>
              <a:gd name="connsiteX126" fmla="*/ 10639849 w 12192001"/>
              <a:gd name="connsiteY126" fmla="*/ 6473683 h 6858002"/>
              <a:gd name="connsiteX127" fmla="*/ 10641699 w 12192001"/>
              <a:gd name="connsiteY127" fmla="*/ 6460174 h 6858002"/>
              <a:gd name="connsiteX128" fmla="*/ 10671986 w 12192001"/>
              <a:gd name="connsiteY128" fmla="*/ 6460174 h 6858002"/>
              <a:gd name="connsiteX129" fmla="*/ 10673837 w 12192001"/>
              <a:gd name="connsiteY129" fmla="*/ 6446295 h 6858002"/>
              <a:gd name="connsiteX130" fmla="*/ 11324729 w 12192001"/>
              <a:gd name="connsiteY130" fmla="*/ 6445061 h 6858002"/>
              <a:gd name="connsiteX131" fmla="*/ 11300426 w 12192001"/>
              <a:gd name="connsiteY131" fmla="*/ 6447590 h 6858002"/>
              <a:gd name="connsiteX132" fmla="*/ 11300364 w 12192001"/>
              <a:gd name="connsiteY132" fmla="*/ 6447590 h 6858002"/>
              <a:gd name="connsiteX133" fmla="*/ 11290988 w 12192001"/>
              <a:gd name="connsiteY133" fmla="*/ 6514209 h 6858002"/>
              <a:gd name="connsiteX134" fmla="*/ 11314613 w 12192001"/>
              <a:gd name="connsiteY134" fmla="*/ 6516923 h 6858002"/>
              <a:gd name="connsiteX135" fmla="*/ 11354399 w 12192001"/>
              <a:gd name="connsiteY135" fmla="*/ 6472881 h 6858002"/>
              <a:gd name="connsiteX136" fmla="*/ 11324729 w 12192001"/>
              <a:gd name="connsiteY136" fmla="*/ 6445061 h 6858002"/>
              <a:gd name="connsiteX137" fmla="*/ 10815094 w 12192001"/>
              <a:gd name="connsiteY137" fmla="*/ 6265067 h 6858002"/>
              <a:gd name="connsiteX138" fmla="*/ 10815085 w 12192001"/>
              <a:gd name="connsiteY138" fmla="*/ 6265128 h 6858002"/>
              <a:gd name="connsiteX139" fmla="*/ 10815032 w 12192001"/>
              <a:gd name="connsiteY139" fmla="*/ 6265128 h 6858002"/>
              <a:gd name="connsiteX140" fmla="*/ 10934761 w 12192001"/>
              <a:gd name="connsiteY140" fmla="*/ 6261736 h 6858002"/>
              <a:gd name="connsiteX141" fmla="*/ 10954623 w 12192001"/>
              <a:gd name="connsiteY141" fmla="*/ 6288198 h 6858002"/>
              <a:gd name="connsiteX142" fmla="*/ 10923473 w 12192001"/>
              <a:gd name="connsiteY142" fmla="*/ 6345811 h 6858002"/>
              <a:gd name="connsiteX143" fmla="*/ 10903611 w 12192001"/>
              <a:gd name="connsiteY143" fmla="*/ 6319349 h 6858002"/>
              <a:gd name="connsiteX144" fmla="*/ 10934761 w 12192001"/>
              <a:gd name="connsiteY144" fmla="*/ 6261736 h 6858002"/>
              <a:gd name="connsiteX145" fmla="*/ 10395147 w 12192001"/>
              <a:gd name="connsiteY145" fmla="*/ 6260070 h 6858002"/>
              <a:gd name="connsiteX146" fmla="*/ 10412542 w 12192001"/>
              <a:gd name="connsiteY146" fmla="*/ 6276355 h 6858002"/>
              <a:gd name="connsiteX147" fmla="*/ 10412481 w 12192001"/>
              <a:gd name="connsiteY147" fmla="*/ 6276355 h 6858002"/>
              <a:gd name="connsiteX148" fmla="*/ 10411124 w 12192001"/>
              <a:gd name="connsiteY148" fmla="*/ 6286841 h 6858002"/>
              <a:gd name="connsiteX149" fmla="*/ 10368932 w 12192001"/>
              <a:gd name="connsiteY149" fmla="*/ 6286841 h 6858002"/>
              <a:gd name="connsiteX150" fmla="*/ 10395147 w 12192001"/>
              <a:gd name="connsiteY150" fmla="*/ 6260070 h 6858002"/>
              <a:gd name="connsiteX151" fmla="*/ 10248462 w 12192001"/>
              <a:gd name="connsiteY151" fmla="*/ 6260070 h 6858002"/>
              <a:gd name="connsiteX152" fmla="*/ 10265857 w 12192001"/>
              <a:gd name="connsiteY152" fmla="*/ 6276355 h 6858002"/>
              <a:gd name="connsiteX153" fmla="*/ 10265796 w 12192001"/>
              <a:gd name="connsiteY153" fmla="*/ 6276355 h 6858002"/>
              <a:gd name="connsiteX154" fmla="*/ 10264439 w 12192001"/>
              <a:gd name="connsiteY154" fmla="*/ 6286841 h 6858002"/>
              <a:gd name="connsiteX155" fmla="*/ 10222247 w 12192001"/>
              <a:gd name="connsiteY155" fmla="*/ 6286841 h 6858002"/>
              <a:gd name="connsiteX156" fmla="*/ 10248462 w 12192001"/>
              <a:gd name="connsiteY156" fmla="*/ 6260070 h 6858002"/>
              <a:gd name="connsiteX157" fmla="*/ 11009152 w 12192001"/>
              <a:gd name="connsiteY157" fmla="*/ 6227563 h 6858002"/>
              <a:gd name="connsiteX158" fmla="*/ 11028706 w 12192001"/>
              <a:gd name="connsiteY158" fmla="*/ 6380046 h 6858002"/>
              <a:gd name="connsiteX159" fmla="*/ 11081693 w 12192001"/>
              <a:gd name="connsiteY159" fmla="*/ 6380046 h 6858002"/>
              <a:gd name="connsiteX160" fmla="*/ 11108155 w 12192001"/>
              <a:gd name="connsiteY160" fmla="*/ 6313859 h 6858002"/>
              <a:gd name="connsiteX161" fmla="*/ 11115311 w 12192001"/>
              <a:gd name="connsiteY161" fmla="*/ 6291221 h 6858002"/>
              <a:gd name="connsiteX162" fmla="*/ 11116113 w 12192001"/>
              <a:gd name="connsiteY162" fmla="*/ 6313859 h 6858002"/>
              <a:gd name="connsiteX163" fmla="*/ 11123576 w 12192001"/>
              <a:gd name="connsiteY163" fmla="*/ 6380046 h 6858002"/>
              <a:gd name="connsiteX164" fmla="*/ 11176501 w 12192001"/>
              <a:gd name="connsiteY164" fmla="*/ 6380046 h 6858002"/>
              <a:gd name="connsiteX165" fmla="*/ 11238864 w 12192001"/>
              <a:gd name="connsiteY165" fmla="*/ 6227563 h 6858002"/>
              <a:gd name="connsiteX166" fmla="*/ 11190319 w 12192001"/>
              <a:gd name="connsiteY166" fmla="*/ 6227563 h 6858002"/>
              <a:gd name="connsiteX167" fmla="*/ 11152506 w 12192001"/>
              <a:gd name="connsiteY167" fmla="*/ 6334277 h 6858002"/>
              <a:gd name="connsiteX168" fmla="*/ 11144549 w 12192001"/>
              <a:gd name="connsiteY168" fmla="*/ 6227563 h 6858002"/>
              <a:gd name="connsiteX169" fmla="*/ 11102912 w 12192001"/>
              <a:gd name="connsiteY169" fmla="*/ 6227563 h 6858002"/>
              <a:gd name="connsiteX170" fmla="*/ 11065408 w 12192001"/>
              <a:gd name="connsiteY170" fmla="*/ 6334277 h 6858002"/>
              <a:gd name="connsiteX171" fmla="*/ 11057142 w 12192001"/>
              <a:gd name="connsiteY171" fmla="*/ 6227563 h 6858002"/>
              <a:gd name="connsiteX172" fmla="*/ 10030100 w 12192001"/>
              <a:gd name="connsiteY172" fmla="*/ 6227439 h 6858002"/>
              <a:gd name="connsiteX173" fmla="*/ 10017393 w 12192001"/>
              <a:gd name="connsiteY173" fmla="*/ 6318978 h 6858002"/>
              <a:gd name="connsiteX174" fmla="*/ 10016283 w 12192001"/>
              <a:gd name="connsiteY174" fmla="*/ 6335263 h 6858002"/>
              <a:gd name="connsiteX175" fmla="*/ 10076363 w 12192001"/>
              <a:gd name="connsiteY175" fmla="*/ 6383500 h 6858002"/>
              <a:gd name="connsiteX176" fmla="*/ 10148596 w 12192001"/>
              <a:gd name="connsiteY176" fmla="*/ 6370300 h 6858002"/>
              <a:gd name="connsiteX177" fmla="*/ 10168458 w 12192001"/>
              <a:gd name="connsiteY177" fmla="*/ 6227501 h 6858002"/>
              <a:gd name="connsiteX178" fmla="*/ 10120776 w 12192001"/>
              <a:gd name="connsiteY178" fmla="*/ 6227501 h 6858002"/>
              <a:gd name="connsiteX179" fmla="*/ 10104800 w 12192001"/>
              <a:gd name="connsiteY179" fmla="*/ 6343035 h 6858002"/>
              <a:gd name="connsiteX180" fmla="*/ 10084382 w 12192001"/>
              <a:gd name="connsiteY180" fmla="*/ 6345811 h 6858002"/>
              <a:gd name="connsiteX181" fmla="*/ 10063718 w 12192001"/>
              <a:gd name="connsiteY181" fmla="*/ 6329835 h 6858002"/>
              <a:gd name="connsiteX182" fmla="*/ 10064273 w 12192001"/>
              <a:gd name="connsiteY182" fmla="*/ 6324345 h 6858002"/>
              <a:gd name="connsiteX183" fmla="*/ 10064273 w 12192001"/>
              <a:gd name="connsiteY183" fmla="*/ 6324221 h 6858002"/>
              <a:gd name="connsiteX184" fmla="*/ 10077782 w 12192001"/>
              <a:gd name="connsiteY184" fmla="*/ 6227439 h 6858002"/>
              <a:gd name="connsiteX185" fmla="*/ 10689751 w 12192001"/>
              <a:gd name="connsiteY185" fmla="*/ 6224232 h 6858002"/>
              <a:gd name="connsiteX186" fmla="*/ 10622454 w 12192001"/>
              <a:gd name="connsiteY186" fmla="*/ 6273888 h 6858002"/>
              <a:gd name="connsiteX187" fmla="*/ 10667113 w 12192001"/>
              <a:gd name="connsiteY187" fmla="*/ 6322988 h 6858002"/>
              <a:gd name="connsiteX188" fmla="*/ 10690245 w 12192001"/>
              <a:gd name="connsiteY188" fmla="*/ 6337299 h 6858002"/>
              <a:gd name="connsiteX189" fmla="*/ 10667113 w 12192001"/>
              <a:gd name="connsiteY189" fmla="*/ 6347230 h 6858002"/>
              <a:gd name="connsiteX190" fmla="*/ 10623255 w 12192001"/>
              <a:gd name="connsiteY190" fmla="*/ 6338965 h 6858002"/>
              <a:gd name="connsiteX191" fmla="*/ 10612214 w 12192001"/>
              <a:gd name="connsiteY191" fmla="*/ 6374001 h 6858002"/>
              <a:gd name="connsiteX192" fmla="*/ 10666249 w 12192001"/>
              <a:gd name="connsiteY192" fmla="*/ 6383377 h 6858002"/>
              <a:gd name="connsiteX193" fmla="*/ 10735706 w 12192001"/>
              <a:gd name="connsiteY193" fmla="*/ 6330144 h 6858002"/>
              <a:gd name="connsiteX194" fmla="*/ 10692959 w 12192001"/>
              <a:gd name="connsiteY194" fmla="*/ 6283819 h 6858002"/>
              <a:gd name="connsiteX195" fmla="*/ 10667606 w 12192001"/>
              <a:gd name="connsiteY195" fmla="*/ 6270002 h 6858002"/>
              <a:gd name="connsiteX196" fmla="*/ 10667668 w 12192001"/>
              <a:gd name="connsiteY196" fmla="*/ 6270002 h 6858002"/>
              <a:gd name="connsiteX197" fmla="*/ 10689751 w 12192001"/>
              <a:gd name="connsiteY197" fmla="*/ 6260379 h 6858002"/>
              <a:gd name="connsiteX198" fmla="*/ 10731943 w 12192001"/>
              <a:gd name="connsiteY198" fmla="*/ 6266979 h 6858002"/>
              <a:gd name="connsiteX199" fmla="*/ 10743540 w 12192001"/>
              <a:gd name="connsiteY199" fmla="*/ 6232498 h 6858002"/>
              <a:gd name="connsiteX200" fmla="*/ 10689751 w 12192001"/>
              <a:gd name="connsiteY200" fmla="*/ 6224232 h 6858002"/>
              <a:gd name="connsiteX201" fmla="*/ 11322323 w 12192001"/>
              <a:gd name="connsiteY201" fmla="*/ 6224047 h 6858002"/>
              <a:gd name="connsiteX202" fmla="*/ 11250091 w 12192001"/>
              <a:gd name="connsiteY202" fmla="*/ 6237309 h 6858002"/>
              <a:gd name="connsiteX203" fmla="*/ 11229982 w 12192001"/>
              <a:gd name="connsiteY203" fmla="*/ 6380108 h 6858002"/>
              <a:gd name="connsiteX204" fmla="*/ 11277664 w 12192001"/>
              <a:gd name="connsiteY204" fmla="*/ 6380108 h 6858002"/>
              <a:gd name="connsiteX205" fmla="*/ 11293640 w 12192001"/>
              <a:gd name="connsiteY205" fmla="*/ 6264573 h 6858002"/>
              <a:gd name="connsiteX206" fmla="*/ 11314058 w 12192001"/>
              <a:gd name="connsiteY206" fmla="*/ 6261798 h 6858002"/>
              <a:gd name="connsiteX207" fmla="*/ 11334722 w 12192001"/>
              <a:gd name="connsiteY207" fmla="*/ 6278329 h 6858002"/>
              <a:gd name="connsiteX208" fmla="*/ 11334475 w 12192001"/>
              <a:gd name="connsiteY208" fmla="*/ 6283264 h 6858002"/>
              <a:gd name="connsiteX209" fmla="*/ 11334413 w 12192001"/>
              <a:gd name="connsiteY209" fmla="*/ 6283326 h 6858002"/>
              <a:gd name="connsiteX210" fmla="*/ 11320905 w 12192001"/>
              <a:gd name="connsiteY210" fmla="*/ 6380108 h 6858002"/>
              <a:gd name="connsiteX211" fmla="*/ 11368586 w 12192001"/>
              <a:gd name="connsiteY211" fmla="*/ 6380108 h 6858002"/>
              <a:gd name="connsiteX212" fmla="*/ 11381293 w 12192001"/>
              <a:gd name="connsiteY212" fmla="*/ 6288569 h 6858002"/>
              <a:gd name="connsiteX213" fmla="*/ 11382404 w 12192001"/>
              <a:gd name="connsiteY213" fmla="*/ 6272037 h 6858002"/>
              <a:gd name="connsiteX214" fmla="*/ 11322323 w 12192001"/>
              <a:gd name="connsiteY214" fmla="*/ 6224047 h 6858002"/>
              <a:gd name="connsiteX215" fmla="*/ 10548679 w 12192001"/>
              <a:gd name="connsiteY215" fmla="*/ 6224047 h 6858002"/>
              <a:gd name="connsiteX216" fmla="*/ 10476447 w 12192001"/>
              <a:gd name="connsiteY216" fmla="*/ 6237309 h 6858002"/>
              <a:gd name="connsiteX217" fmla="*/ 10456338 w 12192001"/>
              <a:gd name="connsiteY217" fmla="*/ 6380108 h 6858002"/>
              <a:gd name="connsiteX218" fmla="*/ 10504020 w 12192001"/>
              <a:gd name="connsiteY218" fmla="*/ 6380108 h 6858002"/>
              <a:gd name="connsiteX219" fmla="*/ 10519996 w 12192001"/>
              <a:gd name="connsiteY219" fmla="*/ 6264573 h 6858002"/>
              <a:gd name="connsiteX220" fmla="*/ 10540414 w 12192001"/>
              <a:gd name="connsiteY220" fmla="*/ 6261798 h 6858002"/>
              <a:gd name="connsiteX221" fmla="*/ 10561078 w 12192001"/>
              <a:gd name="connsiteY221" fmla="*/ 6278329 h 6858002"/>
              <a:gd name="connsiteX222" fmla="*/ 10560831 w 12192001"/>
              <a:gd name="connsiteY222" fmla="*/ 6283264 h 6858002"/>
              <a:gd name="connsiteX223" fmla="*/ 10560831 w 12192001"/>
              <a:gd name="connsiteY223" fmla="*/ 6283326 h 6858002"/>
              <a:gd name="connsiteX224" fmla="*/ 10547322 w 12192001"/>
              <a:gd name="connsiteY224" fmla="*/ 6380108 h 6858002"/>
              <a:gd name="connsiteX225" fmla="*/ 10595004 w 12192001"/>
              <a:gd name="connsiteY225" fmla="*/ 6380108 h 6858002"/>
              <a:gd name="connsiteX226" fmla="*/ 10607711 w 12192001"/>
              <a:gd name="connsiteY226" fmla="*/ 6288569 h 6858002"/>
              <a:gd name="connsiteX227" fmla="*/ 10608821 w 12192001"/>
              <a:gd name="connsiteY227" fmla="*/ 6272037 h 6858002"/>
              <a:gd name="connsiteX228" fmla="*/ 10548679 w 12192001"/>
              <a:gd name="connsiteY228" fmla="*/ 6224047 h 6858002"/>
              <a:gd name="connsiteX229" fmla="*/ 10936673 w 12192001"/>
              <a:gd name="connsiteY229" fmla="*/ 6223985 h 6858002"/>
              <a:gd name="connsiteX230" fmla="*/ 10855867 w 12192001"/>
              <a:gd name="connsiteY230" fmla="*/ 6321569 h 6858002"/>
              <a:gd name="connsiteX231" fmla="*/ 10921191 w 12192001"/>
              <a:gd name="connsiteY231" fmla="*/ 6383624 h 6858002"/>
              <a:gd name="connsiteX232" fmla="*/ 11001997 w 12192001"/>
              <a:gd name="connsiteY232" fmla="*/ 6286841 h 6858002"/>
              <a:gd name="connsiteX233" fmla="*/ 10936673 w 12192001"/>
              <a:gd name="connsiteY233" fmla="*/ 6223985 h 6858002"/>
              <a:gd name="connsiteX234" fmla="*/ 10399280 w 12192001"/>
              <a:gd name="connsiteY234" fmla="*/ 6223985 h 6858002"/>
              <a:gd name="connsiteX235" fmla="*/ 10317672 w 12192001"/>
              <a:gd name="connsiteY235" fmla="*/ 6315524 h 6858002"/>
              <a:gd name="connsiteX236" fmla="*/ 10390459 w 12192001"/>
              <a:gd name="connsiteY236" fmla="*/ 6383624 h 6858002"/>
              <a:gd name="connsiteX237" fmla="*/ 10435674 w 12192001"/>
              <a:gd name="connsiteY237" fmla="*/ 6376715 h 6858002"/>
              <a:gd name="connsiteX238" fmla="*/ 10432898 w 12192001"/>
              <a:gd name="connsiteY238" fmla="*/ 6341432 h 6858002"/>
              <a:gd name="connsiteX239" fmla="*/ 10399280 w 12192001"/>
              <a:gd name="connsiteY239" fmla="*/ 6346120 h 6858002"/>
              <a:gd name="connsiteX240" fmla="*/ 10364244 w 12192001"/>
              <a:gd name="connsiteY240" fmla="*/ 6321878 h 6858002"/>
              <a:gd name="connsiteX241" fmla="*/ 10364799 w 12192001"/>
              <a:gd name="connsiteY241" fmla="*/ 6315524 h 6858002"/>
              <a:gd name="connsiteX242" fmla="*/ 10364860 w 12192001"/>
              <a:gd name="connsiteY242" fmla="*/ 6315524 h 6858002"/>
              <a:gd name="connsiteX243" fmla="*/ 10448381 w 12192001"/>
              <a:gd name="connsiteY243" fmla="*/ 6315524 h 6858002"/>
              <a:gd name="connsiteX244" fmla="*/ 10456647 w 12192001"/>
              <a:gd name="connsiteY244" fmla="*/ 6276355 h 6858002"/>
              <a:gd name="connsiteX245" fmla="*/ 10399280 w 12192001"/>
              <a:gd name="connsiteY245" fmla="*/ 6223985 h 6858002"/>
              <a:gd name="connsiteX246" fmla="*/ 10252595 w 12192001"/>
              <a:gd name="connsiteY246" fmla="*/ 6223985 h 6858002"/>
              <a:gd name="connsiteX247" fmla="*/ 10170987 w 12192001"/>
              <a:gd name="connsiteY247" fmla="*/ 6315524 h 6858002"/>
              <a:gd name="connsiteX248" fmla="*/ 10243774 w 12192001"/>
              <a:gd name="connsiteY248" fmla="*/ 6383624 h 6858002"/>
              <a:gd name="connsiteX249" fmla="*/ 10288989 w 12192001"/>
              <a:gd name="connsiteY249" fmla="*/ 6376715 h 6858002"/>
              <a:gd name="connsiteX250" fmla="*/ 10286213 w 12192001"/>
              <a:gd name="connsiteY250" fmla="*/ 6341432 h 6858002"/>
              <a:gd name="connsiteX251" fmla="*/ 10252595 w 12192001"/>
              <a:gd name="connsiteY251" fmla="*/ 6346120 h 6858002"/>
              <a:gd name="connsiteX252" fmla="*/ 10217559 w 12192001"/>
              <a:gd name="connsiteY252" fmla="*/ 6321878 h 6858002"/>
              <a:gd name="connsiteX253" fmla="*/ 10218114 w 12192001"/>
              <a:gd name="connsiteY253" fmla="*/ 6315524 h 6858002"/>
              <a:gd name="connsiteX254" fmla="*/ 10218175 w 12192001"/>
              <a:gd name="connsiteY254" fmla="*/ 6315524 h 6858002"/>
              <a:gd name="connsiteX255" fmla="*/ 10301696 w 12192001"/>
              <a:gd name="connsiteY255" fmla="*/ 6315524 h 6858002"/>
              <a:gd name="connsiteX256" fmla="*/ 10309962 w 12192001"/>
              <a:gd name="connsiteY256" fmla="*/ 6276355 h 6858002"/>
              <a:gd name="connsiteX257" fmla="*/ 10252595 w 12192001"/>
              <a:gd name="connsiteY257" fmla="*/ 6223985 h 6858002"/>
              <a:gd name="connsiteX258" fmla="*/ 9927828 w 12192001"/>
              <a:gd name="connsiteY258" fmla="*/ 6219544 h 6858002"/>
              <a:gd name="connsiteX259" fmla="*/ 9958177 w 12192001"/>
              <a:gd name="connsiteY259" fmla="*/ 6257294 h 6858002"/>
              <a:gd name="connsiteX260" fmla="*/ 9911297 w 12192001"/>
              <a:gd name="connsiteY260" fmla="*/ 6344701 h 6858002"/>
              <a:gd name="connsiteX261" fmla="*/ 9880702 w 12192001"/>
              <a:gd name="connsiteY261" fmla="*/ 6306950 h 6858002"/>
              <a:gd name="connsiteX262" fmla="*/ 9927828 w 12192001"/>
              <a:gd name="connsiteY262" fmla="*/ 6219544 h 6858002"/>
              <a:gd name="connsiteX263" fmla="*/ 10826628 w 12192001"/>
              <a:gd name="connsiteY263" fmla="*/ 6183767 h 6858002"/>
              <a:gd name="connsiteX264" fmla="*/ 10777836 w 12192001"/>
              <a:gd name="connsiteY264" fmla="*/ 6190120 h 6858002"/>
              <a:gd name="connsiteX265" fmla="*/ 10772593 w 12192001"/>
              <a:gd name="connsiteY265" fmla="*/ 6227624 h 6858002"/>
              <a:gd name="connsiteX266" fmla="*/ 10755198 w 12192001"/>
              <a:gd name="connsiteY266" fmla="*/ 6227624 h 6858002"/>
              <a:gd name="connsiteX267" fmla="*/ 10749955 w 12192001"/>
              <a:gd name="connsiteY267" fmla="*/ 6265128 h 6858002"/>
              <a:gd name="connsiteX268" fmla="*/ 10767350 w 12192001"/>
              <a:gd name="connsiteY268" fmla="*/ 6265128 h 6858002"/>
              <a:gd name="connsiteX269" fmla="*/ 10759331 w 12192001"/>
              <a:gd name="connsiteY269" fmla="*/ 6322186 h 6858002"/>
              <a:gd name="connsiteX270" fmla="*/ 10758221 w 12192001"/>
              <a:gd name="connsiteY270" fmla="*/ 6337052 h 6858002"/>
              <a:gd name="connsiteX271" fmla="*/ 10807321 w 12192001"/>
              <a:gd name="connsiteY271" fmla="*/ 6383624 h 6858002"/>
              <a:gd name="connsiteX272" fmla="*/ 10843160 w 12192001"/>
              <a:gd name="connsiteY272" fmla="*/ 6375913 h 6858002"/>
              <a:gd name="connsiteX273" fmla="*/ 10841803 w 12192001"/>
              <a:gd name="connsiteY273" fmla="*/ 6341987 h 6858002"/>
              <a:gd name="connsiteX274" fmla="*/ 10823359 w 12192001"/>
              <a:gd name="connsiteY274" fmla="*/ 6345873 h 6858002"/>
              <a:gd name="connsiteX275" fmla="*/ 10806519 w 12192001"/>
              <a:gd name="connsiteY275" fmla="*/ 6329033 h 6858002"/>
              <a:gd name="connsiteX276" fmla="*/ 10807075 w 12192001"/>
              <a:gd name="connsiteY276" fmla="*/ 6321878 h 6858002"/>
              <a:gd name="connsiteX277" fmla="*/ 10815085 w 12192001"/>
              <a:gd name="connsiteY277" fmla="*/ 6265128 h 6858002"/>
              <a:gd name="connsiteX278" fmla="*/ 10850870 w 12192001"/>
              <a:gd name="connsiteY278" fmla="*/ 6265128 h 6858002"/>
              <a:gd name="connsiteX279" fmla="*/ 10856113 w 12192001"/>
              <a:gd name="connsiteY279" fmla="*/ 6227624 h 6858002"/>
              <a:gd name="connsiteX280" fmla="*/ 10820275 w 12192001"/>
              <a:gd name="connsiteY280" fmla="*/ 6227624 h 6858002"/>
              <a:gd name="connsiteX281" fmla="*/ 9931406 w 12192001"/>
              <a:gd name="connsiteY281" fmla="*/ 6180621 h 6858002"/>
              <a:gd name="connsiteX282" fmla="*/ 9831601 w 12192001"/>
              <a:gd name="connsiteY282" fmla="*/ 6308307 h 6858002"/>
              <a:gd name="connsiteX283" fmla="*/ 9899824 w 12192001"/>
              <a:gd name="connsiteY283" fmla="*/ 6383315 h 6858002"/>
              <a:gd name="connsiteX284" fmla="*/ 9931283 w 12192001"/>
              <a:gd name="connsiteY284" fmla="*/ 6413911 h 6858002"/>
              <a:gd name="connsiteX285" fmla="*/ 9972796 w 12192001"/>
              <a:gd name="connsiteY285" fmla="*/ 6431799 h 6858002"/>
              <a:gd name="connsiteX286" fmla="*/ 9974832 w 12192001"/>
              <a:gd name="connsiteY286" fmla="*/ 6432108 h 6858002"/>
              <a:gd name="connsiteX287" fmla="*/ 9990808 w 12192001"/>
              <a:gd name="connsiteY287" fmla="*/ 6400093 h 6858002"/>
              <a:gd name="connsiteX288" fmla="*/ 9987847 w 12192001"/>
              <a:gd name="connsiteY288" fmla="*/ 6399045 h 6858002"/>
              <a:gd name="connsiteX289" fmla="*/ 9961755 w 12192001"/>
              <a:gd name="connsiteY289" fmla="*/ 6385351 h 6858002"/>
              <a:gd name="connsiteX290" fmla="*/ 9961816 w 12192001"/>
              <a:gd name="connsiteY290" fmla="*/ 6385351 h 6858002"/>
              <a:gd name="connsiteX291" fmla="*/ 9949109 w 12192001"/>
              <a:gd name="connsiteY291" fmla="*/ 6375235 h 6858002"/>
              <a:gd name="connsiteX292" fmla="*/ 10006969 w 12192001"/>
              <a:gd name="connsiteY292" fmla="*/ 6256431 h 6858002"/>
              <a:gd name="connsiteX293" fmla="*/ 9931406 w 12192001"/>
              <a:gd name="connsiteY293" fmla="*/ 6180621 h 6858002"/>
              <a:gd name="connsiteX294" fmla="*/ 6096001 w 12192001"/>
              <a:gd name="connsiteY294" fmla="*/ 0 h 6858002"/>
              <a:gd name="connsiteX295" fmla="*/ 12192001 w 12192001"/>
              <a:gd name="connsiteY295" fmla="*/ 0 h 6858002"/>
              <a:gd name="connsiteX296" fmla="*/ 12192001 w 12192001"/>
              <a:gd name="connsiteY296" fmla="*/ 3451226 h 6858002"/>
              <a:gd name="connsiteX297" fmla="*/ 12192001 w 12192001"/>
              <a:gd name="connsiteY297" fmla="*/ 3677056 h 6858002"/>
              <a:gd name="connsiteX298" fmla="*/ 12192001 w 12192001"/>
              <a:gd name="connsiteY298" fmla="*/ 6858002 h 6858002"/>
              <a:gd name="connsiteX299" fmla="*/ 6096001 w 12192001"/>
              <a:gd name="connsiteY299" fmla="*/ 6858002 h 6858002"/>
              <a:gd name="connsiteX300" fmla="*/ 6096001 w 12192001"/>
              <a:gd name="connsiteY300" fmla="*/ 6858001 h 6858002"/>
              <a:gd name="connsiteX301" fmla="*/ 0 w 12192001"/>
              <a:gd name="connsiteY301" fmla="*/ 6858001 h 6858002"/>
              <a:gd name="connsiteX302" fmla="*/ 0 w 12192001"/>
              <a:gd name="connsiteY302" fmla="*/ 1 h 6858002"/>
              <a:gd name="connsiteX303" fmla="*/ 6096001 w 12192001"/>
              <a:gd name="connsiteY303" fmla="*/ 1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Lst>
            <a:rect l="l" t="t" r="r" b="b"/>
            <a:pathLst>
              <a:path w="12192001" h="6858002">
                <a:moveTo>
                  <a:pt x="11323557" y="6458940"/>
                </a:moveTo>
                <a:cubicBezTo>
                  <a:pt x="11332131" y="6458940"/>
                  <a:pt x="11336943" y="6463628"/>
                  <a:pt x="11336943" y="6473189"/>
                </a:cubicBezTo>
                <a:cubicBezTo>
                  <a:pt x="11336943" y="6492373"/>
                  <a:pt x="11329417" y="6503106"/>
                  <a:pt x="11316834" y="6503106"/>
                </a:cubicBezTo>
                <a:cubicBezTo>
                  <a:pt x="11314428" y="6503106"/>
                  <a:pt x="11312084" y="6503106"/>
                  <a:pt x="11309925" y="6502921"/>
                </a:cubicBezTo>
                <a:lnTo>
                  <a:pt x="11315970" y="6459248"/>
                </a:lnTo>
                <a:lnTo>
                  <a:pt x="11315908" y="6459248"/>
                </a:lnTo>
                <a:cubicBezTo>
                  <a:pt x="11318376" y="6459063"/>
                  <a:pt x="11321028" y="6458940"/>
                  <a:pt x="11323557" y="6458940"/>
                </a:cubicBezTo>
                <a:close/>
                <a:moveTo>
                  <a:pt x="11019589" y="6458940"/>
                </a:moveTo>
                <a:lnTo>
                  <a:pt x="11022537" y="6485957"/>
                </a:lnTo>
                <a:lnTo>
                  <a:pt x="11008967" y="6485957"/>
                </a:lnTo>
                <a:close/>
                <a:moveTo>
                  <a:pt x="11165844" y="6458938"/>
                </a:moveTo>
                <a:lnTo>
                  <a:pt x="11168791" y="6485957"/>
                </a:lnTo>
                <a:lnTo>
                  <a:pt x="11155221" y="6485957"/>
                </a:lnTo>
                <a:close/>
                <a:moveTo>
                  <a:pt x="11165831" y="6458816"/>
                </a:moveTo>
                <a:lnTo>
                  <a:pt x="11165892" y="6458816"/>
                </a:lnTo>
                <a:lnTo>
                  <a:pt x="11165844" y="6458938"/>
                </a:lnTo>
                <a:close/>
                <a:moveTo>
                  <a:pt x="11019576" y="6458816"/>
                </a:moveTo>
                <a:lnTo>
                  <a:pt x="11019638" y="6458816"/>
                </a:lnTo>
                <a:lnTo>
                  <a:pt x="11019589" y="6458940"/>
                </a:lnTo>
                <a:close/>
                <a:moveTo>
                  <a:pt x="11219249" y="6446356"/>
                </a:moveTo>
                <a:lnTo>
                  <a:pt x="11209441" y="6515689"/>
                </a:lnTo>
                <a:lnTo>
                  <a:pt x="11226281" y="6515689"/>
                </a:lnTo>
                <a:lnTo>
                  <a:pt x="11230969" y="6482195"/>
                </a:lnTo>
                <a:lnTo>
                  <a:pt x="11231462" y="6473805"/>
                </a:lnTo>
                <a:lnTo>
                  <a:pt x="11249906" y="6515689"/>
                </a:lnTo>
                <a:lnTo>
                  <a:pt x="11267424" y="6515689"/>
                </a:lnTo>
                <a:lnTo>
                  <a:pt x="11277047" y="6446356"/>
                </a:lnTo>
                <a:lnTo>
                  <a:pt x="11260392" y="6446356"/>
                </a:lnTo>
                <a:lnTo>
                  <a:pt x="11255889" y="6478370"/>
                </a:lnTo>
                <a:lnTo>
                  <a:pt x="11255272" y="6488240"/>
                </a:lnTo>
                <a:lnTo>
                  <a:pt x="11236829" y="6446356"/>
                </a:lnTo>
                <a:close/>
                <a:moveTo>
                  <a:pt x="11155591" y="6446356"/>
                </a:moveTo>
                <a:lnTo>
                  <a:pt x="11125304" y="6515689"/>
                </a:lnTo>
                <a:lnTo>
                  <a:pt x="11143563" y="6515689"/>
                </a:lnTo>
                <a:lnTo>
                  <a:pt x="11149731" y="6499836"/>
                </a:lnTo>
                <a:lnTo>
                  <a:pt x="11170334" y="6499836"/>
                </a:lnTo>
                <a:lnTo>
                  <a:pt x="11172122" y="6515689"/>
                </a:lnTo>
                <a:lnTo>
                  <a:pt x="11190072" y="6515689"/>
                </a:lnTo>
                <a:lnTo>
                  <a:pt x="11179401" y="6446356"/>
                </a:lnTo>
                <a:close/>
                <a:moveTo>
                  <a:pt x="11072749" y="6446356"/>
                </a:moveTo>
                <a:lnTo>
                  <a:pt x="11066210" y="6492743"/>
                </a:lnTo>
                <a:cubicBezTo>
                  <a:pt x="11065963" y="6494593"/>
                  <a:pt x="11065840" y="6496259"/>
                  <a:pt x="11065840" y="6497924"/>
                </a:cubicBezTo>
                <a:cubicBezTo>
                  <a:pt x="11065840" y="6509767"/>
                  <a:pt x="11072687" y="6516984"/>
                  <a:pt x="11091316" y="6516984"/>
                </a:cubicBezTo>
                <a:cubicBezTo>
                  <a:pt x="11100877" y="6516984"/>
                  <a:pt x="11105565" y="6515319"/>
                  <a:pt x="11105565" y="6515319"/>
                </a:cubicBezTo>
                <a:lnTo>
                  <a:pt x="11107539" y="6501625"/>
                </a:lnTo>
                <a:cubicBezTo>
                  <a:pt x="11107539" y="6501625"/>
                  <a:pt x="11103467" y="6503105"/>
                  <a:pt x="11095202" y="6503105"/>
                </a:cubicBezTo>
                <a:cubicBezTo>
                  <a:pt x="11086936" y="6503105"/>
                  <a:pt x="11083297" y="6500762"/>
                  <a:pt x="11083297" y="6495210"/>
                </a:cubicBezTo>
                <a:cubicBezTo>
                  <a:pt x="11083297" y="6494408"/>
                  <a:pt x="11083358" y="6493606"/>
                  <a:pt x="11083482" y="6492743"/>
                </a:cubicBezTo>
                <a:lnTo>
                  <a:pt x="11090020" y="6446356"/>
                </a:lnTo>
                <a:close/>
                <a:moveTo>
                  <a:pt x="11009337" y="6446356"/>
                </a:moveTo>
                <a:lnTo>
                  <a:pt x="10979050" y="6515689"/>
                </a:lnTo>
                <a:lnTo>
                  <a:pt x="10997308" y="6515689"/>
                </a:lnTo>
                <a:lnTo>
                  <a:pt x="11003477" y="6499836"/>
                </a:lnTo>
                <a:lnTo>
                  <a:pt x="11024080" y="6499836"/>
                </a:lnTo>
                <a:lnTo>
                  <a:pt x="11025868" y="6515689"/>
                </a:lnTo>
                <a:lnTo>
                  <a:pt x="11043818" y="6515689"/>
                </a:lnTo>
                <a:lnTo>
                  <a:pt x="11033147" y="6446356"/>
                </a:lnTo>
                <a:close/>
                <a:moveTo>
                  <a:pt x="10843962" y="6446356"/>
                </a:moveTo>
                <a:lnTo>
                  <a:pt x="10842050" y="6460297"/>
                </a:lnTo>
                <a:lnTo>
                  <a:pt x="10871720" y="6460297"/>
                </a:lnTo>
                <a:lnTo>
                  <a:pt x="10835326" y="6501625"/>
                </a:lnTo>
                <a:lnTo>
                  <a:pt x="10833229" y="6515689"/>
                </a:lnTo>
                <a:lnTo>
                  <a:pt x="10885599" y="6515689"/>
                </a:lnTo>
                <a:lnTo>
                  <a:pt x="10887634" y="6501748"/>
                </a:lnTo>
                <a:lnTo>
                  <a:pt x="10856607" y="6501748"/>
                </a:lnTo>
                <a:lnTo>
                  <a:pt x="10892754" y="6460482"/>
                </a:lnTo>
                <a:lnTo>
                  <a:pt x="10894666" y="6446356"/>
                </a:lnTo>
                <a:close/>
                <a:moveTo>
                  <a:pt x="10694131" y="6446356"/>
                </a:moveTo>
                <a:lnTo>
                  <a:pt x="10700114" y="6515689"/>
                </a:lnTo>
                <a:lnTo>
                  <a:pt x="10720593" y="6515689"/>
                </a:lnTo>
                <a:lnTo>
                  <a:pt x="10734287" y="6480344"/>
                </a:lnTo>
                <a:lnTo>
                  <a:pt x="10736261" y="6474299"/>
                </a:lnTo>
                <a:lnTo>
                  <a:pt x="10736446" y="6480344"/>
                </a:lnTo>
                <a:lnTo>
                  <a:pt x="10740456" y="6515689"/>
                </a:lnTo>
                <a:lnTo>
                  <a:pt x="10760997" y="6515689"/>
                </a:lnTo>
                <a:lnTo>
                  <a:pt x="10786287" y="6446356"/>
                </a:lnTo>
                <a:lnTo>
                  <a:pt x="10767905" y="6446356"/>
                </a:lnTo>
                <a:lnTo>
                  <a:pt x="10754026" y="6488548"/>
                </a:lnTo>
                <a:lnTo>
                  <a:pt x="10750819" y="6498911"/>
                </a:lnTo>
                <a:lnTo>
                  <a:pt x="10751004" y="6488548"/>
                </a:lnTo>
                <a:lnTo>
                  <a:pt x="10748290" y="6450057"/>
                </a:lnTo>
                <a:lnTo>
                  <a:pt x="10730895" y="6450057"/>
                </a:lnTo>
                <a:lnTo>
                  <a:pt x="10717571" y="6488548"/>
                </a:lnTo>
                <a:lnTo>
                  <a:pt x="10714487" y="6499158"/>
                </a:lnTo>
                <a:lnTo>
                  <a:pt x="10714672" y="6488548"/>
                </a:lnTo>
                <a:lnTo>
                  <a:pt x="10712204" y="6446356"/>
                </a:lnTo>
                <a:close/>
                <a:moveTo>
                  <a:pt x="10545472" y="6446356"/>
                </a:moveTo>
                <a:lnTo>
                  <a:pt x="10535726" y="6515689"/>
                </a:lnTo>
                <a:lnTo>
                  <a:pt x="10552566" y="6515689"/>
                </a:lnTo>
                <a:lnTo>
                  <a:pt x="10557254" y="6482195"/>
                </a:lnTo>
                <a:lnTo>
                  <a:pt x="10557686" y="6473805"/>
                </a:lnTo>
                <a:lnTo>
                  <a:pt x="10576191" y="6515689"/>
                </a:lnTo>
                <a:lnTo>
                  <a:pt x="10593647" y="6515689"/>
                </a:lnTo>
                <a:lnTo>
                  <a:pt x="10603332" y="6446356"/>
                </a:lnTo>
                <a:lnTo>
                  <a:pt x="10586615" y="6446356"/>
                </a:lnTo>
                <a:lnTo>
                  <a:pt x="10582113" y="6478370"/>
                </a:lnTo>
                <a:lnTo>
                  <a:pt x="10581557" y="6488240"/>
                </a:lnTo>
                <a:lnTo>
                  <a:pt x="10563114" y="6446356"/>
                </a:lnTo>
                <a:close/>
                <a:moveTo>
                  <a:pt x="10920636" y="6446295"/>
                </a:moveTo>
                <a:lnTo>
                  <a:pt x="10914159" y="6492311"/>
                </a:lnTo>
                <a:cubicBezTo>
                  <a:pt x="10913974" y="6493730"/>
                  <a:pt x="10913789" y="6495581"/>
                  <a:pt x="10913789" y="6497123"/>
                </a:cubicBezTo>
                <a:cubicBezTo>
                  <a:pt x="10913789" y="6509336"/>
                  <a:pt x="10921376" y="6516985"/>
                  <a:pt x="10941238" y="6516985"/>
                </a:cubicBezTo>
                <a:cubicBezTo>
                  <a:pt x="10950985" y="6516985"/>
                  <a:pt x="10958633" y="6515320"/>
                  <a:pt x="10958633" y="6515320"/>
                </a:cubicBezTo>
                <a:lnTo>
                  <a:pt x="10960607" y="6501749"/>
                </a:lnTo>
                <a:cubicBezTo>
                  <a:pt x="10960422" y="6501811"/>
                  <a:pt x="10954069" y="6503106"/>
                  <a:pt x="10945371" y="6503106"/>
                </a:cubicBezTo>
                <a:cubicBezTo>
                  <a:pt x="10935625" y="6503106"/>
                  <a:pt x="10931431" y="6500947"/>
                  <a:pt x="10931431" y="6494964"/>
                </a:cubicBezTo>
                <a:cubicBezTo>
                  <a:pt x="10931431" y="6494347"/>
                  <a:pt x="10931431" y="6493668"/>
                  <a:pt x="10931554" y="6492990"/>
                </a:cubicBezTo>
                <a:lnTo>
                  <a:pt x="10932356" y="6487438"/>
                </a:lnTo>
                <a:lnTo>
                  <a:pt x="10959065" y="6487438"/>
                </a:lnTo>
                <a:lnTo>
                  <a:pt x="10961101" y="6473683"/>
                </a:lnTo>
                <a:lnTo>
                  <a:pt x="10934330" y="6473683"/>
                </a:lnTo>
                <a:lnTo>
                  <a:pt x="10936180" y="6460174"/>
                </a:lnTo>
                <a:lnTo>
                  <a:pt x="10966467" y="6460174"/>
                </a:lnTo>
                <a:lnTo>
                  <a:pt x="10968318" y="6446295"/>
                </a:lnTo>
                <a:close/>
                <a:moveTo>
                  <a:pt x="10626155" y="6446295"/>
                </a:moveTo>
                <a:lnTo>
                  <a:pt x="10619678" y="6492311"/>
                </a:lnTo>
                <a:cubicBezTo>
                  <a:pt x="10619493" y="6493730"/>
                  <a:pt x="10619308" y="6495581"/>
                  <a:pt x="10619308" y="6497123"/>
                </a:cubicBezTo>
                <a:cubicBezTo>
                  <a:pt x="10619308" y="6509336"/>
                  <a:pt x="10626895" y="6516985"/>
                  <a:pt x="10646757" y="6516985"/>
                </a:cubicBezTo>
                <a:cubicBezTo>
                  <a:pt x="10656504" y="6516985"/>
                  <a:pt x="10664152" y="6515320"/>
                  <a:pt x="10664152" y="6515320"/>
                </a:cubicBezTo>
                <a:lnTo>
                  <a:pt x="10666126" y="6501749"/>
                </a:lnTo>
                <a:cubicBezTo>
                  <a:pt x="10665941" y="6501811"/>
                  <a:pt x="10659588" y="6503106"/>
                  <a:pt x="10650890" y="6503106"/>
                </a:cubicBezTo>
                <a:cubicBezTo>
                  <a:pt x="10641144" y="6503106"/>
                  <a:pt x="10636950" y="6500947"/>
                  <a:pt x="10636950" y="6494964"/>
                </a:cubicBezTo>
                <a:cubicBezTo>
                  <a:pt x="10636950" y="6494347"/>
                  <a:pt x="10636950" y="6493668"/>
                  <a:pt x="10637073" y="6492990"/>
                </a:cubicBezTo>
                <a:lnTo>
                  <a:pt x="10637875" y="6487438"/>
                </a:lnTo>
                <a:lnTo>
                  <a:pt x="10664584" y="6487438"/>
                </a:lnTo>
                <a:lnTo>
                  <a:pt x="10666620" y="6473683"/>
                </a:lnTo>
                <a:lnTo>
                  <a:pt x="10639849" y="6473683"/>
                </a:lnTo>
                <a:lnTo>
                  <a:pt x="10641699" y="6460174"/>
                </a:lnTo>
                <a:lnTo>
                  <a:pt x="10671986" y="6460174"/>
                </a:lnTo>
                <a:lnTo>
                  <a:pt x="10673837" y="6446295"/>
                </a:lnTo>
                <a:close/>
                <a:moveTo>
                  <a:pt x="11324729" y="6445061"/>
                </a:moveTo>
                <a:cubicBezTo>
                  <a:pt x="11312269" y="6445061"/>
                  <a:pt x="11300426" y="6447590"/>
                  <a:pt x="11300426" y="6447590"/>
                </a:cubicBezTo>
                <a:lnTo>
                  <a:pt x="11300364" y="6447590"/>
                </a:lnTo>
                <a:lnTo>
                  <a:pt x="11290988" y="6514209"/>
                </a:lnTo>
                <a:cubicBezTo>
                  <a:pt x="11290988" y="6514209"/>
                  <a:pt x="11300549" y="6516923"/>
                  <a:pt x="11314613" y="6516923"/>
                </a:cubicBezTo>
                <a:cubicBezTo>
                  <a:pt x="11345702" y="6516923"/>
                  <a:pt x="11354399" y="6495827"/>
                  <a:pt x="11354399" y="6472881"/>
                </a:cubicBezTo>
                <a:cubicBezTo>
                  <a:pt x="11354399" y="6456473"/>
                  <a:pt x="11346997" y="6445061"/>
                  <a:pt x="11324729" y="6445061"/>
                </a:cubicBezTo>
                <a:close/>
                <a:moveTo>
                  <a:pt x="10815094" y="6265067"/>
                </a:moveTo>
                <a:lnTo>
                  <a:pt x="10815085" y="6265128"/>
                </a:lnTo>
                <a:lnTo>
                  <a:pt x="10815032" y="6265128"/>
                </a:lnTo>
                <a:close/>
                <a:moveTo>
                  <a:pt x="10934761" y="6261736"/>
                </a:moveTo>
                <a:cubicBezTo>
                  <a:pt x="10950737" y="6261736"/>
                  <a:pt x="10954623" y="6273888"/>
                  <a:pt x="10954623" y="6288198"/>
                </a:cubicBezTo>
                <a:cubicBezTo>
                  <a:pt x="10954623" y="6308061"/>
                  <a:pt x="10949134" y="6345811"/>
                  <a:pt x="10923473" y="6345811"/>
                </a:cubicBezTo>
                <a:cubicBezTo>
                  <a:pt x="10906942" y="6345811"/>
                  <a:pt x="10903611" y="6333660"/>
                  <a:pt x="10903611" y="6319349"/>
                </a:cubicBezTo>
                <a:cubicBezTo>
                  <a:pt x="10903611" y="6301152"/>
                  <a:pt x="10907743" y="6261736"/>
                  <a:pt x="10934761" y="6261736"/>
                </a:cubicBezTo>
                <a:close/>
                <a:moveTo>
                  <a:pt x="10395147" y="6260070"/>
                </a:moveTo>
                <a:cubicBezTo>
                  <a:pt x="10407052" y="6260070"/>
                  <a:pt x="10412542" y="6266177"/>
                  <a:pt x="10412542" y="6276355"/>
                </a:cubicBezTo>
                <a:lnTo>
                  <a:pt x="10412481" y="6276355"/>
                </a:lnTo>
                <a:cubicBezTo>
                  <a:pt x="10412481" y="6280241"/>
                  <a:pt x="10411679" y="6285176"/>
                  <a:pt x="10411124" y="6286841"/>
                </a:cubicBezTo>
                <a:lnTo>
                  <a:pt x="10368932" y="6286841"/>
                </a:lnTo>
                <a:cubicBezTo>
                  <a:pt x="10371707" y="6273024"/>
                  <a:pt x="10378308" y="6260070"/>
                  <a:pt x="10395147" y="6260070"/>
                </a:cubicBezTo>
                <a:close/>
                <a:moveTo>
                  <a:pt x="10248462" y="6260070"/>
                </a:moveTo>
                <a:cubicBezTo>
                  <a:pt x="10260367" y="6260070"/>
                  <a:pt x="10265857" y="6266177"/>
                  <a:pt x="10265857" y="6276355"/>
                </a:cubicBezTo>
                <a:lnTo>
                  <a:pt x="10265796" y="6276355"/>
                </a:lnTo>
                <a:cubicBezTo>
                  <a:pt x="10265796" y="6280241"/>
                  <a:pt x="10264994" y="6285176"/>
                  <a:pt x="10264439" y="6286841"/>
                </a:cubicBezTo>
                <a:lnTo>
                  <a:pt x="10222247" y="6286841"/>
                </a:lnTo>
                <a:cubicBezTo>
                  <a:pt x="10225022" y="6273024"/>
                  <a:pt x="10231623" y="6260070"/>
                  <a:pt x="10248462" y="6260070"/>
                </a:cubicBezTo>
                <a:close/>
                <a:moveTo>
                  <a:pt x="11009152" y="6227563"/>
                </a:moveTo>
                <a:lnTo>
                  <a:pt x="11028706" y="6380046"/>
                </a:lnTo>
                <a:lnTo>
                  <a:pt x="11081693" y="6380046"/>
                </a:lnTo>
                <a:lnTo>
                  <a:pt x="11108155" y="6313859"/>
                </a:lnTo>
                <a:lnTo>
                  <a:pt x="11115311" y="6291221"/>
                </a:lnTo>
                <a:lnTo>
                  <a:pt x="11116113" y="6313859"/>
                </a:lnTo>
                <a:lnTo>
                  <a:pt x="11123576" y="6380046"/>
                </a:lnTo>
                <a:lnTo>
                  <a:pt x="11176501" y="6380046"/>
                </a:lnTo>
                <a:lnTo>
                  <a:pt x="11238864" y="6227563"/>
                </a:lnTo>
                <a:lnTo>
                  <a:pt x="11190319" y="6227563"/>
                </a:lnTo>
                <a:lnTo>
                  <a:pt x="11152506" y="6334277"/>
                </a:lnTo>
                <a:lnTo>
                  <a:pt x="11144549" y="6227563"/>
                </a:lnTo>
                <a:lnTo>
                  <a:pt x="11102912" y="6227563"/>
                </a:lnTo>
                <a:lnTo>
                  <a:pt x="11065408" y="6334277"/>
                </a:lnTo>
                <a:lnTo>
                  <a:pt x="11057142" y="6227563"/>
                </a:lnTo>
                <a:close/>
                <a:moveTo>
                  <a:pt x="10030100" y="6227439"/>
                </a:moveTo>
                <a:lnTo>
                  <a:pt x="10017393" y="6318978"/>
                </a:lnTo>
                <a:cubicBezTo>
                  <a:pt x="10016591" y="6325085"/>
                  <a:pt x="10016283" y="6330328"/>
                  <a:pt x="10016283" y="6335263"/>
                </a:cubicBezTo>
                <a:cubicBezTo>
                  <a:pt x="10016283" y="6372212"/>
                  <a:pt x="10038304" y="6383500"/>
                  <a:pt x="10076363" y="6383500"/>
                </a:cubicBezTo>
                <a:cubicBezTo>
                  <a:pt x="10116890" y="6383500"/>
                  <a:pt x="10148596" y="6370300"/>
                  <a:pt x="10148596" y="6370300"/>
                </a:cubicBezTo>
                <a:lnTo>
                  <a:pt x="10168458" y="6227501"/>
                </a:lnTo>
                <a:lnTo>
                  <a:pt x="10120776" y="6227501"/>
                </a:lnTo>
                <a:lnTo>
                  <a:pt x="10104800" y="6343035"/>
                </a:lnTo>
                <a:cubicBezTo>
                  <a:pt x="10104800" y="6343035"/>
                  <a:pt x="10095671" y="6345811"/>
                  <a:pt x="10084382" y="6345811"/>
                </a:cubicBezTo>
                <a:cubicBezTo>
                  <a:pt x="10073649" y="6345811"/>
                  <a:pt x="10063718" y="6343652"/>
                  <a:pt x="10063718" y="6329835"/>
                </a:cubicBezTo>
                <a:cubicBezTo>
                  <a:pt x="10063718" y="6328231"/>
                  <a:pt x="10064027" y="6326257"/>
                  <a:pt x="10064273" y="6324345"/>
                </a:cubicBezTo>
                <a:lnTo>
                  <a:pt x="10064273" y="6324221"/>
                </a:lnTo>
                <a:lnTo>
                  <a:pt x="10077782" y="6227439"/>
                </a:lnTo>
                <a:close/>
                <a:moveTo>
                  <a:pt x="10689751" y="6224232"/>
                </a:moveTo>
                <a:cubicBezTo>
                  <a:pt x="10653357" y="6224232"/>
                  <a:pt x="10622454" y="6236137"/>
                  <a:pt x="10622454" y="6273888"/>
                </a:cubicBezTo>
                <a:cubicBezTo>
                  <a:pt x="10622454" y="6301769"/>
                  <a:pt x="10639293" y="6313366"/>
                  <a:pt x="10667113" y="6322988"/>
                </a:cubicBezTo>
                <a:cubicBezTo>
                  <a:pt x="10679512" y="6327368"/>
                  <a:pt x="10690245" y="6329280"/>
                  <a:pt x="10690245" y="6337299"/>
                </a:cubicBezTo>
                <a:cubicBezTo>
                  <a:pt x="10690245" y="6344208"/>
                  <a:pt x="10681732" y="6347230"/>
                  <a:pt x="10667113" y="6347230"/>
                </a:cubicBezTo>
                <a:cubicBezTo>
                  <a:pt x="10642809" y="6347230"/>
                  <a:pt x="10623255" y="6338965"/>
                  <a:pt x="10623255" y="6338965"/>
                </a:cubicBezTo>
                <a:lnTo>
                  <a:pt x="10612214" y="6374001"/>
                </a:lnTo>
                <a:cubicBezTo>
                  <a:pt x="10612214" y="6374001"/>
                  <a:pt x="10633433" y="6383377"/>
                  <a:pt x="10666249" y="6383377"/>
                </a:cubicBezTo>
                <a:cubicBezTo>
                  <a:pt x="10708133" y="6383377"/>
                  <a:pt x="10735706" y="6368203"/>
                  <a:pt x="10735706" y="6330144"/>
                </a:cubicBezTo>
                <a:cubicBezTo>
                  <a:pt x="10735706" y="6301461"/>
                  <a:pt x="10719976" y="6292085"/>
                  <a:pt x="10692959" y="6283819"/>
                </a:cubicBezTo>
                <a:cubicBezTo>
                  <a:pt x="10678648" y="6279378"/>
                  <a:pt x="10667606" y="6277466"/>
                  <a:pt x="10667606" y="6270002"/>
                </a:cubicBezTo>
                <a:lnTo>
                  <a:pt x="10667668" y="6270002"/>
                </a:lnTo>
                <a:cubicBezTo>
                  <a:pt x="10667668" y="6260379"/>
                  <a:pt x="10685371" y="6260379"/>
                  <a:pt x="10689751" y="6260379"/>
                </a:cubicBezTo>
                <a:cubicBezTo>
                  <a:pt x="10715412" y="6260379"/>
                  <a:pt x="10731943" y="6266979"/>
                  <a:pt x="10731943" y="6266979"/>
                </a:cubicBezTo>
                <a:lnTo>
                  <a:pt x="10743540" y="6232498"/>
                </a:lnTo>
                <a:cubicBezTo>
                  <a:pt x="10736878" y="6229475"/>
                  <a:pt x="10713993" y="6224232"/>
                  <a:pt x="10689751" y="6224232"/>
                </a:cubicBezTo>
                <a:close/>
                <a:moveTo>
                  <a:pt x="11322323" y="6224047"/>
                </a:moveTo>
                <a:cubicBezTo>
                  <a:pt x="11281797" y="6224047"/>
                  <a:pt x="11250091" y="6237309"/>
                  <a:pt x="11250091" y="6237309"/>
                </a:cubicBezTo>
                <a:lnTo>
                  <a:pt x="11229982" y="6380108"/>
                </a:lnTo>
                <a:lnTo>
                  <a:pt x="11277664" y="6380108"/>
                </a:lnTo>
                <a:lnTo>
                  <a:pt x="11293640" y="6264573"/>
                </a:lnTo>
                <a:cubicBezTo>
                  <a:pt x="11293640" y="6264573"/>
                  <a:pt x="11303078" y="6261798"/>
                  <a:pt x="11314058" y="6261798"/>
                </a:cubicBezTo>
                <a:cubicBezTo>
                  <a:pt x="11325037" y="6261798"/>
                  <a:pt x="11334722" y="6264265"/>
                  <a:pt x="11334722" y="6278329"/>
                </a:cubicBezTo>
                <a:cubicBezTo>
                  <a:pt x="11334722" y="6279933"/>
                  <a:pt x="11334475" y="6283264"/>
                  <a:pt x="11334475" y="6283264"/>
                </a:cubicBezTo>
                <a:lnTo>
                  <a:pt x="11334413" y="6283326"/>
                </a:lnTo>
                <a:lnTo>
                  <a:pt x="11320905" y="6380108"/>
                </a:lnTo>
                <a:lnTo>
                  <a:pt x="11368586" y="6380108"/>
                </a:lnTo>
                <a:lnTo>
                  <a:pt x="11381293" y="6288569"/>
                </a:lnTo>
                <a:cubicBezTo>
                  <a:pt x="11382157" y="6282524"/>
                  <a:pt x="11382404" y="6276972"/>
                  <a:pt x="11382404" y="6272037"/>
                </a:cubicBezTo>
                <a:cubicBezTo>
                  <a:pt x="11382404" y="6235335"/>
                  <a:pt x="11360629" y="6224047"/>
                  <a:pt x="11322323" y="6224047"/>
                </a:cubicBezTo>
                <a:close/>
                <a:moveTo>
                  <a:pt x="10548679" y="6224047"/>
                </a:moveTo>
                <a:cubicBezTo>
                  <a:pt x="10508153" y="6224047"/>
                  <a:pt x="10476447" y="6237309"/>
                  <a:pt x="10476447" y="6237309"/>
                </a:cubicBezTo>
                <a:lnTo>
                  <a:pt x="10456338" y="6380108"/>
                </a:lnTo>
                <a:lnTo>
                  <a:pt x="10504020" y="6380108"/>
                </a:lnTo>
                <a:lnTo>
                  <a:pt x="10519996" y="6264573"/>
                </a:lnTo>
                <a:cubicBezTo>
                  <a:pt x="10519996" y="6264573"/>
                  <a:pt x="10529372" y="6261798"/>
                  <a:pt x="10540414" y="6261798"/>
                </a:cubicBezTo>
                <a:cubicBezTo>
                  <a:pt x="10551455" y="6261798"/>
                  <a:pt x="10561078" y="6264265"/>
                  <a:pt x="10561078" y="6278329"/>
                </a:cubicBezTo>
                <a:cubicBezTo>
                  <a:pt x="10561078" y="6279933"/>
                  <a:pt x="10560831" y="6283264"/>
                  <a:pt x="10560831" y="6283264"/>
                </a:cubicBezTo>
                <a:lnTo>
                  <a:pt x="10560831" y="6283326"/>
                </a:lnTo>
                <a:lnTo>
                  <a:pt x="10547322" y="6380108"/>
                </a:lnTo>
                <a:lnTo>
                  <a:pt x="10595004" y="6380108"/>
                </a:lnTo>
                <a:lnTo>
                  <a:pt x="10607711" y="6288569"/>
                </a:lnTo>
                <a:cubicBezTo>
                  <a:pt x="10608575" y="6282524"/>
                  <a:pt x="10608821" y="6276972"/>
                  <a:pt x="10608821" y="6272037"/>
                </a:cubicBezTo>
                <a:cubicBezTo>
                  <a:pt x="10608821" y="6235335"/>
                  <a:pt x="10586985" y="6224047"/>
                  <a:pt x="10548679" y="6224047"/>
                </a:cubicBezTo>
                <a:close/>
                <a:moveTo>
                  <a:pt x="10936673" y="6223985"/>
                </a:moveTo>
                <a:cubicBezTo>
                  <a:pt x="10881219" y="6223985"/>
                  <a:pt x="10855867" y="6268089"/>
                  <a:pt x="10855867" y="6321569"/>
                </a:cubicBezTo>
                <a:cubicBezTo>
                  <a:pt x="10855867" y="6357716"/>
                  <a:pt x="10872645" y="6383624"/>
                  <a:pt x="10921191" y="6383624"/>
                </a:cubicBezTo>
                <a:cubicBezTo>
                  <a:pt x="10978310" y="6383624"/>
                  <a:pt x="11001997" y="6333968"/>
                  <a:pt x="11001997" y="6286841"/>
                </a:cubicBezTo>
                <a:cubicBezTo>
                  <a:pt x="11001997" y="6250201"/>
                  <a:pt x="10985466" y="6223985"/>
                  <a:pt x="10936673" y="6223985"/>
                </a:cubicBezTo>
                <a:close/>
                <a:moveTo>
                  <a:pt x="10399280" y="6223985"/>
                </a:moveTo>
                <a:cubicBezTo>
                  <a:pt x="10343579" y="6223985"/>
                  <a:pt x="10317672" y="6267287"/>
                  <a:pt x="10317672" y="6315524"/>
                </a:cubicBezTo>
                <a:cubicBezTo>
                  <a:pt x="10317672" y="6363761"/>
                  <a:pt x="10344690" y="6383624"/>
                  <a:pt x="10390459" y="6383624"/>
                </a:cubicBezTo>
                <a:cubicBezTo>
                  <a:pt x="10417169" y="6383624"/>
                  <a:pt x="10435674" y="6376715"/>
                  <a:pt x="10435674" y="6376715"/>
                </a:cubicBezTo>
                <a:lnTo>
                  <a:pt x="10432898" y="6341432"/>
                </a:lnTo>
                <a:cubicBezTo>
                  <a:pt x="10432898" y="6341432"/>
                  <a:pt x="10418032" y="6346120"/>
                  <a:pt x="10399280" y="6346120"/>
                </a:cubicBezTo>
                <a:cubicBezTo>
                  <a:pt x="10375840" y="6346120"/>
                  <a:pt x="10364244" y="6338162"/>
                  <a:pt x="10364244" y="6321878"/>
                </a:cubicBezTo>
                <a:cubicBezTo>
                  <a:pt x="10364244" y="6320212"/>
                  <a:pt x="10364244" y="6317745"/>
                  <a:pt x="10364799" y="6315524"/>
                </a:cubicBezTo>
                <a:lnTo>
                  <a:pt x="10364860" y="6315524"/>
                </a:lnTo>
                <a:lnTo>
                  <a:pt x="10448381" y="6315524"/>
                </a:lnTo>
                <a:cubicBezTo>
                  <a:pt x="10451959" y="6305593"/>
                  <a:pt x="10456647" y="6291221"/>
                  <a:pt x="10456647" y="6276355"/>
                </a:cubicBezTo>
                <a:cubicBezTo>
                  <a:pt x="10456647" y="6246623"/>
                  <a:pt x="10439560" y="6223985"/>
                  <a:pt x="10399280" y="6223985"/>
                </a:cubicBezTo>
                <a:close/>
                <a:moveTo>
                  <a:pt x="10252595" y="6223985"/>
                </a:moveTo>
                <a:cubicBezTo>
                  <a:pt x="10196894" y="6223985"/>
                  <a:pt x="10170987" y="6267287"/>
                  <a:pt x="10170987" y="6315524"/>
                </a:cubicBezTo>
                <a:cubicBezTo>
                  <a:pt x="10170987" y="6363761"/>
                  <a:pt x="10198005" y="6383624"/>
                  <a:pt x="10243774" y="6383624"/>
                </a:cubicBezTo>
                <a:cubicBezTo>
                  <a:pt x="10270545" y="6383624"/>
                  <a:pt x="10288989" y="6376715"/>
                  <a:pt x="10288989" y="6376715"/>
                </a:cubicBezTo>
                <a:lnTo>
                  <a:pt x="10286213" y="6341432"/>
                </a:lnTo>
                <a:cubicBezTo>
                  <a:pt x="10286213" y="6341432"/>
                  <a:pt x="10271347" y="6346120"/>
                  <a:pt x="10252595" y="6346120"/>
                </a:cubicBezTo>
                <a:cubicBezTo>
                  <a:pt x="10229155" y="6346120"/>
                  <a:pt x="10217559" y="6338162"/>
                  <a:pt x="10217559" y="6321878"/>
                </a:cubicBezTo>
                <a:cubicBezTo>
                  <a:pt x="10217559" y="6320212"/>
                  <a:pt x="10217559" y="6317745"/>
                  <a:pt x="10218114" y="6315524"/>
                </a:cubicBezTo>
                <a:lnTo>
                  <a:pt x="10218175" y="6315524"/>
                </a:lnTo>
                <a:lnTo>
                  <a:pt x="10301696" y="6315524"/>
                </a:lnTo>
                <a:cubicBezTo>
                  <a:pt x="10305274" y="6305593"/>
                  <a:pt x="10309962" y="6291221"/>
                  <a:pt x="10309962" y="6276355"/>
                </a:cubicBezTo>
                <a:cubicBezTo>
                  <a:pt x="10309962" y="6246623"/>
                  <a:pt x="10292875" y="6223985"/>
                  <a:pt x="10252595" y="6223985"/>
                </a:cubicBezTo>
                <a:close/>
                <a:moveTo>
                  <a:pt x="9927828" y="6219544"/>
                </a:moveTo>
                <a:cubicBezTo>
                  <a:pt x="9951824" y="6219544"/>
                  <a:pt x="9958177" y="6237185"/>
                  <a:pt x="9958177" y="6257294"/>
                </a:cubicBezTo>
                <a:cubicBezTo>
                  <a:pt x="9958177" y="6285422"/>
                  <a:pt x="9951824" y="6344701"/>
                  <a:pt x="9911297" y="6344701"/>
                </a:cubicBezTo>
                <a:cubicBezTo>
                  <a:pt x="9886500" y="6344701"/>
                  <a:pt x="9880702" y="6326504"/>
                  <a:pt x="9880702" y="6306950"/>
                </a:cubicBezTo>
                <a:cubicBezTo>
                  <a:pt x="9880702" y="6278822"/>
                  <a:pt x="9885945" y="6219852"/>
                  <a:pt x="9927828" y="6219544"/>
                </a:cubicBezTo>
                <a:close/>
                <a:moveTo>
                  <a:pt x="10826628" y="6183767"/>
                </a:moveTo>
                <a:lnTo>
                  <a:pt x="10777836" y="6190120"/>
                </a:lnTo>
                <a:lnTo>
                  <a:pt x="10772593" y="6227624"/>
                </a:lnTo>
                <a:lnTo>
                  <a:pt x="10755198" y="6227624"/>
                </a:lnTo>
                <a:lnTo>
                  <a:pt x="10749955" y="6265128"/>
                </a:lnTo>
                <a:lnTo>
                  <a:pt x="10767350" y="6265128"/>
                </a:lnTo>
                <a:lnTo>
                  <a:pt x="10759331" y="6322186"/>
                </a:lnTo>
                <a:cubicBezTo>
                  <a:pt x="10758467" y="6327676"/>
                  <a:pt x="10758221" y="6332364"/>
                  <a:pt x="10758221" y="6337052"/>
                </a:cubicBezTo>
                <a:cubicBezTo>
                  <a:pt x="10758221" y="6372891"/>
                  <a:pt x="10780304" y="6383624"/>
                  <a:pt x="10807321" y="6383624"/>
                </a:cubicBezTo>
                <a:cubicBezTo>
                  <a:pt x="10830761" y="6383624"/>
                  <a:pt x="10843160" y="6375913"/>
                  <a:pt x="10843160" y="6375913"/>
                </a:cubicBezTo>
                <a:lnTo>
                  <a:pt x="10841803" y="6341987"/>
                </a:lnTo>
                <a:cubicBezTo>
                  <a:pt x="10841803" y="6341987"/>
                  <a:pt x="10833537" y="6345873"/>
                  <a:pt x="10823359" y="6345873"/>
                </a:cubicBezTo>
                <a:cubicBezTo>
                  <a:pt x="10811516" y="6345873"/>
                  <a:pt x="10806519" y="6340075"/>
                  <a:pt x="10806519" y="6329033"/>
                </a:cubicBezTo>
                <a:cubicBezTo>
                  <a:pt x="10806519" y="6326874"/>
                  <a:pt x="10806828" y="6324345"/>
                  <a:pt x="10807075" y="6321878"/>
                </a:cubicBezTo>
                <a:lnTo>
                  <a:pt x="10815085" y="6265128"/>
                </a:lnTo>
                <a:lnTo>
                  <a:pt x="10850870" y="6265128"/>
                </a:lnTo>
                <a:lnTo>
                  <a:pt x="10856113" y="6227624"/>
                </a:lnTo>
                <a:lnTo>
                  <a:pt x="10820275" y="6227624"/>
                </a:lnTo>
                <a:close/>
                <a:moveTo>
                  <a:pt x="9931406" y="6180621"/>
                </a:moveTo>
                <a:cubicBezTo>
                  <a:pt x="9856398" y="6180621"/>
                  <a:pt x="9831601" y="6247610"/>
                  <a:pt x="9831601" y="6308307"/>
                </a:cubicBezTo>
                <a:cubicBezTo>
                  <a:pt x="9831601" y="6350993"/>
                  <a:pt x="9849798" y="6380416"/>
                  <a:pt x="9899824" y="6383315"/>
                </a:cubicBezTo>
                <a:cubicBezTo>
                  <a:pt x="9907719" y="6394418"/>
                  <a:pt x="9917897" y="6404905"/>
                  <a:pt x="9931283" y="6413911"/>
                </a:cubicBezTo>
                <a:cubicBezTo>
                  <a:pt x="9950960" y="6427173"/>
                  <a:pt x="9966875" y="6430812"/>
                  <a:pt x="9972796" y="6431799"/>
                </a:cubicBezTo>
                <a:lnTo>
                  <a:pt x="9974832" y="6432108"/>
                </a:lnTo>
                <a:lnTo>
                  <a:pt x="9990808" y="6400093"/>
                </a:lnTo>
                <a:lnTo>
                  <a:pt x="9987847" y="6399045"/>
                </a:lnTo>
                <a:cubicBezTo>
                  <a:pt x="9983097" y="6397318"/>
                  <a:pt x="9973413" y="6393246"/>
                  <a:pt x="9961755" y="6385351"/>
                </a:cubicBezTo>
                <a:lnTo>
                  <a:pt x="9961816" y="6385351"/>
                </a:lnTo>
                <a:cubicBezTo>
                  <a:pt x="9957128" y="6382205"/>
                  <a:pt x="9952934" y="6378812"/>
                  <a:pt x="9949109" y="6375235"/>
                </a:cubicBezTo>
                <a:cubicBezTo>
                  <a:pt x="9992350" y="6355434"/>
                  <a:pt x="10006969" y="6303619"/>
                  <a:pt x="10006969" y="6256431"/>
                </a:cubicBezTo>
                <a:cubicBezTo>
                  <a:pt x="10006969" y="6209242"/>
                  <a:pt x="9984084" y="6180621"/>
                  <a:pt x="9931406" y="6180621"/>
                </a:cubicBezTo>
                <a:close/>
                <a:moveTo>
                  <a:pt x="6096001" y="0"/>
                </a:moveTo>
                <a:lnTo>
                  <a:pt x="12192001" y="0"/>
                </a:lnTo>
                <a:lnTo>
                  <a:pt x="12192001" y="3451226"/>
                </a:lnTo>
                <a:lnTo>
                  <a:pt x="12192001" y="3677056"/>
                </a:lnTo>
                <a:lnTo>
                  <a:pt x="12192001" y="6858002"/>
                </a:lnTo>
                <a:lnTo>
                  <a:pt x="6096001" y="6858002"/>
                </a:lnTo>
                <a:lnTo>
                  <a:pt x="6096001" y="6858001"/>
                </a:lnTo>
                <a:lnTo>
                  <a:pt x="0" y="6858001"/>
                </a:lnTo>
                <a:lnTo>
                  <a:pt x="0" y="1"/>
                </a:lnTo>
                <a:lnTo>
                  <a:pt x="6096001" y="1"/>
                </a:lnTo>
                <a:close/>
              </a:path>
            </a:pathLst>
          </a:custGeom>
          <a:solidFill>
            <a:schemeClr val="tx1"/>
          </a:solidFill>
        </p:spPr>
        <p:txBody>
          <a:bodyPr wrap="square" tIns="360000">
            <a:noAutofit/>
          </a:bodyPr>
          <a:lstStyle>
            <a:lvl1pPr marL="0" indent="0" algn="ctr">
              <a:buNone/>
              <a:defRPr sz="10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154EF9F5-F827-03C2-3ABA-BCBC4696F5C3}"/>
              </a:ext>
            </a:extLst>
          </p:cNvPr>
          <p:cNvSpPr>
            <a:spLocks noGrp="1"/>
          </p:cNvSpPr>
          <p:nvPr>
            <p:ph type="title" hasCustomPrompt="1"/>
          </p:nvPr>
        </p:nvSpPr>
        <p:spPr>
          <a:xfrm>
            <a:off x="774294" y="2183393"/>
            <a:ext cx="10592205" cy="3084617"/>
          </a:xfrm>
        </p:spPr>
        <p:txBody>
          <a:bodyPr/>
          <a:lstStyle>
            <a:lvl1pPr>
              <a:defRPr sz="9600" b="1" spc="1000" baseline="0">
                <a:solidFill>
                  <a:schemeClr val="bg1"/>
                </a:solidFill>
                <a:latin typeface="+mj-lt"/>
              </a:defRPr>
            </a:lvl1pPr>
          </a:lstStyle>
          <a:p>
            <a:r>
              <a:rPr lang="en-GB" dirty="0"/>
              <a:t>Large headline</a:t>
            </a:r>
            <a:endParaRPr lang="en-US" dirty="0"/>
          </a:p>
        </p:txBody>
      </p:sp>
    </p:spTree>
    <p:extLst>
      <p:ext uri="{BB962C8B-B14F-4D97-AF65-F5344CB8AC3E}">
        <p14:creationId xmlns:p14="http://schemas.microsoft.com/office/powerpoint/2010/main" val="2313622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 and text">
    <p:bg>
      <p:bgRef idx="1001">
        <a:schemeClr val="bg1"/>
      </p:bgRef>
    </p:bg>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BE5827AF-D678-9090-3D67-F4AE01474C6C}"/>
              </a:ext>
            </a:extLst>
          </p:cNvPr>
          <p:cNvSpPr>
            <a:spLocks noGrp="1"/>
          </p:cNvSpPr>
          <p:nvPr>
            <p:ph type="tbl" sz="quarter" idx="26"/>
          </p:nvPr>
        </p:nvSpPr>
        <p:spPr>
          <a:xfrm>
            <a:off x="825500" y="2122488"/>
            <a:ext cx="6942138" cy="3760787"/>
          </a:xfrm>
        </p:spPr>
        <p:txBody>
          <a:bodyPr/>
          <a:lstStyle/>
          <a:p>
            <a:r>
              <a:rPr lang="en-US"/>
              <a:t>Click icon to add table</a:t>
            </a:r>
            <a:endParaRPr lang="en-NZ"/>
          </a:p>
        </p:txBody>
      </p:sp>
      <p:sp>
        <p:nvSpPr>
          <p:cNvPr id="15" name="Text Placeholder 14">
            <a:extLst>
              <a:ext uri="{FF2B5EF4-FFF2-40B4-BE49-F238E27FC236}">
                <a16:creationId xmlns:a16="http://schemas.microsoft.com/office/drawing/2014/main" id="{B88DE7E4-2BD2-41E0-36C8-719A20AB773A}"/>
              </a:ext>
            </a:extLst>
          </p:cNvPr>
          <p:cNvSpPr>
            <a:spLocks noGrp="1"/>
          </p:cNvSpPr>
          <p:nvPr>
            <p:ph type="body" sz="quarter" idx="22"/>
          </p:nvPr>
        </p:nvSpPr>
        <p:spPr>
          <a:xfrm>
            <a:off x="8021638" y="1592263"/>
            <a:ext cx="3344862" cy="4621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5">
            <a:extLst>
              <a:ext uri="{FF2B5EF4-FFF2-40B4-BE49-F238E27FC236}">
                <a16:creationId xmlns:a16="http://schemas.microsoft.com/office/drawing/2014/main" id="{62197070-2376-1339-3122-72D5C9E79D85}"/>
              </a:ext>
            </a:extLst>
          </p:cNvPr>
          <p:cNvSpPr>
            <a:spLocks noGrp="1"/>
          </p:cNvSpPr>
          <p:nvPr>
            <p:ph type="body" sz="quarter" idx="15" hasCustomPrompt="1"/>
          </p:nvPr>
        </p:nvSpPr>
        <p:spPr>
          <a:xfrm>
            <a:off x="825500" y="1592263"/>
            <a:ext cx="6942138" cy="530786"/>
          </a:xfrm>
          <a:noFill/>
        </p:spPr>
        <p:txBody>
          <a:bodyPr>
            <a:spAutoFit/>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p>
          <a:p>
            <a:pPr lvl="1"/>
            <a:endParaRPr lang="en-US" dirty="0"/>
          </a:p>
        </p:txBody>
      </p:sp>
      <p:sp>
        <p:nvSpPr>
          <p:cNvPr id="10" name="Title 9">
            <a:extLst>
              <a:ext uri="{FF2B5EF4-FFF2-40B4-BE49-F238E27FC236}">
                <a16:creationId xmlns:a16="http://schemas.microsoft.com/office/drawing/2014/main" id="{293B54E4-3501-8423-3232-C5EBADAE7024}"/>
              </a:ext>
            </a:extLst>
          </p:cNvPr>
          <p:cNvSpPr>
            <a:spLocks noGrp="1"/>
          </p:cNvSpPr>
          <p:nvPr>
            <p:ph type="title"/>
          </p:nvPr>
        </p:nvSpPr>
        <p:spPr/>
        <p:txBody>
          <a:bodyPr/>
          <a:lstStyle>
            <a:lvl1pPr>
              <a:defRPr b="1">
                <a:latin typeface="+mj-lt"/>
              </a:defRPr>
            </a:lvl1pPr>
          </a:lstStyle>
          <a:p>
            <a:r>
              <a:rPr lang="en-US"/>
              <a:t>Click to edit Master title style</a:t>
            </a:r>
            <a:endParaRPr lang="en-NZ" dirty="0"/>
          </a:p>
        </p:txBody>
      </p:sp>
      <p:sp>
        <p:nvSpPr>
          <p:cNvPr id="14" name="Footer Placeholder 4">
            <a:extLst>
              <a:ext uri="{FF2B5EF4-FFF2-40B4-BE49-F238E27FC236}">
                <a16:creationId xmlns:a16="http://schemas.microsoft.com/office/drawing/2014/main" id="{00C1053C-E1E6-CF25-F2F8-8B35C963C732}"/>
              </a:ext>
            </a:extLst>
          </p:cNvPr>
          <p:cNvSpPr>
            <a:spLocks noGrp="1"/>
          </p:cNvSpPr>
          <p:nvPr>
            <p:ph type="ftr" sz="quarter" idx="24"/>
          </p:nvPr>
        </p:nvSpPr>
        <p:spPr>
          <a:xfrm>
            <a:off x="825501" y="5883275"/>
            <a:ext cx="6942138" cy="330200"/>
          </a:xfrm>
        </p:spPr>
        <p:txBody>
          <a:bodyPr/>
          <a:lstStyle/>
          <a:p>
            <a:endParaRPr lang="en-US" dirty="0"/>
          </a:p>
        </p:txBody>
      </p:sp>
    </p:spTree>
    <p:extLst>
      <p:ext uri="{BB962C8B-B14F-4D97-AF65-F5344CB8AC3E}">
        <p14:creationId xmlns:p14="http://schemas.microsoft.com/office/powerpoint/2010/main" val="24053921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4" pos="2626">
          <p15:clr>
            <a:srgbClr val="FBAE40"/>
          </p15:clr>
        </p15:guide>
        <p15:guide id="5" pos="2786">
          <p15:clr>
            <a:srgbClr val="FBAE40"/>
          </p15:clr>
        </p15:guide>
        <p15:guide id="6" pos="4893">
          <p15:clr>
            <a:srgbClr val="FBAE40"/>
          </p15:clr>
        </p15:guide>
        <p15:guide id="7" pos="5053">
          <p15:clr>
            <a:srgbClr val="FBAE40"/>
          </p15:clr>
        </p15:guide>
        <p15:guide id="8" orient="horz" pos="100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D552C9-E987-9F67-CC17-0A4739EA5F7E}"/>
              </a:ext>
            </a:extLst>
          </p:cNvPr>
          <p:cNvPicPr>
            <a:picLocks noChangeAspect="1"/>
          </p:cNvPicPr>
          <p:nvPr userDrawn="1"/>
        </p:nvPicPr>
        <p:blipFill>
          <a:blip r:embed="rId2"/>
          <a:stretch>
            <a:fillRect/>
          </a:stretch>
        </p:blipFill>
        <p:spPr>
          <a:xfrm>
            <a:off x="9771700" y="5220000"/>
            <a:ext cx="1594800" cy="1086497"/>
          </a:xfrm>
          <a:prstGeom prst="rect">
            <a:avLst/>
          </a:prstGeom>
        </p:spPr>
      </p:pic>
      <p:sp>
        <p:nvSpPr>
          <p:cNvPr id="6" name="Picture Placeholder 5">
            <a:extLst>
              <a:ext uri="{FF2B5EF4-FFF2-40B4-BE49-F238E27FC236}">
                <a16:creationId xmlns:a16="http://schemas.microsoft.com/office/drawing/2014/main" id="{0BA53C00-4EAF-0D0E-F73E-40811E4BDBEB}"/>
              </a:ext>
            </a:extLst>
          </p:cNvPr>
          <p:cNvSpPr>
            <a:spLocks noGrp="1"/>
          </p:cNvSpPr>
          <p:nvPr>
            <p:ph type="pic" sz="quarter" idx="13"/>
          </p:nvPr>
        </p:nvSpPr>
        <p:spPr>
          <a:xfrm>
            <a:off x="0" y="0"/>
            <a:ext cx="12191999" cy="6858000"/>
          </a:xfrm>
          <a:custGeom>
            <a:avLst/>
            <a:gdLst>
              <a:gd name="connsiteX0" fmla="*/ 11305805 w 12191999"/>
              <a:gd name="connsiteY0" fmla="*/ 6250849 h 6858000"/>
              <a:gd name="connsiteX1" fmla="*/ 11319611 w 12191999"/>
              <a:gd name="connsiteY1" fmla="*/ 6265545 h 6858000"/>
              <a:gd name="connsiteX2" fmla="*/ 11298870 w 12191999"/>
              <a:gd name="connsiteY2" fmla="*/ 6296401 h 6858000"/>
              <a:gd name="connsiteX3" fmla="*/ 11291745 w 12191999"/>
              <a:gd name="connsiteY3" fmla="*/ 6296211 h 6858000"/>
              <a:gd name="connsiteX4" fmla="*/ 11297980 w 12191999"/>
              <a:gd name="connsiteY4" fmla="*/ 6251167 h 6858000"/>
              <a:gd name="connsiteX5" fmla="*/ 11297916 w 12191999"/>
              <a:gd name="connsiteY5" fmla="*/ 6251167 h 6858000"/>
              <a:gd name="connsiteX6" fmla="*/ 11305805 w 12191999"/>
              <a:gd name="connsiteY6" fmla="*/ 6250849 h 6858000"/>
              <a:gd name="connsiteX7" fmla="*/ 11143140 w 12191999"/>
              <a:gd name="connsiteY7" fmla="*/ 6250849 h 6858000"/>
              <a:gd name="connsiteX8" fmla="*/ 11146180 w 12191999"/>
              <a:gd name="connsiteY8" fmla="*/ 6278715 h 6858000"/>
              <a:gd name="connsiteX9" fmla="*/ 11132183 w 12191999"/>
              <a:gd name="connsiteY9" fmla="*/ 6278715 h 6858000"/>
              <a:gd name="connsiteX10" fmla="*/ 10992295 w 12191999"/>
              <a:gd name="connsiteY10" fmla="*/ 6250849 h 6858000"/>
              <a:gd name="connsiteX11" fmla="*/ 10995335 w 12191999"/>
              <a:gd name="connsiteY11" fmla="*/ 6278715 h 6858000"/>
              <a:gd name="connsiteX12" fmla="*/ 10981338 w 12191999"/>
              <a:gd name="connsiteY12" fmla="*/ 6278715 h 6858000"/>
              <a:gd name="connsiteX13" fmla="*/ 11143126 w 12191999"/>
              <a:gd name="connsiteY13" fmla="*/ 6250721 h 6858000"/>
              <a:gd name="connsiteX14" fmla="*/ 11143190 w 12191999"/>
              <a:gd name="connsiteY14" fmla="*/ 6250721 h 6858000"/>
              <a:gd name="connsiteX15" fmla="*/ 11143140 w 12191999"/>
              <a:gd name="connsiteY15" fmla="*/ 6250849 h 6858000"/>
              <a:gd name="connsiteX16" fmla="*/ 10992281 w 12191999"/>
              <a:gd name="connsiteY16" fmla="*/ 6250721 h 6858000"/>
              <a:gd name="connsiteX17" fmla="*/ 10992345 w 12191999"/>
              <a:gd name="connsiteY17" fmla="*/ 6250721 h 6858000"/>
              <a:gd name="connsiteX18" fmla="*/ 10992295 w 12191999"/>
              <a:gd name="connsiteY18" fmla="*/ 6250849 h 6858000"/>
              <a:gd name="connsiteX19" fmla="*/ 11198222 w 12191999"/>
              <a:gd name="connsiteY19" fmla="*/ 6237870 h 6858000"/>
              <a:gd name="connsiteX20" fmla="*/ 11188106 w 12191999"/>
              <a:gd name="connsiteY20" fmla="*/ 6309380 h 6858000"/>
              <a:gd name="connsiteX21" fmla="*/ 11205475 w 12191999"/>
              <a:gd name="connsiteY21" fmla="*/ 6309380 h 6858000"/>
              <a:gd name="connsiteX22" fmla="*/ 11210310 w 12191999"/>
              <a:gd name="connsiteY22" fmla="*/ 6274834 h 6858000"/>
              <a:gd name="connsiteX23" fmla="*/ 11210819 w 12191999"/>
              <a:gd name="connsiteY23" fmla="*/ 6266181 h 6858000"/>
              <a:gd name="connsiteX24" fmla="*/ 11229841 w 12191999"/>
              <a:gd name="connsiteY24" fmla="*/ 6309380 h 6858000"/>
              <a:gd name="connsiteX25" fmla="*/ 11247910 w 12191999"/>
              <a:gd name="connsiteY25" fmla="*/ 6309380 h 6858000"/>
              <a:gd name="connsiteX26" fmla="*/ 11257835 w 12191999"/>
              <a:gd name="connsiteY26" fmla="*/ 6237870 h 6858000"/>
              <a:gd name="connsiteX27" fmla="*/ 11240657 w 12191999"/>
              <a:gd name="connsiteY27" fmla="*/ 6237870 h 6858000"/>
              <a:gd name="connsiteX28" fmla="*/ 11236013 w 12191999"/>
              <a:gd name="connsiteY28" fmla="*/ 6270889 h 6858000"/>
              <a:gd name="connsiteX29" fmla="*/ 11235377 w 12191999"/>
              <a:gd name="connsiteY29" fmla="*/ 6281069 h 6858000"/>
              <a:gd name="connsiteX30" fmla="*/ 11216354 w 12191999"/>
              <a:gd name="connsiteY30" fmla="*/ 6237870 h 6858000"/>
              <a:gd name="connsiteX31" fmla="*/ 11132565 w 12191999"/>
              <a:gd name="connsiteY31" fmla="*/ 6237870 h 6858000"/>
              <a:gd name="connsiteX32" fmla="*/ 11101327 w 12191999"/>
              <a:gd name="connsiteY32" fmla="*/ 6309380 h 6858000"/>
              <a:gd name="connsiteX33" fmla="*/ 11120159 w 12191999"/>
              <a:gd name="connsiteY33" fmla="*/ 6309380 h 6858000"/>
              <a:gd name="connsiteX34" fmla="*/ 11126521 w 12191999"/>
              <a:gd name="connsiteY34" fmla="*/ 6293029 h 6858000"/>
              <a:gd name="connsiteX35" fmla="*/ 11147770 w 12191999"/>
              <a:gd name="connsiteY35" fmla="*/ 6293029 h 6858000"/>
              <a:gd name="connsiteX36" fmla="*/ 11149616 w 12191999"/>
              <a:gd name="connsiteY36" fmla="*/ 6309380 h 6858000"/>
              <a:gd name="connsiteX37" fmla="*/ 11168129 w 12191999"/>
              <a:gd name="connsiteY37" fmla="*/ 6309380 h 6858000"/>
              <a:gd name="connsiteX38" fmla="*/ 11157123 w 12191999"/>
              <a:gd name="connsiteY38" fmla="*/ 6237870 h 6858000"/>
              <a:gd name="connsiteX39" fmla="*/ 11047122 w 12191999"/>
              <a:gd name="connsiteY39" fmla="*/ 6237870 h 6858000"/>
              <a:gd name="connsiteX40" fmla="*/ 11040378 w 12191999"/>
              <a:gd name="connsiteY40" fmla="*/ 6285713 h 6858000"/>
              <a:gd name="connsiteX41" fmla="*/ 11039996 w 12191999"/>
              <a:gd name="connsiteY41" fmla="*/ 6291057 h 6858000"/>
              <a:gd name="connsiteX42" fmla="*/ 11066272 w 12191999"/>
              <a:gd name="connsiteY42" fmla="*/ 6310716 h 6858000"/>
              <a:gd name="connsiteX43" fmla="*/ 11080968 w 12191999"/>
              <a:gd name="connsiteY43" fmla="*/ 6308998 h 6858000"/>
              <a:gd name="connsiteX44" fmla="*/ 11083004 w 12191999"/>
              <a:gd name="connsiteY44" fmla="*/ 6294875 h 6858000"/>
              <a:gd name="connsiteX45" fmla="*/ 11070280 w 12191999"/>
              <a:gd name="connsiteY45" fmla="*/ 6296401 h 6858000"/>
              <a:gd name="connsiteX46" fmla="*/ 11058001 w 12191999"/>
              <a:gd name="connsiteY46" fmla="*/ 6288258 h 6858000"/>
              <a:gd name="connsiteX47" fmla="*/ 11058192 w 12191999"/>
              <a:gd name="connsiteY47" fmla="*/ 6285713 h 6858000"/>
              <a:gd name="connsiteX48" fmla="*/ 11064935 w 12191999"/>
              <a:gd name="connsiteY48" fmla="*/ 6237870 h 6858000"/>
              <a:gd name="connsiteX49" fmla="*/ 10981720 w 12191999"/>
              <a:gd name="connsiteY49" fmla="*/ 6237870 h 6858000"/>
              <a:gd name="connsiteX50" fmla="*/ 10950482 w 12191999"/>
              <a:gd name="connsiteY50" fmla="*/ 6309380 h 6858000"/>
              <a:gd name="connsiteX51" fmla="*/ 10969314 w 12191999"/>
              <a:gd name="connsiteY51" fmla="*/ 6309380 h 6858000"/>
              <a:gd name="connsiteX52" fmla="*/ 10975676 w 12191999"/>
              <a:gd name="connsiteY52" fmla="*/ 6293029 h 6858000"/>
              <a:gd name="connsiteX53" fmla="*/ 10996925 w 12191999"/>
              <a:gd name="connsiteY53" fmla="*/ 6293029 h 6858000"/>
              <a:gd name="connsiteX54" fmla="*/ 10998770 w 12191999"/>
              <a:gd name="connsiteY54" fmla="*/ 6309380 h 6858000"/>
              <a:gd name="connsiteX55" fmla="*/ 11017284 w 12191999"/>
              <a:gd name="connsiteY55" fmla="*/ 6309380 h 6858000"/>
              <a:gd name="connsiteX56" fmla="*/ 11006278 w 12191999"/>
              <a:gd name="connsiteY56" fmla="*/ 6237870 h 6858000"/>
              <a:gd name="connsiteX57" fmla="*/ 10811151 w 12191999"/>
              <a:gd name="connsiteY57" fmla="*/ 6237870 h 6858000"/>
              <a:gd name="connsiteX58" fmla="*/ 10809179 w 12191999"/>
              <a:gd name="connsiteY58" fmla="*/ 6252248 h 6858000"/>
              <a:gd name="connsiteX59" fmla="*/ 10839781 w 12191999"/>
              <a:gd name="connsiteY59" fmla="*/ 6252248 h 6858000"/>
              <a:gd name="connsiteX60" fmla="*/ 10802244 w 12191999"/>
              <a:gd name="connsiteY60" fmla="*/ 6294875 h 6858000"/>
              <a:gd name="connsiteX61" fmla="*/ 10800081 w 12191999"/>
              <a:gd name="connsiteY61" fmla="*/ 6309380 h 6858000"/>
              <a:gd name="connsiteX62" fmla="*/ 10854095 w 12191999"/>
              <a:gd name="connsiteY62" fmla="*/ 6309380 h 6858000"/>
              <a:gd name="connsiteX63" fmla="*/ 10856195 w 12191999"/>
              <a:gd name="connsiteY63" fmla="*/ 6295002 h 6858000"/>
              <a:gd name="connsiteX64" fmla="*/ 10824193 w 12191999"/>
              <a:gd name="connsiteY64" fmla="*/ 6295002 h 6858000"/>
              <a:gd name="connsiteX65" fmla="*/ 10861475 w 12191999"/>
              <a:gd name="connsiteY65" fmla="*/ 6252439 h 6858000"/>
              <a:gd name="connsiteX66" fmla="*/ 10863448 w 12191999"/>
              <a:gd name="connsiteY66" fmla="*/ 6237870 h 6858000"/>
              <a:gd name="connsiteX67" fmla="*/ 10656616 w 12191999"/>
              <a:gd name="connsiteY67" fmla="*/ 6237870 h 6858000"/>
              <a:gd name="connsiteX68" fmla="*/ 10662787 w 12191999"/>
              <a:gd name="connsiteY68" fmla="*/ 6309380 h 6858000"/>
              <a:gd name="connsiteX69" fmla="*/ 10683909 w 12191999"/>
              <a:gd name="connsiteY69" fmla="*/ 6309380 h 6858000"/>
              <a:gd name="connsiteX70" fmla="*/ 10698033 w 12191999"/>
              <a:gd name="connsiteY70" fmla="*/ 6272925 h 6858000"/>
              <a:gd name="connsiteX71" fmla="*/ 10700069 w 12191999"/>
              <a:gd name="connsiteY71" fmla="*/ 6266690 h 6858000"/>
              <a:gd name="connsiteX72" fmla="*/ 10700260 w 12191999"/>
              <a:gd name="connsiteY72" fmla="*/ 6272925 h 6858000"/>
              <a:gd name="connsiteX73" fmla="*/ 10704395 w 12191999"/>
              <a:gd name="connsiteY73" fmla="*/ 6309380 h 6858000"/>
              <a:gd name="connsiteX74" fmla="*/ 10725581 w 12191999"/>
              <a:gd name="connsiteY74" fmla="*/ 6309380 h 6858000"/>
              <a:gd name="connsiteX75" fmla="*/ 10751666 w 12191999"/>
              <a:gd name="connsiteY75" fmla="*/ 6237870 h 6858000"/>
              <a:gd name="connsiteX76" fmla="*/ 10732707 w 12191999"/>
              <a:gd name="connsiteY76" fmla="*/ 6237870 h 6858000"/>
              <a:gd name="connsiteX77" fmla="*/ 10718392 w 12191999"/>
              <a:gd name="connsiteY77" fmla="*/ 6281387 h 6858000"/>
              <a:gd name="connsiteX78" fmla="*/ 10715084 w 12191999"/>
              <a:gd name="connsiteY78" fmla="*/ 6292075 h 6858000"/>
              <a:gd name="connsiteX79" fmla="*/ 10715275 w 12191999"/>
              <a:gd name="connsiteY79" fmla="*/ 6281387 h 6858000"/>
              <a:gd name="connsiteX80" fmla="*/ 10712475 w 12191999"/>
              <a:gd name="connsiteY80" fmla="*/ 6241687 h 6858000"/>
              <a:gd name="connsiteX81" fmla="*/ 10694534 w 12191999"/>
              <a:gd name="connsiteY81" fmla="*/ 6241687 h 6858000"/>
              <a:gd name="connsiteX82" fmla="*/ 10680792 w 12191999"/>
              <a:gd name="connsiteY82" fmla="*/ 6281387 h 6858000"/>
              <a:gd name="connsiteX83" fmla="*/ 10677611 w 12191999"/>
              <a:gd name="connsiteY83" fmla="*/ 6292330 h 6858000"/>
              <a:gd name="connsiteX84" fmla="*/ 10677802 w 12191999"/>
              <a:gd name="connsiteY84" fmla="*/ 6281387 h 6858000"/>
              <a:gd name="connsiteX85" fmla="*/ 10675257 w 12191999"/>
              <a:gd name="connsiteY85" fmla="*/ 6237870 h 6858000"/>
              <a:gd name="connsiteX86" fmla="*/ 10503289 w 12191999"/>
              <a:gd name="connsiteY86" fmla="*/ 6237870 h 6858000"/>
              <a:gd name="connsiteX87" fmla="*/ 10493237 w 12191999"/>
              <a:gd name="connsiteY87" fmla="*/ 6309380 h 6858000"/>
              <a:gd name="connsiteX88" fmla="*/ 10510606 w 12191999"/>
              <a:gd name="connsiteY88" fmla="*/ 6309380 h 6858000"/>
              <a:gd name="connsiteX89" fmla="*/ 10515441 w 12191999"/>
              <a:gd name="connsiteY89" fmla="*/ 6274834 h 6858000"/>
              <a:gd name="connsiteX90" fmla="*/ 10515886 w 12191999"/>
              <a:gd name="connsiteY90" fmla="*/ 6266181 h 6858000"/>
              <a:gd name="connsiteX91" fmla="*/ 10534972 w 12191999"/>
              <a:gd name="connsiteY91" fmla="*/ 6309380 h 6858000"/>
              <a:gd name="connsiteX92" fmla="*/ 10552977 w 12191999"/>
              <a:gd name="connsiteY92" fmla="*/ 6309380 h 6858000"/>
              <a:gd name="connsiteX93" fmla="*/ 10562966 w 12191999"/>
              <a:gd name="connsiteY93" fmla="*/ 6237870 h 6858000"/>
              <a:gd name="connsiteX94" fmla="*/ 10545724 w 12191999"/>
              <a:gd name="connsiteY94" fmla="*/ 6237870 h 6858000"/>
              <a:gd name="connsiteX95" fmla="*/ 10541080 w 12191999"/>
              <a:gd name="connsiteY95" fmla="*/ 6270889 h 6858000"/>
              <a:gd name="connsiteX96" fmla="*/ 10540507 w 12191999"/>
              <a:gd name="connsiteY96" fmla="*/ 6281069 h 6858000"/>
              <a:gd name="connsiteX97" fmla="*/ 10521485 w 12191999"/>
              <a:gd name="connsiteY97" fmla="*/ 6237870 h 6858000"/>
              <a:gd name="connsiteX98" fmla="*/ 10890232 w 12191999"/>
              <a:gd name="connsiteY98" fmla="*/ 6237806 h 6858000"/>
              <a:gd name="connsiteX99" fmla="*/ 10883552 w 12191999"/>
              <a:gd name="connsiteY99" fmla="*/ 6285267 h 6858000"/>
              <a:gd name="connsiteX100" fmla="*/ 10883170 w 12191999"/>
              <a:gd name="connsiteY100" fmla="*/ 6290230 h 6858000"/>
              <a:gd name="connsiteX101" fmla="*/ 10911481 w 12191999"/>
              <a:gd name="connsiteY101" fmla="*/ 6310716 h 6858000"/>
              <a:gd name="connsiteX102" fmla="*/ 10929423 w 12191999"/>
              <a:gd name="connsiteY102" fmla="*/ 6308998 h 6858000"/>
              <a:gd name="connsiteX103" fmla="*/ 10931458 w 12191999"/>
              <a:gd name="connsiteY103" fmla="*/ 6295001 h 6858000"/>
              <a:gd name="connsiteX104" fmla="*/ 10915744 w 12191999"/>
              <a:gd name="connsiteY104" fmla="*/ 6296401 h 6858000"/>
              <a:gd name="connsiteX105" fmla="*/ 10901366 w 12191999"/>
              <a:gd name="connsiteY105" fmla="*/ 6288003 h 6858000"/>
              <a:gd name="connsiteX106" fmla="*/ 10901493 w 12191999"/>
              <a:gd name="connsiteY106" fmla="*/ 6285967 h 6858000"/>
              <a:gd name="connsiteX107" fmla="*/ 10902320 w 12191999"/>
              <a:gd name="connsiteY107" fmla="*/ 6280241 h 6858000"/>
              <a:gd name="connsiteX108" fmla="*/ 10929868 w 12191999"/>
              <a:gd name="connsiteY108" fmla="*/ 6280241 h 6858000"/>
              <a:gd name="connsiteX109" fmla="*/ 10931967 w 12191999"/>
              <a:gd name="connsiteY109" fmla="*/ 6266054 h 6858000"/>
              <a:gd name="connsiteX110" fmla="*/ 10904356 w 12191999"/>
              <a:gd name="connsiteY110" fmla="*/ 6266054 h 6858000"/>
              <a:gd name="connsiteX111" fmla="*/ 10906264 w 12191999"/>
              <a:gd name="connsiteY111" fmla="*/ 6252121 h 6858000"/>
              <a:gd name="connsiteX112" fmla="*/ 10937502 w 12191999"/>
              <a:gd name="connsiteY112" fmla="*/ 6252121 h 6858000"/>
              <a:gd name="connsiteX113" fmla="*/ 10939411 w 12191999"/>
              <a:gd name="connsiteY113" fmla="*/ 6237806 h 6858000"/>
              <a:gd name="connsiteX114" fmla="*/ 10586505 w 12191999"/>
              <a:gd name="connsiteY114" fmla="*/ 6237806 h 6858000"/>
              <a:gd name="connsiteX115" fmla="*/ 10579825 w 12191999"/>
              <a:gd name="connsiteY115" fmla="*/ 6285267 h 6858000"/>
              <a:gd name="connsiteX116" fmla="*/ 10579443 w 12191999"/>
              <a:gd name="connsiteY116" fmla="*/ 6290230 h 6858000"/>
              <a:gd name="connsiteX117" fmla="*/ 10607754 w 12191999"/>
              <a:gd name="connsiteY117" fmla="*/ 6310716 h 6858000"/>
              <a:gd name="connsiteX118" fmla="*/ 10625696 w 12191999"/>
              <a:gd name="connsiteY118" fmla="*/ 6308998 h 6858000"/>
              <a:gd name="connsiteX119" fmla="*/ 10627731 w 12191999"/>
              <a:gd name="connsiteY119" fmla="*/ 6295001 h 6858000"/>
              <a:gd name="connsiteX120" fmla="*/ 10612017 w 12191999"/>
              <a:gd name="connsiteY120" fmla="*/ 6296401 h 6858000"/>
              <a:gd name="connsiteX121" fmla="*/ 10597639 w 12191999"/>
              <a:gd name="connsiteY121" fmla="*/ 6288003 h 6858000"/>
              <a:gd name="connsiteX122" fmla="*/ 10597766 w 12191999"/>
              <a:gd name="connsiteY122" fmla="*/ 6285967 h 6858000"/>
              <a:gd name="connsiteX123" fmla="*/ 10598593 w 12191999"/>
              <a:gd name="connsiteY123" fmla="*/ 6280241 h 6858000"/>
              <a:gd name="connsiteX124" fmla="*/ 10626141 w 12191999"/>
              <a:gd name="connsiteY124" fmla="*/ 6280241 h 6858000"/>
              <a:gd name="connsiteX125" fmla="*/ 10628240 w 12191999"/>
              <a:gd name="connsiteY125" fmla="*/ 6266054 h 6858000"/>
              <a:gd name="connsiteX126" fmla="*/ 10600629 w 12191999"/>
              <a:gd name="connsiteY126" fmla="*/ 6266054 h 6858000"/>
              <a:gd name="connsiteX127" fmla="*/ 10602537 w 12191999"/>
              <a:gd name="connsiteY127" fmla="*/ 6252121 h 6858000"/>
              <a:gd name="connsiteX128" fmla="*/ 10633775 w 12191999"/>
              <a:gd name="connsiteY128" fmla="*/ 6252121 h 6858000"/>
              <a:gd name="connsiteX129" fmla="*/ 10635684 w 12191999"/>
              <a:gd name="connsiteY129" fmla="*/ 6237806 h 6858000"/>
              <a:gd name="connsiteX130" fmla="*/ 11307014 w 12191999"/>
              <a:gd name="connsiteY130" fmla="*/ 6236534 h 6858000"/>
              <a:gd name="connsiteX131" fmla="*/ 11281947 w 12191999"/>
              <a:gd name="connsiteY131" fmla="*/ 6239142 h 6858000"/>
              <a:gd name="connsiteX132" fmla="*/ 11281883 w 12191999"/>
              <a:gd name="connsiteY132" fmla="*/ 6239142 h 6858000"/>
              <a:gd name="connsiteX133" fmla="*/ 11272213 w 12191999"/>
              <a:gd name="connsiteY133" fmla="*/ 6307853 h 6858000"/>
              <a:gd name="connsiteX134" fmla="*/ 11296580 w 12191999"/>
              <a:gd name="connsiteY134" fmla="*/ 6310653 h 6858000"/>
              <a:gd name="connsiteX135" fmla="*/ 11337616 w 12191999"/>
              <a:gd name="connsiteY135" fmla="*/ 6265227 h 6858000"/>
              <a:gd name="connsiteX136" fmla="*/ 11307014 w 12191999"/>
              <a:gd name="connsiteY136" fmla="*/ 6236534 h 6858000"/>
              <a:gd name="connsiteX137" fmla="*/ 10781377 w 12191999"/>
              <a:gd name="connsiteY137" fmla="*/ 6050888 h 6858000"/>
              <a:gd name="connsiteX138" fmla="*/ 10781368 w 12191999"/>
              <a:gd name="connsiteY138" fmla="*/ 6050951 h 6858000"/>
              <a:gd name="connsiteX139" fmla="*/ 10781313 w 12191999"/>
              <a:gd name="connsiteY139" fmla="*/ 6050951 h 6858000"/>
              <a:gd name="connsiteX140" fmla="*/ 10904801 w 12191999"/>
              <a:gd name="connsiteY140" fmla="*/ 6047452 h 6858000"/>
              <a:gd name="connsiteX141" fmla="*/ 10925287 w 12191999"/>
              <a:gd name="connsiteY141" fmla="*/ 6074746 h 6858000"/>
              <a:gd name="connsiteX142" fmla="*/ 10893159 w 12191999"/>
              <a:gd name="connsiteY142" fmla="*/ 6134168 h 6858000"/>
              <a:gd name="connsiteX143" fmla="*/ 10872673 w 12191999"/>
              <a:gd name="connsiteY143" fmla="*/ 6106874 h 6858000"/>
              <a:gd name="connsiteX144" fmla="*/ 10904801 w 12191999"/>
              <a:gd name="connsiteY144" fmla="*/ 6047452 h 6858000"/>
              <a:gd name="connsiteX145" fmla="*/ 10348244 w 12191999"/>
              <a:gd name="connsiteY145" fmla="*/ 6045734 h 6858000"/>
              <a:gd name="connsiteX146" fmla="*/ 10366185 w 12191999"/>
              <a:gd name="connsiteY146" fmla="*/ 6062530 h 6858000"/>
              <a:gd name="connsiteX147" fmla="*/ 10366122 w 12191999"/>
              <a:gd name="connsiteY147" fmla="*/ 6062530 h 6858000"/>
              <a:gd name="connsiteX148" fmla="*/ 10364722 w 12191999"/>
              <a:gd name="connsiteY148" fmla="*/ 6073346 h 6858000"/>
              <a:gd name="connsiteX149" fmla="*/ 10321205 w 12191999"/>
              <a:gd name="connsiteY149" fmla="*/ 6073346 h 6858000"/>
              <a:gd name="connsiteX150" fmla="*/ 10348244 w 12191999"/>
              <a:gd name="connsiteY150" fmla="*/ 6045734 h 6858000"/>
              <a:gd name="connsiteX151" fmla="*/ 10196953 w 12191999"/>
              <a:gd name="connsiteY151" fmla="*/ 6045734 h 6858000"/>
              <a:gd name="connsiteX152" fmla="*/ 10214894 w 12191999"/>
              <a:gd name="connsiteY152" fmla="*/ 6062530 h 6858000"/>
              <a:gd name="connsiteX153" fmla="*/ 10214831 w 12191999"/>
              <a:gd name="connsiteY153" fmla="*/ 6062530 h 6858000"/>
              <a:gd name="connsiteX154" fmla="*/ 10213431 w 12191999"/>
              <a:gd name="connsiteY154" fmla="*/ 6073346 h 6858000"/>
              <a:gd name="connsiteX155" fmla="*/ 10169914 w 12191999"/>
              <a:gd name="connsiteY155" fmla="*/ 6073346 h 6858000"/>
              <a:gd name="connsiteX156" fmla="*/ 10196953 w 12191999"/>
              <a:gd name="connsiteY156" fmla="*/ 6045734 h 6858000"/>
              <a:gd name="connsiteX157" fmla="*/ 10981529 w 12191999"/>
              <a:gd name="connsiteY157" fmla="*/ 6012206 h 6858000"/>
              <a:gd name="connsiteX158" fmla="*/ 11001697 w 12191999"/>
              <a:gd name="connsiteY158" fmla="*/ 6169477 h 6858000"/>
              <a:gd name="connsiteX159" fmla="*/ 11056347 w 12191999"/>
              <a:gd name="connsiteY159" fmla="*/ 6169477 h 6858000"/>
              <a:gd name="connsiteX160" fmla="*/ 11083641 w 12191999"/>
              <a:gd name="connsiteY160" fmla="*/ 6101212 h 6858000"/>
              <a:gd name="connsiteX161" fmla="*/ 11091021 w 12191999"/>
              <a:gd name="connsiteY161" fmla="*/ 6077863 h 6858000"/>
              <a:gd name="connsiteX162" fmla="*/ 11091848 w 12191999"/>
              <a:gd name="connsiteY162" fmla="*/ 6101212 h 6858000"/>
              <a:gd name="connsiteX163" fmla="*/ 11099546 w 12191999"/>
              <a:gd name="connsiteY163" fmla="*/ 6169477 h 6858000"/>
              <a:gd name="connsiteX164" fmla="*/ 11154133 w 12191999"/>
              <a:gd name="connsiteY164" fmla="*/ 6169477 h 6858000"/>
              <a:gd name="connsiteX165" fmla="*/ 11218454 w 12191999"/>
              <a:gd name="connsiteY165" fmla="*/ 6012206 h 6858000"/>
              <a:gd name="connsiteX166" fmla="*/ 11168384 w 12191999"/>
              <a:gd name="connsiteY166" fmla="*/ 6012206 h 6858000"/>
              <a:gd name="connsiteX167" fmla="*/ 11129385 w 12191999"/>
              <a:gd name="connsiteY167" fmla="*/ 6122270 h 6858000"/>
              <a:gd name="connsiteX168" fmla="*/ 11121177 w 12191999"/>
              <a:gd name="connsiteY168" fmla="*/ 6012206 h 6858000"/>
              <a:gd name="connsiteX169" fmla="*/ 11078233 w 12191999"/>
              <a:gd name="connsiteY169" fmla="*/ 6012206 h 6858000"/>
              <a:gd name="connsiteX170" fmla="*/ 11039552 w 12191999"/>
              <a:gd name="connsiteY170" fmla="*/ 6122270 h 6858000"/>
              <a:gd name="connsiteX171" fmla="*/ 11031026 w 12191999"/>
              <a:gd name="connsiteY171" fmla="*/ 6012206 h 6858000"/>
              <a:gd name="connsiteX172" fmla="*/ 9971734 w 12191999"/>
              <a:gd name="connsiteY172" fmla="*/ 6012079 h 6858000"/>
              <a:gd name="connsiteX173" fmla="*/ 9958628 w 12191999"/>
              <a:gd name="connsiteY173" fmla="*/ 6106493 h 6858000"/>
              <a:gd name="connsiteX174" fmla="*/ 9957483 w 12191999"/>
              <a:gd name="connsiteY174" fmla="*/ 6123289 h 6858000"/>
              <a:gd name="connsiteX175" fmla="*/ 10019450 w 12191999"/>
              <a:gd name="connsiteY175" fmla="*/ 6173040 h 6858000"/>
              <a:gd name="connsiteX176" fmla="*/ 10093950 w 12191999"/>
              <a:gd name="connsiteY176" fmla="*/ 6159425 h 6858000"/>
              <a:gd name="connsiteX177" fmla="*/ 10114436 w 12191999"/>
              <a:gd name="connsiteY177" fmla="*/ 6012143 h 6858000"/>
              <a:gd name="connsiteX178" fmla="*/ 10065257 w 12191999"/>
              <a:gd name="connsiteY178" fmla="*/ 6012143 h 6858000"/>
              <a:gd name="connsiteX179" fmla="*/ 10048779 w 12191999"/>
              <a:gd name="connsiteY179" fmla="*/ 6131305 h 6858000"/>
              <a:gd name="connsiteX180" fmla="*/ 10027721 w 12191999"/>
              <a:gd name="connsiteY180" fmla="*/ 6134168 h 6858000"/>
              <a:gd name="connsiteX181" fmla="*/ 10006408 w 12191999"/>
              <a:gd name="connsiteY181" fmla="*/ 6117690 h 6858000"/>
              <a:gd name="connsiteX182" fmla="*/ 10006980 w 12191999"/>
              <a:gd name="connsiteY182" fmla="*/ 6112028 h 6858000"/>
              <a:gd name="connsiteX183" fmla="*/ 10006980 w 12191999"/>
              <a:gd name="connsiteY183" fmla="*/ 6111900 h 6858000"/>
              <a:gd name="connsiteX184" fmla="*/ 10020913 w 12191999"/>
              <a:gd name="connsiteY184" fmla="*/ 6012079 h 6858000"/>
              <a:gd name="connsiteX185" fmla="*/ 10652099 w 12191999"/>
              <a:gd name="connsiteY185" fmla="*/ 6008770 h 6858000"/>
              <a:gd name="connsiteX186" fmla="*/ 10582688 w 12191999"/>
              <a:gd name="connsiteY186" fmla="*/ 6059985 h 6858000"/>
              <a:gd name="connsiteX187" fmla="*/ 10628750 w 12191999"/>
              <a:gd name="connsiteY187" fmla="*/ 6110627 h 6858000"/>
              <a:gd name="connsiteX188" fmla="*/ 10652608 w 12191999"/>
              <a:gd name="connsiteY188" fmla="*/ 6125388 h 6858000"/>
              <a:gd name="connsiteX189" fmla="*/ 10628750 w 12191999"/>
              <a:gd name="connsiteY189" fmla="*/ 6135631 h 6858000"/>
              <a:gd name="connsiteX190" fmla="*/ 10583515 w 12191999"/>
              <a:gd name="connsiteY190" fmla="*/ 6127105 h 6858000"/>
              <a:gd name="connsiteX191" fmla="*/ 10572127 w 12191999"/>
              <a:gd name="connsiteY191" fmla="*/ 6163242 h 6858000"/>
              <a:gd name="connsiteX192" fmla="*/ 10627859 w 12191999"/>
              <a:gd name="connsiteY192" fmla="*/ 6172912 h 6858000"/>
              <a:gd name="connsiteX193" fmla="*/ 10699497 w 12191999"/>
              <a:gd name="connsiteY193" fmla="*/ 6118007 h 6858000"/>
              <a:gd name="connsiteX194" fmla="*/ 10655407 w 12191999"/>
              <a:gd name="connsiteY194" fmla="*/ 6070228 h 6858000"/>
              <a:gd name="connsiteX195" fmla="*/ 10629259 w 12191999"/>
              <a:gd name="connsiteY195" fmla="*/ 6055977 h 6858000"/>
              <a:gd name="connsiteX196" fmla="*/ 10629322 w 12191999"/>
              <a:gd name="connsiteY196" fmla="*/ 6055977 h 6858000"/>
              <a:gd name="connsiteX197" fmla="*/ 10652099 w 12191999"/>
              <a:gd name="connsiteY197" fmla="*/ 6046052 h 6858000"/>
              <a:gd name="connsiteX198" fmla="*/ 10695616 w 12191999"/>
              <a:gd name="connsiteY198" fmla="*/ 6052859 h 6858000"/>
              <a:gd name="connsiteX199" fmla="*/ 10707576 w 12191999"/>
              <a:gd name="connsiteY199" fmla="*/ 6017295 h 6858000"/>
              <a:gd name="connsiteX200" fmla="*/ 10652099 w 12191999"/>
              <a:gd name="connsiteY200" fmla="*/ 6008770 h 6858000"/>
              <a:gd name="connsiteX201" fmla="*/ 11304533 w 12191999"/>
              <a:gd name="connsiteY201" fmla="*/ 6008580 h 6858000"/>
              <a:gd name="connsiteX202" fmla="*/ 11230033 w 12191999"/>
              <a:gd name="connsiteY202" fmla="*/ 6022259 h 6858000"/>
              <a:gd name="connsiteX203" fmla="*/ 11209292 w 12191999"/>
              <a:gd name="connsiteY203" fmla="*/ 6169541 h 6858000"/>
              <a:gd name="connsiteX204" fmla="*/ 11258471 w 12191999"/>
              <a:gd name="connsiteY204" fmla="*/ 6169541 h 6858000"/>
              <a:gd name="connsiteX205" fmla="*/ 11274949 w 12191999"/>
              <a:gd name="connsiteY205" fmla="*/ 6050379 h 6858000"/>
              <a:gd name="connsiteX206" fmla="*/ 11296008 w 12191999"/>
              <a:gd name="connsiteY206" fmla="*/ 6047516 h 6858000"/>
              <a:gd name="connsiteX207" fmla="*/ 11317321 w 12191999"/>
              <a:gd name="connsiteY207" fmla="*/ 6064567 h 6858000"/>
              <a:gd name="connsiteX208" fmla="*/ 11317066 w 12191999"/>
              <a:gd name="connsiteY208" fmla="*/ 6069656 h 6858000"/>
              <a:gd name="connsiteX209" fmla="*/ 11317003 w 12191999"/>
              <a:gd name="connsiteY209" fmla="*/ 6069720 h 6858000"/>
              <a:gd name="connsiteX210" fmla="*/ 11303070 w 12191999"/>
              <a:gd name="connsiteY210" fmla="*/ 6169541 h 6858000"/>
              <a:gd name="connsiteX211" fmla="*/ 11352249 w 12191999"/>
              <a:gd name="connsiteY211" fmla="*/ 6169541 h 6858000"/>
              <a:gd name="connsiteX212" fmla="*/ 11365355 w 12191999"/>
              <a:gd name="connsiteY212" fmla="*/ 6075128 h 6858000"/>
              <a:gd name="connsiteX213" fmla="*/ 11366500 w 12191999"/>
              <a:gd name="connsiteY213" fmla="*/ 6058077 h 6858000"/>
              <a:gd name="connsiteX214" fmla="*/ 11304533 w 12191999"/>
              <a:gd name="connsiteY214" fmla="*/ 6008580 h 6858000"/>
              <a:gd name="connsiteX215" fmla="*/ 10506597 w 12191999"/>
              <a:gd name="connsiteY215" fmla="*/ 6008580 h 6858000"/>
              <a:gd name="connsiteX216" fmla="*/ 10432096 w 12191999"/>
              <a:gd name="connsiteY216" fmla="*/ 6022259 h 6858000"/>
              <a:gd name="connsiteX217" fmla="*/ 10411356 w 12191999"/>
              <a:gd name="connsiteY217" fmla="*/ 6169541 h 6858000"/>
              <a:gd name="connsiteX218" fmla="*/ 10460535 w 12191999"/>
              <a:gd name="connsiteY218" fmla="*/ 6169541 h 6858000"/>
              <a:gd name="connsiteX219" fmla="*/ 10477013 w 12191999"/>
              <a:gd name="connsiteY219" fmla="*/ 6050379 h 6858000"/>
              <a:gd name="connsiteX220" fmla="*/ 10498072 w 12191999"/>
              <a:gd name="connsiteY220" fmla="*/ 6047516 h 6858000"/>
              <a:gd name="connsiteX221" fmla="*/ 10519385 w 12191999"/>
              <a:gd name="connsiteY221" fmla="*/ 6064567 h 6858000"/>
              <a:gd name="connsiteX222" fmla="*/ 10519130 w 12191999"/>
              <a:gd name="connsiteY222" fmla="*/ 6069656 h 6858000"/>
              <a:gd name="connsiteX223" fmla="*/ 10519130 w 12191999"/>
              <a:gd name="connsiteY223" fmla="*/ 6069720 h 6858000"/>
              <a:gd name="connsiteX224" fmla="*/ 10505197 w 12191999"/>
              <a:gd name="connsiteY224" fmla="*/ 6169541 h 6858000"/>
              <a:gd name="connsiteX225" fmla="*/ 10554376 w 12191999"/>
              <a:gd name="connsiteY225" fmla="*/ 6169541 h 6858000"/>
              <a:gd name="connsiteX226" fmla="*/ 10567482 w 12191999"/>
              <a:gd name="connsiteY226" fmla="*/ 6075128 h 6858000"/>
              <a:gd name="connsiteX227" fmla="*/ 10568627 w 12191999"/>
              <a:gd name="connsiteY227" fmla="*/ 6058077 h 6858000"/>
              <a:gd name="connsiteX228" fmla="*/ 10506597 w 12191999"/>
              <a:gd name="connsiteY228" fmla="*/ 6008580 h 6858000"/>
              <a:gd name="connsiteX229" fmla="*/ 10906774 w 12191999"/>
              <a:gd name="connsiteY229" fmla="*/ 6008516 h 6858000"/>
              <a:gd name="connsiteX230" fmla="*/ 10823430 w 12191999"/>
              <a:gd name="connsiteY230" fmla="*/ 6109165 h 6858000"/>
              <a:gd name="connsiteX231" fmla="*/ 10890805 w 12191999"/>
              <a:gd name="connsiteY231" fmla="*/ 6173167 h 6858000"/>
              <a:gd name="connsiteX232" fmla="*/ 10974148 w 12191999"/>
              <a:gd name="connsiteY232" fmla="*/ 6073346 h 6858000"/>
              <a:gd name="connsiteX233" fmla="*/ 10906774 w 12191999"/>
              <a:gd name="connsiteY233" fmla="*/ 6008516 h 6858000"/>
              <a:gd name="connsiteX234" fmla="*/ 10352507 w 12191999"/>
              <a:gd name="connsiteY234" fmla="*/ 6008516 h 6858000"/>
              <a:gd name="connsiteX235" fmla="*/ 10268336 w 12191999"/>
              <a:gd name="connsiteY235" fmla="*/ 6102930 h 6858000"/>
              <a:gd name="connsiteX236" fmla="*/ 10343409 w 12191999"/>
              <a:gd name="connsiteY236" fmla="*/ 6173167 h 6858000"/>
              <a:gd name="connsiteX237" fmla="*/ 10390043 w 12191999"/>
              <a:gd name="connsiteY237" fmla="*/ 6166042 h 6858000"/>
              <a:gd name="connsiteX238" fmla="*/ 10387180 w 12191999"/>
              <a:gd name="connsiteY238" fmla="*/ 6129651 h 6858000"/>
              <a:gd name="connsiteX239" fmla="*/ 10352507 w 12191999"/>
              <a:gd name="connsiteY239" fmla="*/ 6134486 h 6858000"/>
              <a:gd name="connsiteX240" fmla="*/ 10316370 w 12191999"/>
              <a:gd name="connsiteY240" fmla="*/ 6109483 h 6858000"/>
              <a:gd name="connsiteX241" fmla="*/ 10316943 w 12191999"/>
              <a:gd name="connsiteY241" fmla="*/ 6102930 h 6858000"/>
              <a:gd name="connsiteX242" fmla="*/ 10317006 w 12191999"/>
              <a:gd name="connsiteY242" fmla="*/ 6102930 h 6858000"/>
              <a:gd name="connsiteX243" fmla="*/ 10403149 w 12191999"/>
              <a:gd name="connsiteY243" fmla="*/ 6102930 h 6858000"/>
              <a:gd name="connsiteX244" fmla="*/ 10411674 w 12191999"/>
              <a:gd name="connsiteY244" fmla="*/ 6062530 h 6858000"/>
              <a:gd name="connsiteX245" fmla="*/ 10352507 w 12191999"/>
              <a:gd name="connsiteY245" fmla="*/ 6008516 h 6858000"/>
              <a:gd name="connsiteX246" fmla="*/ 10201216 w 12191999"/>
              <a:gd name="connsiteY246" fmla="*/ 6008516 h 6858000"/>
              <a:gd name="connsiteX247" fmla="*/ 10117045 w 12191999"/>
              <a:gd name="connsiteY247" fmla="*/ 6102930 h 6858000"/>
              <a:gd name="connsiteX248" fmla="*/ 10192118 w 12191999"/>
              <a:gd name="connsiteY248" fmla="*/ 6173167 h 6858000"/>
              <a:gd name="connsiteX249" fmla="*/ 10238752 w 12191999"/>
              <a:gd name="connsiteY249" fmla="*/ 6166042 h 6858000"/>
              <a:gd name="connsiteX250" fmla="*/ 10235889 w 12191999"/>
              <a:gd name="connsiteY250" fmla="*/ 6129651 h 6858000"/>
              <a:gd name="connsiteX251" fmla="*/ 10201216 w 12191999"/>
              <a:gd name="connsiteY251" fmla="*/ 6134486 h 6858000"/>
              <a:gd name="connsiteX252" fmla="*/ 10165079 w 12191999"/>
              <a:gd name="connsiteY252" fmla="*/ 6109483 h 6858000"/>
              <a:gd name="connsiteX253" fmla="*/ 10165652 w 12191999"/>
              <a:gd name="connsiteY253" fmla="*/ 6102930 h 6858000"/>
              <a:gd name="connsiteX254" fmla="*/ 10165715 w 12191999"/>
              <a:gd name="connsiteY254" fmla="*/ 6102930 h 6858000"/>
              <a:gd name="connsiteX255" fmla="*/ 10251858 w 12191999"/>
              <a:gd name="connsiteY255" fmla="*/ 6102930 h 6858000"/>
              <a:gd name="connsiteX256" fmla="*/ 10260383 w 12191999"/>
              <a:gd name="connsiteY256" fmla="*/ 6062530 h 6858000"/>
              <a:gd name="connsiteX257" fmla="*/ 10201216 w 12191999"/>
              <a:gd name="connsiteY257" fmla="*/ 6008516 h 6858000"/>
              <a:gd name="connsiteX258" fmla="*/ 9866251 w 12191999"/>
              <a:gd name="connsiteY258" fmla="*/ 6003935 h 6858000"/>
              <a:gd name="connsiteX259" fmla="*/ 9897553 w 12191999"/>
              <a:gd name="connsiteY259" fmla="*/ 6042871 h 6858000"/>
              <a:gd name="connsiteX260" fmla="*/ 9849200 w 12191999"/>
              <a:gd name="connsiteY260" fmla="*/ 6133022 h 6858000"/>
              <a:gd name="connsiteX261" fmla="*/ 9817644 w 12191999"/>
              <a:gd name="connsiteY261" fmla="*/ 6094086 h 6858000"/>
              <a:gd name="connsiteX262" fmla="*/ 9866251 w 12191999"/>
              <a:gd name="connsiteY262" fmla="*/ 6003935 h 6858000"/>
              <a:gd name="connsiteX263" fmla="*/ 10793274 w 12191999"/>
              <a:gd name="connsiteY263" fmla="*/ 5967035 h 6858000"/>
              <a:gd name="connsiteX264" fmla="*/ 10742950 w 12191999"/>
              <a:gd name="connsiteY264" fmla="*/ 5973588 h 6858000"/>
              <a:gd name="connsiteX265" fmla="*/ 10737542 w 12191999"/>
              <a:gd name="connsiteY265" fmla="*/ 6012270 h 6858000"/>
              <a:gd name="connsiteX266" fmla="*/ 10719601 w 12191999"/>
              <a:gd name="connsiteY266" fmla="*/ 6012270 h 6858000"/>
              <a:gd name="connsiteX267" fmla="*/ 10714193 w 12191999"/>
              <a:gd name="connsiteY267" fmla="*/ 6050951 h 6858000"/>
              <a:gd name="connsiteX268" fmla="*/ 10732134 w 12191999"/>
              <a:gd name="connsiteY268" fmla="*/ 6050951 h 6858000"/>
              <a:gd name="connsiteX269" fmla="*/ 10723863 w 12191999"/>
              <a:gd name="connsiteY269" fmla="*/ 6109801 h 6858000"/>
              <a:gd name="connsiteX270" fmla="*/ 10722718 w 12191999"/>
              <a:gd name="connsiteY270" fmla="*/ 6125133 h 6858000"/>
              <a:gd name="connsiteX271" fmla="*/ 10773361 w 12191999"/>
              <a:gd name="connsiteY271" fmla="*/ 6173167 h 6858000"/>
              <a:gd name="connsiteX272" fmla="*/ 10810325 w 12191999"/>
              <a:gd name="connsiteY272" fmla="*/ 6165215 h 6858000"/>
              <a:gd name="connsiteX273" fmla="*/ 10808925 w 12191999"/>
              <a:gd name="connsiteY273" fmla="*/ 6130223 h 6858000"/>
              <a:gd name="connsiteX274" fmla="*/ 10789902 w 12191999"/>
              <a:gd name="connsiteY274" fmla="*/ 6134231 h 6858000"/>
              <a:gd name="connsiteX275" fmla="*/ 10772534 w 12191999"/>
              <a:gd name="connsiteY275" fmla="*/ 6116863 h 6858000"/>
              <a:gd name="connsiteX276" fmla="*/ 10773106 w 12191999"/>
              <a:gd name="connsiteY276" fmla="*/ 6109483 h 6858000"/>
              <a:gd name="connsiteX277" fmla="*/ 10781368 w 12191999"/>
              <a:gd name="connsiteY277" fmla="*/ 6050951 h 6858000"/>
              <a:gd name="connsiteX278" fmla="*/ 10818277 w 12191999"/>
              <a:gd name="connsiteY278" fmla="*/ 6050951 h 6858000"/>
              <a:gd name="connsiteX279" fmla="*/ 10823685 w 12191999"/>
              <a:gd name="connsiteY279" fmla="*/ 6012270 h 6858000"/>
              <a:gd name="connsiteX280" fmla="*/ 10786721 w 12191999"/>
              <a:gd name="connsiteY280" fmla="*/ 6012270 h 6858000"/>
              <a:gd name="connsiteX281" fmla="*/ 9869941 w 12191999"/>
              <a:gd name="connsiteY281" fmla="*/ 5963790 h 6858000"/>
              <a:gd name="connsiteX282" fmla="*/ 9767002 w 12191999"/>
              <a:gd name="connsiteY282" fmla="*/ 6095486 h 6858000"/>
              <a:gd name="connsiteX283" fmla="*/ 9837367 w 12191999"/>
              <a:gd name="connsiteY283" fmla="*/ 6172849 h 6858000"/>
              <a:gd name="connsiteX284" fmla="*/ 9869814 w 12191999"/>
              <a:gd name="connsiteY284" fmla="*/ 6204405 h 6858000"/>
              <a:gd name="connsiteX285" fmla="*/ 9912631 w 12191999"/>
              <a:gd name="connsiteY285" fmla="*/ 6222855 h 6858000"/>
              <a:gd name="connsiteX286" fmla="*/ 9914730 w 12191999"/>
              <a:gd name="connsiteY286" fmla="*/ 6223173 h 6858000"/>
              <a:gd name="connsiteX287" fmla="*/ 9931208 w 12191999"/>
              <a:gd name="connsiteY287" fmla="*/ 6190154 h 6858000"/>
              <a:gd name="connsiteX288" fmla="*/ 9928154 w 12191999"/>
              <a:gd name="connsiteY288" fmla="*/ 6189072 h 6858000"/>
              <a:gd name="connsiteX289" fmla="*/ 9901243 w 12191999"/>
              <a:gd name="connsiteY289" fmla="*/ 6174948 h 6858000"/>
              <a:gd name="connsiteX290" fmla="*/ 9901306 w 12191999"/>
              <a:gd name="connsiteY290" fmla="*/ 6174948 h 6858000"/>
              <a:gd name="connsiteX291" fmla="*/ 9888200 w 12191999"/>
              <a:gd name="connsiteY291" fmla="*/ 6164515 h 6858000"/>
              <a:gd name="connsiteX292" fmla="*/ 9947877 w 12191999"/>
              <a:gd name="connsiteY292" fmla="*/ 6041980 h 6858000"/>
              <a:gd name="connsiteX293" fmla="*/ 9869941 w 12191999"/>
              <a:gd name="connsiteY293" fmla="*/ 5963790 h 6858000"/>
              <a:gd name="connsiteX294" fmla="*/ 825500 w 12191999"/>
              <a:gd name="connsiteY294" fmla="*/ 5786555 h 6858000"/>
              <a:gd name="connsiteX295" fmla="*/ 825500 w 12191999"/>
              <a:gd name="connsiteY295" fmla="*/ 5810870 h 6858000"/>
              <a:gd name="connsiteX296" fmla="*/ 1517651 w 12191999"/>
              <a:gd name="connsiteY296" fmla="*/ 5810870 h 6858000"/>
              <a:gd name="connsiteX297" fmla="*/ 1517651 w 12191999"/>
              <a:gd name="connsiteY297" fmla="*/ 5786555 h 6858000"/>
              <a:gd name="connsiteX298" fmla="*/ 10440494 w 12191999"/>
              <a:gd name="connsiteY298" fmla="*/ 5264594 h 6858000"/>
              <a:gd name="connsiteX299" fmla="*/ 10290539 w 12191999"/>
              <a:gd name="connsiteY299" fmla="*/ 5310465 h 6858000"/>
              <a:gd name="connsiteX300" fmla="*/ 10219284 w 12191999"/>
              <a:gd name="connsiteY300" fmla="*/ 5612029 h 6858000"/>
              <a:gd name="connsiteX301" fmla="*/ 10186201 w 12191999"/>
              <a:gd name="connsiteY301" fmla="*/ 5480524 h 6858000"/>
              <a:gd name="connsiteX302" fmla="*/ 10026257 w 12191999"/>
              <a:gd name="connsiteY302" fmla="*/ 5535620 h 6858000"/>
              <a:gd name="connsiteX303" fmla="*/ 9927772 w 12191999"/>
              <a:gd name="connsiteY303" fmla="*/ 5848827 h 6858000"/>
              <a:gd name="connsiteX304" fmla="*/ 10089306 w 12191999"/>
              <a:gd name="connsiteY304" fmla="*/ 5847936 h 6858000"/>
              <a:gd name="connsiteX305" fmla="*/ 10106929 w 12191999"/>
              <a:gd name="connsiteY305" fmla="*/ 5781261 h 6858000"/>
              <a:gd name="connsiteX306" fmla="*/ 10149046 w 12191999"/>
              <a:gd name="connsiteY306" fmla="*/ 5909648 h 6858000"/>
              <a:gd name="connsiteX307" fmla="*/ 10298874 w 12191999"/>
              <a:gd name="connsiteY307" fmla="*/ 5927844 h 6858000"/>
              <a:gd name="connsiteX308" fmla="*/ 10340241 w 12191999"/>
              <a:gd name="connsiteY308" fmla="*/ 5734050 h 6858000"/>
              <a:gd name="connsiteX309" fmla="*/ 10341515 w 12191999"/>
              <a:gd name="connsiteY309" fmla="*/ 5734050 h 6858000"/>
              <a:gd name="connsiteX310" fmla="*/ 10362241 w 12191999"/>
              <a:gd name="connsiteY310" fmla="*/ 5905895 h 6858000"/>
              <a:gd name="connsiteX311" fmla="*/ 10526384 w 12191999"/>
              <a:gd name="connsiteY311" fmla="*/ 5875993 h 6858000"/>
              <a:gd name="connsiteX312" fmla="*/ 10576326 w 12191999"/>
              <a:gd name="connsiteY312" fmla="*/ 5712487 h 6858000"/>
              <a:gd name="connsiteX313" fmla="*/ 10603301 w 12191999"/>
              <a:gd name="connsiteY313" fmla="*/ 5860152 h 6858000"/>
              <a:gd name="connsiteX314" fmla="*/ 10603302 w 12191999"/>
              <a:gd name="connsiteY314" fmla="*/ 5860151 h 6858000"/>
              <a:gd name="connsiteX315" fmla="*/ 10767571 w 12191999"/>
              <a:gd name="connsiteY315" fmla="*/ 5880192 h 6858000"/>
              <a:gd name="connsiteX316" fmla="*/ 10810260 w 12191999"/>
              <a:gd name="connsiteY316" fmla="*/ 5735899 h 6858000"/>
              <a:gd name="connsiteX317" fmla="*/ 10810806 w 12191999"/>
              <a:gd name="connsiteY317" fmla="*/ 5734050 h 6858000"/>
              <a:gd name="connsiteX318" fmla="*/ 10810807 w 12191999"/>
              <a:gd name="connsiteY318" fmla="*/ 5734050 h 6858000"/>
              <a:gd name="connsiteX319" fmla="*/ 10810261 w 12191999"/>
              <a:gd name="connsiteY319" fmla="*/ 5735899 h 6858000"/>
              <a:gd name="connsiteX320" fmla="*/ 10832783 w 12191999"/>
              <a:gd name="connsiteY320" fmla="*/ 5916581 h 6858000"/>
              <a:gd name="connsiteX321" fmla="*/ 10832782 w 12191999"/>
              <a:gd name="connsiteY321" fmla="*/ 5916583 h 6858000"/>
              <a:gd name="connsiteX322" fmla="*/ 10989226 w 12191999"/>
              <a:gd name="connsiteY322" fmla="*/ 5931979 h 6858000"/>
              <a:gd name="connsiteX323" fmla="*/ 11042795 w 12191999"/>
              <a:gd name="connsiteY323" fmla="*/ 5782152 h 6858000"/>
              <a:gd name="connsiteX324" fmla="*/ 11045237 w 12191999"/>
              <a:gd name="connsiteY324" fmla="*/ 5775325 h 6858000"/>
              <a:gd name="connsiteX325" fmla="*/ 11045299 w 12191999"/>
              <a:gd name="connsiteY325" fmla="*/ 5775325 h 6858000"/>
              <a:gd name="connsiteX326" fmla="*/ 11042859 w 12191999"/>
              <a:gd name="connsiteY326" fmla="*/ 5782152 h 6858000"/>
              <a:gd name="connsiteX327" fmla="*/ 11058192 w 12191999"/>
              <a:gd name="connsiteY327" fmla="*/ 5850544 h 6858000"/>
              <a:gd name="connsiteX328" fmla="*/ 11222143 w 12191999"/>
              <a:gd name="connsiteY328" fmla="*/ 5850417 h 6858000"/>
              <a:gd name="connsiteX329" fmla="*/ 11140836 w 12191999"/>
              <a:gd name="connsiteY329" fmla="*/ 5508072 h 6858000"/>
              <a:gd name="connsiteX330" fmla="*/ 11135293 w 12191999"/>
              <a:gd name="connsiteY330" fmla="*/ 5523578 h 6858000"/>
              <a:gd name="connsiteX331" fmla="*/ 11135284 w 12191999"/>
              <a:gd name="connsiteY331" fmla="*/ 5523591 h 6858000"/>
              <a:gd name="connsiteX332" fmla="*/ 11140835 w 12191999"/>
              <a:gd name="connsiteY332" fmla="*/ 5508072 h 6858000"/>
              <a:gd name="connsiteX333" fmla="*/ 10987190 w 12191999"/>
              <a:gd name="connsiteY333" fmla="*/ 5534856 h 6858000"/>
              <a:gd name="connsiteX334" fmla="*/ 10956144 w 12191999"/>
              <a:gd name="connsiteY334" fmla="*/ 5611582 h 6858000"/>
              <a:gd name="connsiteX335" fmla="*/ 10927896 w 12191999"/>
              <a:gd name="connsiteY335" fmla="*/ 5337822 h 6858000"/>
              <a:gd name="connsiteX336" fmla="*/ 10764899 w 12191999"/>
              <a:gd name="connsiteY336" fmla="*/ 5372941 h 6858000"/>
              <a:gd name="connsiteX337" fmla="*/ 10699178 w 12191999"/>
              <a:gd name="connsiteY337" fmla="*/ 5571121 h 6858000"/>
              <a:gd name="connsiteX338" fmla="*/ 10665714 w 12191999"/>
              <a:gd name="connsiteY338" fmla="*/ 5419830 h 6858000"/>
              <a:gd name="connsiteX339" fmla="*/ 10519449 w 12191999"/>
              <a:gd name="connsiteY339" fmla="*/ 5400998 h 6858000"/>
              <a:gd name="connsiteX340" fmla="*/ 10478222 w 12191999"/>
              <a:gd name="connsiteY340" fmla="*/ 5533266 h 6858000"/>
              <a:gd name="connsiteX341" fmla="*/ 10440495 w 12191999"/>
              <a:gd name="connsiteY341" fmla="*/ 5264594 h 6858000"/>
              <a:gd name="connsiteX342" fmla="*/ 10439121 w 12191999"/>
              <a:gd name="connsiteY342" fmla="*/ 5271029 h 6858000"/>
              <a:gd name="connsiteX343" fmla="*/ 10439118 w 12191999"/>
              <a:gd name="connsiteY343" fmla="*/ 5271035 h 6858000"/>
              <a:gd name="connsiteX344" fmla="*/ 0 w 12191999"/>
              <a:gd name="connsiteY344" fmla="*/ 0 h 6858000"/>
              <a:gd name="connsiteX345" fmla="*/ 12191999 w 12191999"/>
              <a:gd name="connsiteY345" fmla="*/ 0 h 6858000"/>
              <a:gd name="connsiteX346" fmla="*/ 12191999 w 12191999"/>
              <a:gd name="connsiteY346" fmla="*/ 6858000 h 6858000"/>
              <a:gd name="connsiteX347" fmla="*/ 0 w 12191999"/>
              <a:gd name="connsiteY34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12191999" h="6858000">
                <a:moveTo>
                  <a:pt x="11305805" y="6250849"/>
                </a:moveTo>
                <a:cubicBezTo>
                  <a:pt x="11314648" y="6250849"/>
                  <a:pt x="11319611" y="6255684"/>
                  <a:pt x="11319611" y="6265545"/>
                </a:cubicBezTo>
                <a:cubicBezTo>
                  <a:pt x="11319611" y="6285331"/>
                  <a:pt x="11311849" y="6296401"/>
                  <a:pt x="11298870" y="6296401"/>
                </a:cubicBezTo>
                <a:cubicBezTo>
                  <a:pt x="11296389" y="6296401"/>
                  <a:pt x="11293971" y="6296401"/>
                  <a:pt x="11291745" y="6296211"/>
                </a:cubicBezTo>
                <a:lnTo>
                  <a:pt x="11297980" y="6251167"/>
                </a:lnTo>
                <a:lnTo>
                  <a:pt x="11297916" y="6251167"/>
                </a:lnTo>
                <a:cubicBezTo>
                  <a:pt x="11300461" y="6250976"/>
                  <a:pt x="11303197" y="6250849"/>
                  <a:pt x="11305805" y="6250849"/>
                </a:cubicBezTo>
                <a:close/>
                <a:moveTo>
                  <a:pt x="11143140" y="6250849"/>
                </a:moveTo>
                <a:lnTo>
                  <a:pt x="11146180" y="6278715"/>
                </a:lnTo>
                <a:lnTo>
                  <a:pt x="11132183" y="6278715"/>
                </a:lnTo>
                <a:close/>
                <a:moveTo>
                  <a:pt x="10992295" y="6250849"/>
                </a:moveTo>
                <a:lnTo>
                  <a:pt x="10995335" y="6278715"/>
                </a:lnTo>
                <a:lnTo>
                  <a:pt x="10981338" y="6278715"/>
                </a:lnTo>
                <a:close/>
                <a:moveTo>
                  <a:pt x="11143126" y="6250721"/>
                </a:moveTo>
                <a:lnTo>
                  <a:pt x="11143190" y="6250721"/>
                </a:lnTo>
                <a:lnTo>
                  <a:pt x="11143140" y="6250849"/>
                </a:lnTo>
                <a:close/>
                <a:moveTo>
                  <a:pt x="10992281" y="6250721"/>
                </a:moveTo>
                <a:lnTo>
                  <a:pt x="10992345" y="6250721"/>
                </a:lnTo>
                <a:lnTo>
                  <a:pt x="10992295" y="6250849"/>
                </a:lnTo>
                <a:close/>
                <a:moveTo>
                  <a:pt x="11198222" y="6237870"/>
                </a:moveTo>
                <a:lnTo>
                  <a:pt x="11188106" y="6309380"/>
                </a:lnTo>
                <a:lnTo>
                  <a:pt x="11205475" y="6309380"/>
                </a:lnTo>
                <a:lnTo>
                  <a:pt x="11210310" y="6274834"/>
                </a:lnTo>
                <a:lnTo>
                  <a:pt x="11210819" y="6266181"/>
                </a:lnTo>
                <a:lnTo>
                  <a:pt x="11229841" y="6309380"/>
                </a:lnTo>
                <a:lnTo>
                  <a:pt x="11247910" y="6309380"/>
                </a:lnTo>
                <a:lnTo>
                  <a:pt x="11257835" y="6237870"/>
                </a:lnTo>
                <a:lnTo>
                  <a:pt x="11240657" y="6237870"/>
                </a:lnTo>
                <a:lnTo>
                  <a:pt x="11236013" y="6270889"/>
                </a:lnTo>
                <a:lnTo>
                  <a:pt x="11235377" y="6281069"/>
                </a:lnTo>
                <a:lnTo>
                  <a:pt x="11216354" y="6237870"/>
                </a:lnTo>
                <a:close/>
                <a:moveTo>
                  <a:pt x="11132565" y="6237870"/>
                </a:moveTo>
                <a:lnTo>
                  <a:pt x="11101327" y="6309380"/>
                </a:lnTo>
                <a:lnTo>
                  <a:pt x="11120159" y="6309380"/>
                </a:lnTo>
                <a:lnTo>
                  <a:pt x="11126521" y="6293029"/>
                </a:lnTo>
                <a:lnTo>
                  <a:pt x="11147770" y="6293029"/>
                </a:lnTo>
                <a:lnTo>
                  <a:pt x="11149616" y="6309380"/>
                </a:lnTo>
                <a:lnTo>
                  <a:pt x="11168129" y="6309380"/>
                </a:lnTo>
                <a:lnTo>
                  <a:pt x="11157123" y="6237870"/>
                </a:lnTo>
                <a:close/>
                <a:moveTo>
                  <a:pt x="11047122" y="6237870"/>
                </a:moveTo>
                <a:lnTo>
                  <a:pt x="11040378" y="6285713"/>
                </a:lnTo>
                <a:cubicBezTo>
                  <a:pt x="11040123" y="6287622"/>
                  <a:pt x="11039996" y="6289340"/>
                  <a:pt x="11039996" y="6291057"/>
                </a:cubicBezTo>
                <a:cubicBezTo>
                  <a:pt x="11039996" y="6303272"/>
                  <a:pt x="11047058" y="6310716"/>
                  <a:pt x="11066272" y="6310716"/>
                </a:cubicBezTo>
                <a:cubicBezTo>
                  <a:pt x="11076133" y="6310716"/>
                  <a:pt x="11080968" y="6308998"/>
                  <a:pt x="11080968" y="6308998"/>
                </a:cubicBezTo>
                <a:lnTo>
                  <a:pt x="11083004" y="6294875"/>
                </a:lnTo>
                <a:cubicBezTo>
                  <a:pt x="11083004" y="6294875"/>
                  <a:pt x="11078805" y="6296401"/>
                  <a:pt x="11070280" y="6296401"/>
                </a:cubicBezTo>
                <a:cubicBezTo>
                  <a:pt x="11061754" y="6296401"/>
                  <a:pt x="11058001" y="6293984"/>
                  <a:pt x="11058001" y="6288258"/>
                </a:cubicBezTo>
                <a:cubicBezTo>
                  <a:pt x="11058001" y="6287431"/>
                  <a:pt x="11058064" y="6286604"/>
                  <a:pt x="11058192" y="6285713"/>
                </a:cubicBezTo>
                <a:lnTo>
                  <a:pt x="11064935" y="6237870"/>
                </a:lnTo>
                <a:close/>
                <a:moveTo>
                  <a:pt x="10981720" y="6237870"/>
                </a:moveTo>
                <a:lnTo>
                  <a:pt x="10950482" y="6309380"/>
                </a:lnTo>
                <a:lnTo>
                  <a:pt x="10969314" y="6309380"/>
                </a:lnTo>
                <a:lnTo>
                  <a:pt x="10975676" y="6293029"/>
                </a:lnTo>
                <a:lnTo>
                  <a:pt x="10996925" y="6293029"/>
                </a:lnTo>
                <a:lnTo>
                  <a:pt x="10998770" y="6309380"/>
                </a:lnTo>
                <a:lnTo>
                  <a:pt x="11017284" y="6309380"/>
                </a:lnTo>
                <a:lnTo>
                  <a:pt x="11006278" y="6237870"/>
                </a:lnTo>
                <a:close/>
                <a:moveTo>
                  <a:pt x="10811151" y="6237870"/>
                </a:moveTo>
                <a:lnTo>
                  <a:pt x="10809179" y="6252248"/>
                </a:lnTo>
                <a:lnTo>
                  <a:pt x="10839781" y="6252248"/>
                </a:lnTo>
                <a:lnTo>
                  <a:pt x="10802244" y="6294875"/>
                </a:lnTo>
                <a:lnTo>
                  <a:pt x="10800081" y="6309380"/>
                </a:lnTo>
                <a:lnTo>
                  <a:pt x="10854095" y="6309380"/>
                </a:lnTo>
                <a:lnTo>
                  <a:pt x="10856195" y="6295002"/>
                </a:lnTo>
                <a:lnTo>
                  <a:pt x="10824193" y="6295002"/>
                </a:lnTo>
                <a:lnTo>
                  <a:pt x="10861475" y="6252439"/>
                </a:lnTo>
                <a:lnTo>
                  <a:pt x="10863448" y="6237870"/>
                </a:lnTo>
                <a:close/>
                <a:moveTo>
                  <a:pt x="10656616" y="6237870"/>
                </a:moveTo>
                <a:lnTo>
                  <a:pt x="10662787" y="6309380"/>
                </a:lnTo>
                <a:lnTo>
                  <a:pt x="10683909" y="6309380"/>
                </a:lnTo>
                <a:lnTo>
                  <a:pt x="10698033" y="6272925"/>
                </a:lnTo>
                <a:lnTo>
                  <a:pt x="10700069" y="6266690"/>
                </a:lnTo>
                <a:lnTo>
                  <a:pt x="10700260" y="6272925"/>
                </a:lnTo>
                <a:lnTo>
                  <a:pt x="10704395" y="6309380"/>
                </a:lnTo>
                <a:lnTo>
                  <a:pt x="10725581" y="6309380"/>
                </a:lnTo>
                <a:lnTo>
                  <a:pt x="10751666" y="6237870"/>
                </a:lnTo>
                <a:lnTo>
                  <a:pt x="10732707" y="6237870"/>
                </a:lnTo>
                <a:lnTo>
                  <a:pt x="10718392" y="6281387"/>
                </a:lnTo>
                <a:lnTo>
                  <a:pt x="10715084" y="6292075"/>
                </a:lnTo>
                <a:lnTo>
                  <a:pt x="10715275" y="6281387"/>
                </a:lnTo>
                <a:lnTo>
                  <a:pt x="10712475" y="6241687"/>
                </a:lnTo>
                <a:lnTo>
                  <a:pt x="10694534" y="6241687"/>
                </a:lnTo>
                <a:lnTo>
                  <a:pt x="10680792" y="6281387"/>
                </a:lnTo>
                <a:lnTo>
                  <a:pt x="10677611" y="6292330"/>
                </a:lnTo>
                <a:lnTo>
                  <a:pt x="10677802" y="6281387"/>
                </a:lnTo>
                <a:lnTo>
                  <a:pt x="10675257" y="6237870"/>
                </a:lnTo>
                <a:close/>
                <a:moveTo>
                  <a:pt x="10503289" y="6237870"/>
                </a:moveTo>
                <a:lnTo>
                  <a:pt x="10493237" y="6309380"/>
                </a:lnTo>
                <a:lnTo>
                  <a:pt x="10510606" y="6309380"/>
                </a:lnTo>
                <a:lnTo>
                  <a:pt x="10515441" y="6274834"/>
                </a:lnTo>
                <a:lnTo>
                  <a:pt x="10515886" y="6266181"/>
                </a:lnTo>
                <a:lnTo>
                  <a:pt x="10534972" y="6309380"/>
                </a:lnTo>
                <a:lnTo>
                  <a:pt x="10552977" y="6309380"/>
                </a:lnTo>
                <a:lnTo>
                  <a:pt x="10562966" y="6237870"/>
                </a:lnTo>
                <a:lnTo>
                  <a:pt x="10545724" y="6237870"/>
                </a:lnTo>
                <a:lnTo>
                  <a:pt x="10541080" y="6270889"/>
                </a:lnTo>
                <a:lnTo>
                  <a:pt x="10540507" y="6281069"/>
                </a:lnTo>
                <a:lnTo>
                  <a:pt x="10521485" y="6237870"/>
                </a:lnTo>
                <a:close/>
                <a:moveTo>
                  <a:pt x="10890232" y="6237806"/>
                </a:moveTo>
                <a:lnTo>
                  <a:pt x="10883552" y="6285267"/>
                </a:lnTo>
                <a:cubicBezTo>
                  <a:pt x="10883361" y="6286731"/>
                  <a:pt x="10883170" y="6288639"/>
                  <a:pt x="10883170" y="6290230"/>
                </a:cubicBezTo>
                <a:cubicBezTo>
                  <a:pt x="10883170" y="6302827"/>
                  <a:pt x="10890995" y="6310716"/>
                  <a:pt x="10911481" y="6310716"/>
                </a:cubicBezTo>
                <a:cubicBezTo>
                  <a:pt x="10921534" y="6310716"/>
                  <a:pt x="10929423" y="6308998"/>
                  <a:pt x="10929423" y="6308998"/>
                </a:cubicBezTo>
                <a:lnTo>
                  <a:pt x="10931458" y="6295001"/>
                </a:lnTo>
                <a:cubicBezTo>
                  <a:pt x="10931268" y="6295065"/>
                  <a:pt x="10924715" y="6296401"/>
                  <a:pt x="10915744" y="6296401"/>
                </a:cubicBezTo>
                <a:cubicBezTo>
                  <a:pt x="10905692" y="6296401"/>
                  <a:pt x="10901366" y="6294174"/>
                  <a:pt x="10901366" y="6288003"/>
                </a:cubicBezTo>
                <a:cubicBezTo>
                  <a:pt x="10901366" y="6287367"/>
                  <a:pt x="10901366" y="6286667"/>
                  <a:pt x="10901493" y="6285967"/>
                </a:cubicBezTo>
                <a:lnTo>
                  <a:pt x="10902320" y="6280241"/>
                </a:lnTo>
                <a:lnTo>
                  <a:pt x="10929868" y="6280241"/>
                </a:lnTo>
                <a:lnTo>
                  <a:pt x="10931967" y="6266054"/>
                </a:lnTo>
                <a:lnTo>
                  <a:pt x="10904356" y="6266054"/>
                </a:lnTo>
                <a:lnTo>
                  <a:pt x="10906264" y="6252121"/>
                </a:lnTo>
                <a:lnTo>
                  <a:pt x="10937502" y="6252121"/>
                </a:lnTo>
                <a:lnTo>
                  <a:pt x="10939411" y="6237806"/>
                </a:lnTo>
                <a:close/>
                <a:moveTo>
                  <a:pt x="10586505" y="6237806"/>
                </a:moveTo>
                <a:lnTo>
                  <a:pt x="10579825" y="6285267"/>
                </a:lnTo>
                <a:cubicBezTo>
                  <a:pt x="10579634" y="6286731"/>
                  <a:pt x="10579443" y="6288639"/>
                  <a:pt x="10579443" y="6290230"/>
                </a:cubicBezTo>
                <a:cubicBezTo>
                  <a:pt x="10579443" y="6302827"/>
                  <a:pt x="10587268" y="6310716"/>
                  <a:pt x="10607754" y="6310716"/>
                </a:cubicBezTo>
                <a:cubicBezTo>
                  <a:pt x="10617807" y="6310716"/>
                  <a:pt x="10625696" y="6308998"/>
                  <a:pt x="10625696" y="6308998"/>
                </a:cubicBezTo>
                <a:lnTo>
                  <a:pt x="10627731" y="6295001"/>
                </a:lnTo>
                <a:cubicBezTo>
                  <a:pt x="10627541" y="6295065"/>
                  <a:pt x="10620988" y="6296401"/>
                  <a:pt x="10612017" y="6296401"/>
                </a:cubicBezTo>
                <a:cubicBezTo>
                  <a:pt x="10601965" y="6296401"/>
                  <a:pt x="10597639" y="6294174"/>
                  <a:pt x="10597639" y="6288003"/>
                </a:cubicBezTo>
                <a:cubicBezTo>
                  <a:pt x="10597639" y="6287367"/>
                  <a:pt x="10597639" y="6286667"/>
                  <a:pt x="10597766" y="6285967"/>
                </a:cubicBezTo>
                <a:lnTo>
                  <a:pt x="10598593" y="6280241"/>
                </a:lnTo>
                <a:lnTo>
                  <a:pt x="10626141" y="6280241"/>
                </a:lnTo>
                <a:lnTo>
                  <a:pt x="10628240" y="6266054"/>
                </a:lnTo>
                <a:lnTo>
                  <a:pt x="10600629" y="6266054"/>
                </a:lnTo>
                <a:lnTo>
                  <a:pt x="10602537" y="6252121"/>
                </a:lnTo>
                <a:lnTo>
                  <a:pt x="10633775" y="6252121"/>
                </a:lnTo>
                <a:lnTo>
                  <a:pt x="10635684" y="6237806"/>
                </a:lnTo>
                <a:close/>
                <a:moveTo>
                  <a:pt x="11307014" y="6236534"/>
                </a:moveTo>
                <a:cubicBezTo>
                  <a:pt x="11294162" y="6236534"/>
                  <a:pt x="11281947" y="6239142"/>
                  <a:pt x="11281947" y="6239142"/>
                </a:cubicBezTo>
                <a:lnTo>
                  <a:pt x="11281883" y="6239142"/>
                </a:lnTo>
                <a:lnTo>
                  <a:pt x="11272213" y="6307853"/>
                </a:lnTo>
                <a:cubicBezTo>
                  <a:pt x="11272213" y="6307853"/>
                  <a:pt x="11282074" y="6310653"/>
                  <a:pt x="11296580" y="6310653"/>
                </a:cubicBezTo>
                <a:cubicBezTo>
                  <a:pt x="11328645" y="6310653"/>
                  <a:pt x="11337616" y="6288894"/>
                  <a:pt x="11337616" y="6265227"/>
                </a:cubicBezTo>
                <a:cubicBezTo>
                  <a:pt x="11337616" y="6248304"/>
                  <a:pt x="11329981" y="6236534"/>
                  <a:pt x="11307014" y="6236534"/>
                </a:cubicBezTo>
                <a:close/>
                <a:moveTo>
                  <a:pt x="10781377" y="6050888"/>
                </a:moveTo>
                <a:lnTo>
                  <a:pt x="10781368" y="6050951"/>
                </a:lnTo>
                <a:lnTo>
                  <a:pt x="10781313" y="6050951"/>
                </a:lnTo>
                <a:close/>
                <a:moveTo>
                  <a:pt x="10904801" y="6047452"/>
                </a:moveTo>
                <a:cubicBezTo>
                  <a:pt x="10921279" y="6047452"/>
                  <a:pt x="10925287" y="6059986"/>
                  <a:pt x="10925287" y="6074746"/>
                </a:cubicBezTo>
                <a:cubicBezTo>
                  <a:pt x="10925287" y="6095232"/>
                  <a:pt x="10919625" y="6134168"/>
                  <a:pt x="10893159" y="6134168"/>
                </a:cubicBezTo>
                <a:cubicBezTo>
                  <a:pt x="10876108" y="6134168"/>
                  <a:pt x="10872673" y="6121634"/>
                  <a:pt x="10872673" y="6106874"/>
                </a:cubicBezTo>
                <a:cubicBezTo>
                  <a:pt x="10872673" y="6088106"/>
                  <a:pt x="10876935" y="6047452"/>
                  <a:pt x="10904801" y="6047452"/>
                </a:cubicBezTo>
                <a:close/>
                <a:moveTo>
                  <a:pt x="10348244" y="6045734"/>
                </a:moveTo>
                <a:cubicBezTo>
                  <a:pt x="10360523" y="6045734"/>
                  <a:pt x="10366185" y="6052033"/>
                  <a:pt x="10366185" y="6062530"/>
                </a:cubicBezTo>
                <a:lnTo>
                  <a:pt x="10366122" y="6062530"/>
                </a:lnTo>
                <a:cubicBezTo>
                  <a:pt x="10366122" y="6066538"/>
                  <a:pt x="10365295" y="6071628"/>
                  <a:pt x="10364722" y="6073346"/>
                </a:cubicBezTo>
                <a:lnTo>
                  <a:pt x="10321205" y="6073346"/>
                </a:lnTo>
                <a:cubicBezTo>
                  <a:pt x="10324068" y="6059095"/>
                  <a:pt x="10330876" y="6045734"/>
                  <a:pt x="10348244" y="6045734"/>
                </a:cubicBezTo>
                <a:close/>
                <a:moveTo>
                  <a:pt x="10196953" y="6045734"/>
                </a:moveTo>
                <a:cubicBezTo>
                  <a:pt x="10209232" y="6045734"/>
                  <a:pt x="10214894" y="6052033"/>
                  <a:pt x="10214894" y="6062530"/>
                </a:cubicBezTo>
                <a:lnTo>
                  <a:pt x="10214831" y="6062530"/>
                </a:lnTo>
                <a:cubicBezTo>
                  <a:pt x="10214831" y="6066538"/>
                  <a:pt x="10214004" y="6071628"/>
                  <a:pt x="10213431" y="6073346"/>
                </a:cubicBezTo>
                <a:lnTo>
                  <a:pt x="10169914" y="6073346"/>
                </a:lnTo>
                <a:cubicBezTo>
                  <a:pt x="10172777" y="6059095"/>
                  <a:pt x="10179585" y="6045734"/>
                  <a:pt x="10196953" y="6045734"/>
                </a:cubicBezTo>
                <a:close/>
                <a:moveTo>
                  <a:pt x="10981529" y="6012206"/>
                </a:moveTo>
                <a:lnTo>
                  <a:pt x="11001697" y="6169477"/>
                </a:lnTo>
                <a:lnTo>
                  <a:pt x="11056347" y="6169477"/>
                </a:lnTo>
                <a:lnTo>
                  <a:pt x="11083641" y="6101212"/>
                </a:lnTo>
                <a:lnTo>
                  <a:pt x="11091021" y="6077863"/>
                </a:lnTo>
                <a:lnTo>
                  <a:pt x="11091848" y="6101212"/>
                </a:lnTo>
                <a:lnTo>
                  <a:pt x="11099546" y="6169477"/>
                </a:lnTo>
                <a:lnTo>
                  <a:pt x="11154133" y="6169477"/>
                </a:lnTo>
                <a:lnTo>
                  <a:pt x="11218454" y="6012206"/>
                </a:lnTo>
                <a:lnTo>
                  <a:pt x="11168384" y="6012206"/>
                </a:lnTo>
                <a:lnTo>
                  <a:pt x="11129385" y="6122270"/>
                </a:lnTo>
                <a:lnTo>
                  <a:pt x="11121177" y="6012206"/>
                </a:lnTo>
                <a:lnTo>
                  <a:pt x="11078233" y="6012206"/>
                </a:lnTo>
                <a:lnTo>
                  <a:pt x="11039552" y="6122270"/>
                </a:lnTo>
                <a:lnTo>
                  <a:pt x="11031026" y="6012206"/>
                </a:lnTo>
                <a:close/>
                <a:moveTo>
                  <a:pt x="9971734" y="6012079"/>
                </a:moveTo>
                <a:lnTo>
                  <a:pt x="9958628" y="6106493"/>
                </a:lnTo>
                <a:cubicBezTo>
                  <a:pt x="9957801" y="6112791"/>
                  <a:pt x="9957483" y="6118199"/>
                  <a:pt x="9957483" y="6123289"/>
                </a:cubicBezTo>
                <a:cubicBezTo>
                  <a:pt x="9957483" y="6161398"/>
                  <a:pt x="9980196" y="6173040"/>
                  <a:pt x="10019450" y="6173040"/>
                </a:cubicBezTo>
                <a:cubicBezTo>
                  <a:pt x="10061249" y="6173040"/>
                  <a:pt x="10093950" y="6159425"/>
                  <a:pt x="10093950" y="6159425"/>
                </a:cubicBezTo>
                <a:lnTo>
                  <a:pt x="10114436" y="6012143"/>
                </a:lnTo>
                <a:lnTo>
                  <a:pt x="10065257" y="6012143"/>
                </a:lnTo>
                <a:lnTo>
                  <a:pt x="10048779" y="6131305"/>
                </a:lnTo>
                <a:cubicBezTo>
                  <a:pt x="10048779" y="6131305"/>
                  <a:pt x="10039363" y="6134168"/>
                  <a:pt x="10027721" y="6134168"/>
                </a:cubicBezTo>
                <a:cubicBezTo>
                  <a:pt x="10016651" y="6134168"/>
                  <a:pt x="10006408" y="6131941"/>
                  <a:pt x="10006408" y="6117690"/>
                </a:cubicBezTo>
                <a:cubicBezTo>
                  <a:pt x="10006408" y="6116036"/>
                  <a:pt x="10006726" y="6114000"/>
                  <a:pt x="10006980" y="6112028"/>
                </a:cubicBezTo>
                <a:lnTo>
                  <a:pt x="10006980" y="6111900"/>
                </a:lnTo>
                <a:lnTo>
                  <a:pt x="10020913" y="6012079"/>
                </a:lnTo>
                <a:close/>
                <a:moveTo>
                  <a:pt x="10652099" y="6008770"/>
                </a:moveTo>
                <a:cubicBezTo>
                  <a:pt x="10614562" y="6008770"/>
                  <a:pt x="10582688" y="6021049"/>
                  <a:pt x="10582688" y="6059985"/>
                </a:cubicBezTo>
                <a:cubicBezTo>
                  <a:pt x="10582688" y="6088742"/>
                  <a:pt x="10600057" y="6100702"/>
                  <a:pt x="10628750" y="6110627"/>
                </a:cubicBezTo>
                <a:cubicBezTo>
                  <a:pt x="10641538" y="6115145"/>
                  <a:pt x="10652608" y="6117117"/>
                  <a:pt x="10652608" y="6125388"/>
                </a:cubicBezTo>
                <a:cubicBezTo>
                  <a:pt x="10652608" y="6132513"/>
                  <a:pt x="10643828" y="6135631"/>
                  <a:pt x="10628750" y="6135631"/>
                </a:cubicBezTo>
                <a:cubicBezTo>
                  <a:pt x="10603683" y="6135631"/>
                  <a:pt x="10583515" y="6127105"/>
                  <a:pt x="10583515" y="6127105"/>
                </a:cubicBezTo>
                <a:lnTo>
                  <a:pt x="10572127" y="6163242"/>
                </a:lnTo>
                <a:cubicBezTo>
                  <a:pt x="10572127" y="6163242"/>
                  <a:pt x="10594013" y="6172912"/>
                  <a:pt x="10627859" y="6172912"/>
                </a:cubicBezTo>
                <a:cubicBezTo>
                  <a:pt x="10671058" y="6172912"/>
                  <a:pt x="10699497" y="6157262"/>
                  <a:pt x="10699497" y="6118007"/>
                </a:cubicBezTo>
                <a:cubicBezTo>
                  <a:pt x="10699497" y="6088424"/>
                  <a:pt x="10683273" y="6078753"/>
                  <a:pt x="10655407" y="6070228"/>
                </a:cubicBezTo>
                <a:cubicBezTo>
                  <a:pt x="10640647" y="6065647"/>
                  <a:pt x="10629259" y="6063675"/>
                  <a:pt x="10629259" y="6055977"/>
                </a:cubicBezTo>
                <a:lnTo>
                  <a:pt x="10629322" y="6055977"/>
                </a:lnTo>
                <a:cubicBezTo>
                  <a:pt x="10629322" y="6046052"/>
                  <a:pt x="10647582" y="6046052"/>
                  <a:pt x="10652099" y="6046052"/>
                </a:cubicBezTo>
                <a:cubicBezTo>
                  <a:pt x="10678565" y="6046052"/>
                  <a:pt x="10695616" y="6052859"/>
                  <a:pt x="10695616" y="6052859"/>
                </a:cubicBezTo>
                <a:lnTo>
                  <a:pt x="10707576" y="6017295"/>
                </a:lnTo>
                <a:cubicBezTo>
                  <a:pt x="10700705" y="6014178"/>
                  <a:pt x="10677102" y="6008770"/>
                  <a:pt x="10652099" y="6008770"/>
                </a:cubicBezTo>
                <a:close/>
                <a:moveTo>
                  <a:pt x="11304533" y="6008580"/>
                </a:moveTo>
                <a:cubicBezTo>
                  <a:pt x="11262734" y="6008580"/>
                  <a:pt x="11230033" y="6022259"/>
                  <a:pt x="11230033" y="6022259"/>
                </a:cubicBezTo>
                <a:lnTo>
                  <a:pt x="11209292" y="6169541"/>
                </a:lnTo>
                <a:lnTo>
                  <a:pt x="11258471" y="6169541"/>
                </a:lnTo>
                <a:lnTo>
                  <a:pt x="11274949" y="6050379"/>
                </a:lnTo>
                <a:cubicBezTo>
                  <a:pt x="11274949" y="6050379"/>
                  <a:pt x="11284683" y="6047516"/>
                  <a:pt x="11296008" y="6047516"/>
                </a:cubicBezTo>
                <a:cubicBezTo>
                  <a:pt x="11307332" y="6047516"/>
                  <a:pt x="11317321" y="6050061"/>
                  <a:pt x="11317321" y="6064567"/>
                </a:cubicBezTo>
                <a:cubicBezTo>
                  <a:pt x="11317321" y="6066221"/>
                  <a:pt x="11317066" y="6069656"/>
                  <a:pt x="11317066" y="6069656"/>
                </a:cubicBezTo>
                <a:lnTo>
                  <a:pt x="11317003" y="6069720"/>
                </a:lnTo>
                <a:lnTo>
                  <a:pt x="11303070" y="6169541"/>
                </a:lnTo>
                <a:lnTo>
                  <a:pt x="11352249" y="6169541"/>
                </a:lnTo>
                <a:lnTo>
                  <a:pt x="11365355" y="6075128"/>
                </a:lnTo>
                <a:cubicBezTo>
                  <a:pt x="11366245" y="6068893"/>
                  <a:pt x="11366500" y="6063167"/>
                  <a:pt x="11366500" y="6058077"/>
                </a:cubicBezTo>
                <a:cubicBezTo>
                  <a:pt x="11366500" y="6020223"/>
                  <a:pt x="11344042" y="6008580"/>
                  <a:pt x="11304533" y="6008580"/>
                </a:cubicBezTo>
                <a:close/>
                <a:moveTo>
                  <a:pt x="10506597" y="6008580"/>
                </a:moveTo>
                <a:cubicBezTo>
                  <a:pt x="10464798" y="6008580"/>
                  <a:pt x="10432096" y="6022259"/>
                  <a:pt x="10432096" y="6022259"/>
                </a:cubicBezTo>
                <a:lnTo>
                  <a:pt x="10411356" y="6169541"/>
                </a:lnTo>
                <a:lnTo>
                  <a:pt x="10460535" y="6169541"/>
                </a:lnTo>
                <a:lnTo>
                  <a:pt x="10477013" y="6050379"/>
                </a:lnTo>
                <a:cubicBezTo>
                  <a:pt x="10477013" y="6050379"/>
                  <a:pt x="10486683" y="6047516"/>
                  <a:pt x="10498072" y="6047516"/>
                </a:cubicBezTo>
                <a:cubicBezTo>
                  <a:pt x="10509460" y="6047516"/>
                  <a:pt x="10519385" y="6050061"/>
                  <a:pt x="10519385" y="6064567"/>
                </a:cubicBezTo>
                <a:cubicBezTo>
                  <a:pt x="10519385" y="6066221"/>
                  <a:pt x="10519130" y="6069656"/>
                  <a:pt x="10519130" y="6069656"/>
                </a:cubicBezTo>
                <a:lnTo>
                  <a:pt x="10519130" y="6069720"/>
                </a:lnTo>
                <a:lnTo>
                  <a:pt x="10505197" y="6169541"/>
                </a:lnTo>
                <a:lnTo>
                  <a:pt x="10554376" y="6169541"/>
                </a:lnTo>
                <a:lnTo>
                  <a:pt x="10567482" y="6075128"/>
                </a:lnTo>
                <a:cubicBezTo>
                  <a:pt x="10568373" y="6068893"/>
                  <a:pt x="10568627" y="6063167"/>
                  <a:pt x="10568627" y="6058077"/>
                </a:cubicBezTo>
                <a:cubicBezTo>
                  <a:pt x="10568627" y="6020223"/>
                  <a:pt x="10546106" y="6008580"/>
                  <a:pt x="10506597" y="6008580"/>
                </a:cubicBezTo>
                <a:close/>
                <a:moveTo>
                  <a:pt x="10906774" y="6008516"/>
                </a:moveTo>
                <a:cubicBezTo>
                  <a:pt x="10849578" y="6008516"/>
                  <a:pt x="10823430" y="6054005"/>
                  <a:pt x="10823430" y="6109165"/>
                </a:cubicBezTo>
                <a:cubicBezTo>
                  <a:pt x="10823430" y="6146447"/>
                  <a:pt x="10840735" y="6173167"/>
                  <a:pt x="10890805" y="6173167"/>
                </a:cubicBezTo>
                <a:cubicBezTo>
                  <a:pt x="10949718" y="6173167"/>
                  <a:pt x="10974148" y="6121952"/>
                  <a:pt x="10974148" y="6073346"/>
                </a:cubicBezTo>
                <a:cubicBezTo>
                  <a:pt x="10974148" y="6035555"/>
                  <a:pt x="10957098" y="6008516"/>
                  <a:pt x="10906774" y="6008516"/>
                </a:cubicBezTo>
                <a:close/>
                <a:moveTo>
                  <a:pt x="10352507" y="6008516"/>
                </a:moveTo>
                <a:cubicBezTo>
                  <a:pt x="10295057" y="6008516"/>
                  <a:pt x="10268336" y="6053178"/>
                  <a:pt x="10268336" y="6102930"/>
                </a:cubicBezTo>
                <a:cubicBezTo>
                  <a:pt x="10268336" y="6152681"/>
                  <a:pt x="10296202" y="6173167"/>
                  <a:pt x="10343409" y="6173167"/>
                </a:cubicBezTo>
                <a:cubicBezTo>
                  <a:pt x="10370957" y="6173167"/>
                  <a:pt x="10390043" y="6166042"/>
                  <a:pt x="10390043" y="6166042"/>
                </a:cubicBezTo>
                <a:lnTo>
                  <a:pt x="10387180" y="6129651"/>
                </a:lnTo>
                <a:cubicBezTo>
                  <a:pt x="10387180" y="6129651"/>
                  <a:pt x="10371848" y="6134486"/>
                  <a:pt x="10352507" y="6134486"/>
                </a:cubicBezTo>
                <a:cubicBezTo>
                  <a:pt x="10328331" y="6134486"/>
                  <a:pt x="10316370" y="6126279"/>
                  <a:pt x="10316370" y="6109483"/>
                </a:cubicBezTo>
                <a:cubicBezTo>
                  <a:pt x="10316370" y="6107765"/>
                  <a:pt x="10316370" y="6105220"/>
                  <a:pt x="10316943" y="6102930"/>
                </a:cubicBezTo>
                <a:lnTo>
                  <a:pt x="10317006" y="6102930"/>
                </a:lnTo>
                <a:lnTo>
                  <a:pt x="10403149" y="6102930"/>
                </a:lnTo>
                <a:cubicBezTo>
                  <a:pt x="10406839" y="6092687"/>
                  <a:pt x="10411674" y="6077863"/>
                  <a:pt x="10411674" y="6062530"/>
                </a:cubicBezTo>
                <a:cubicBezTo>
                  <a:pt x="10411674" y="6031865"/>
                  <a:pt x="10394051" y="6008516"/>
                  <a:pt x="10352507" y="6008516"/>
                </a:cubicBezTo>
                <a:close/>
                <a:moveTo>
                  <a:pt x="10201216" y="6008516"/>
                </a:moveTo>
                <a:cubicBezTo>
                  <a:pt x="10143766" y="6008516"/>
                  <a:pt x="10117045" y="6053178"/>
                  <a:pt x="10117045" y="6102930"/>
                </a:cubicBezTo>
                <a:cubicBezTo>
                  <a:pt x="10117045" y="6152681"/>
                  <a:pt x="10144911" y="6173167"/>
                  <a:pt x="10192118" y="6173167"/>
                </a:cubicBezTo>
                <a:cubicBezTo>
                  <a:pt x="10219730" y="6173167"/>
                  <a:pt x="10238752" y="6166042"/>
                  <a:pt x="10238752" y="6166042"/>
                </a:cubicBezTo>
                <a:lnTo>
                  <a:pt x="10235889" y="6129651"/>
                </a:lnTo>
                <a:cubicBezTo>
                  <a:pt x="10235889" y="6129651"/>
                  <a:pt x="10220557" y="6134486"/>
                  <a:pt x="10201216" y="6134486"/>
                </a:cubicBezTo>
                <a:cubicBezTo>
                  <a:pt x="10177040" y="6134486"/>
                  <a:pt x="10165079" y="6126279"/>
                  <a:pt x="10165079" y="6109483"/>
                </a:cubicBezTo>
                <a:cubicBezTo>
                  <a:pt x="10165079" y="6107765"/>
                  <a:pt x="10165079" y="6105220"/>
                  <a:pt x="10165652" y="6102930"/>
                </a:cubicBezTo>
                <a:lnTo>
                  <a:pt x="10165715" y="6102930"/>
                </a:lnTo>
                <a:lnTo>
                  <a:pt x="10251858" y="6102930"/>
                </a:lnTo>
                <a:cubicBezTo>
                  <a:pt x="10255548" y="6092687"/>
                  <a:pt x="10260383" y="6077863"/>
                  <a:pt x="10260383" y="6062530"/>
                </a:cubicBezTo>
                <a:cubicBezTo>
                  <a:pt x="10260383" y="6031865"/>
                  <a:pt x="10242760" y="6008516"/>
                  <a:pt x="10201216" y="6008516"/>
                </a:cubicBezTo>
                <a:close/>
                <a:moveTo>
                  <a:pt x="9866251" y="6003935"/>
                </a:moveTo>
                <a:cubicBezTo>
                  <a:pt x="9891000" y="6003935"/>
                  <a:pt x="9897553" y="6022131"/>
                  <a:pt x="9897553" y="6042871"/>
                </a:cubicBezTo>
                <a:cubicBezTo>
                  <a:pt x="9897553" y="6071882"/>
                  <a:pt x="9891000" y="6133022"/>
                  <a:pt x="9849200" y="6133022"/>
                </a:cubicBezTo>
                <a:cubicBezTo>
                  <a:pt x="9823625" y="6133022"/>
                  <a:pt x="9817644" y="6114254"/>
                  <a:pt x="9817644" y="6094086"/>
                </a:cubicBezTo>
                <a:cubicBezTo>
                  <a:pt x="9817644" y="6065075"/>
                  <a:pt x="9823052" y="6004253"/>
                  <a:pt x="9866251" y="6003935"/>
                </a:cubicBezTo>
                <a:close/>
                <a:moveTo>
                  <a:pt x="10793274" y="5967035"/>
                </a:moveTo>
                <a:lnTo>
                  <a:pt x="10742950" y="5973588"/>
                </a:lnTo>
                <a:lnTo>
                  <a:pt x="10737542" y="6012270"/>
                </a:lnTo>
                <a:lnTo>
                  <a:pt x="10719601" y="6012270"/>
                </a:lnTo>
                <a:lnTo>
                  <a:pt x="10714193" y="6050951"/>
                </a:lnTo>
                <a:lnTo>
                  <a:pt x="10732134" y="6050951"/>
                </a:lnTo>
                <a:lnTo>
                  <a:pt x="10723863" y="6109801"/>
                </a:lnTo>
                <a:cubicBezTo>
                  <a:pt x="10722973" y="6115463"/>
                  <a:pt x="10722718" y="6120298"/>
                  <a:pt x="10722718" y="6125133"/>
                </a:cubicBezTo>
                <a:cubicBezTo>
                  <a:pt x="10722718" y="6162097"/>
                  <a:pt x="10745495" y="6173167"/>
                  <a:pt x="10773361" y="6173167"/>
                </a:cubicBezTo>
                <a:cubicBezTo>
                  <a:pt x="10797537" y="6173167"/>
                  <a:pt x="10810325" y="6165215"/>
                  <a:pt x="10810325" y="6165215"/>
                </a:cubicBezTo>
                <a:lnTo>
                  <a:pt x="10808925" y="6130223"/>
                </a:lnTo>
                <a:cubicBezTo>
                  <a:pt x="10808925" y="6130223"/>
                  <a:pt x="10800400" y="6134231"/>
                  <a:pt x="10789902" y="6134231"/>
                </a:cubicBezTo>
                <a:cubicBezTo>
                  <a:pt x="10777687" y="6134231"/>
                  <a:pt x="10772534" y="6128251"/>
                  <a:pt x="10772534" y="6116863"/>
                </a:cubicBezTo>
                <a:cubicBezTo>
                  <a:pt x="10772534" y="6114636"/>
                  <a:pt x="10772852" y="6112027"/>
                  <a:pt x="10773106" y="6109483"/>
                </a:cubicBezTo>
                <a:lnTo>
                  <a:pt x="10781368" y="6050951"/>
                </a:lnTo>
                <a:lnTo>
                  <a:pt x="10818277" y="6050951"/>
                </a:lnTo>
                <a:lnTo>
                  <a:pt x="10823685" y="6012270"/>
                </a:lnTo>
                <a:lnTo>
                  <a:pt x="10786721" y="6012270"/>
                </a:lnTo>
                <a:close/>
                <a:moveTo>
                  <a:pt x="9869941" y="5963790"/>
                </a:moveTo>
                <a:cubicBezTo>
                  <a:pt x="9792578" y="5963790"/>
                  <a:pt x="9767002" y="6032883"/>
                  <a:pt x="9767002" y="6095486"/>
                </a:cubicBezTo>
                <a:cubicBezTo>
                  <a:pt x="9767002" y="6139512"/>
                  <a:pt x="9785770" y="6169859"/>
                  <a:pt x="9837367" y="6172849"/>
                </a:cubicBezTo>
                <a:cubicBezTo>
                  <a:pt x="9845510" y="6184301"/>
                  <a:pt x="9856008" y="6195116"/>
                  <a:pt x="9869814" y="6204405"/>
                </a:cubicBezTo>
                <a:cubicBezTo>
                  <a:pt x="9890109" y="6218084"/>
                  <a:pt x="9906523" y="6221837"/>
                  <a:pt x="9912631" y="6222855"/>
                </a:cubicBezTo>
                <a:lnTo>
                  <a:pt x="9914730" y="6223173"/>
                </a:lnTo>
                <a:lnTo>
                  <a:pt x="9931208" y="6190154"/>
                </a:lnTo>
                <a:lnTo>
                  <a:pt x="9928154" y="6189072"/>
                </a:lnTo>
                <a:cubicBezTo>
                  <a:pt x="9923255" y="6187291"/>
                  <a:pt x="9913267" y="6183092"/>
                  <a:pt x="9901243" y="6174948"/>
                </a:cubicBezTo>
                <a:lnTo>
                  <a:pt x="9901306" y="6174948"/>
                </a:lnTo>
                <a:cubicBezTo>
                  <a:pt x="9896471" y="6171704"/>
                  <a:pt x="9892145" y="6168205"/>
                  <a:pt x="9888200" y="6164515"/>
                </a:cubicBezTo>
                <a:cubicBezTo>
                  <a:pt x="9932799" y="6144092"/>
                  <a:pt x="9947877" y="6090650"/>
                  <a:pt x="9947877" y="6041980"/>
                </a:cubicBezTo>
                <a:cubicBezTo>
                  <a:pt x="9947877" y="5993310"/>
                  <a:pt x="9924273" y="5963790"/>
                  <a:pt x="9869941" y="5963790"/>
                </a:cubicBezTo>
                <a:close/>
                <a:moveTo>
                  <a:pt x="825500" y="5786555"/>
                </a:moveTo>
                <a:lnTo>
                  <a:pt x="825500" y="5810870"/>
                </a:lnTo>
                <a:lnTo>
                  <a:pt x="1517651" y="5810870"/>
                </a:lnTo>
                <a:lnTo>
                  <a:pt x="1517651" y="5786555"/>
                </a:lnTo>
                <a:close/>
                <a:moveTo>
                  <a:pt x="10440494" y="5264594"/>
                </a:moveTo>
                <a:lnTo>
                  <a:pt x="10290539" y="5310465"/>
                </a:lnTo>
                <a:lnTo>
                  <a:pt x="10219284" y="5612029"/>
                </a:lnTo>
                <a:lnTo>
                  <a:pt x="10186201" y="5480524"/>
                </a:lnTo>
                <a:lnTo>
                  <a:pt x="10026257" y="5535620"/>
                </a:lnTo>
                <a:lnTo>
                  <a:pt x="9927772" y="5848827"/>
                </a:lnTo>
                <a:lnTo>
                  <a:pt x="10089306" y="5847936"/>
                </a:lnTo>
                <a:lnTo>
                  <a:pt x="10106929" y="5781261"/>
                </a:lnTo>
                <a:lnTo>
                  <a:pt x="10149046" y="5909648"/>
                </a:lnTo>
                <a:lnTo>
                  <a:pt x="10298874" y="5927844"/>
                </a:lnTo>
                <a:lnTo>
                  <a:pt x="10340241" y="5734050"/>
                </a:lnTo>
                <a:lnTo>
                  <a:pt x="10341515" y="5734050"/>
                </a:lnTo>
                <a:lnTo>
                  <a:pt x="10362241" y="5905895"/>
                </a:lnTo>
                <a:lnTo>
                  <a:pt x="10526384" y="5875993"/>
                </a:lnTo>
                <a:lnTo>
                  <a:pt x="10576326" y="5712487"/>
                </a:lnTo>
                <a:lnTo>
                  <a:pt x="10603301" y="5860152"/>
                </a:lnTo>
                <a:lnTo>
                  <a:pt x="10603302" y="5860151"/>
                </a:lnTo>
                <a:lnTo>
                  <a:pt x="10767571" y="5880192"/>
                </a:lnTo>
                <a:lnTo>
                  <a:pt x="10810260" y="5735899"/>
                </a:lnTo>
                <a:lnTo>
                  <a:pt x="10810806" y="5734050"/>
                </a:lnTo>
                <a:lnTo>
                  <a:pt x="10810807" y="5734050"/>
                </a:lnTo>
                <a:lnTo>
                  <a:pt x="10810261" y="5735899"/>
                </a:lnTo>
                <a:lnTo>
                  <a:pt x="10832783" y="5916581"/>
                </a:lnTo>
                <a:lnTo>
                  <a:pt x="10832782" y="5916583"/>
                </a:lnTo>
                <a:lnTo>
                  <a:pt x="10989226" y="5931979"/>
                </a:lnTo>
                <a:lnTo>
                  <a:pt x="11042795" y="5782152"/>
                </a:lnTo>
                <a:lnTo>
                  <a:pt x="11045237" y="5775325"/>
                </a:lnTo>
                <a:lnTo>
                  <a:pt x="11045299" y="5775325"/>
                </a:lnTo>
                <a:lnTo>
                  <a:pt x="11042859" y="5782152"/>
                </a:lnTo>
                <a:lnTo>
                  <a:pt x="11058192" y="5850544"/>
                </a:lnTo>
                <a:lnTo>
                  <a:pt x="11222143" y="5850417"/>
                </a:lnTo>
                <a:lnTo>
                  <a:pt x="11140836" y="5508072"/>
                </a:lnTo>
                <a:lnTo>
                  <a:pt x="11135293" y="5523578"/>
                </a:lnTo>
                <a:lnTo>
                  <a:pt x="11135284" y="5523591"/>
                </a:lnTo>
                <a:lnTo>
                  <a:pt x="11140835" y="5508072"/>
                </a:lnTo>
                <a:lnTo>
                  <a:pt x="10987190" y="5534856"/>
                </a:lnTo>
                <a:lnTo>
                  <a:pt x="10956144" y="5611582"/>
                </a:lnTo>
                <a:lnTo>
                  <a:pt x="10927896" y="5337822"/>
                </a:lnTo>
                <a:lnTo>
                  <a:pt x="10764899" y="5372941"/>
                </a:lnTo>
                <a:lnTo>
                  <a:pt x="10699178" y="5571121"/>
                </a:lnTo>
                <a:lnTo>
                  <a:pt x="10665714" y="5419830"/>
                </a:lnTo>
                <a:lnTo>
                  <a:pt x="10519449" y="5400998"/>
                </a:lnTo>
                <a:lnTo>
                  <a:pt x="10478222" y="5533266"/>
                </a:lnTo>
                <a:lnTo>
                  <a:pt x="10440495" y="5264594"/>
                </a:lnTo>
                <a:lnTo>
                  <a:pt x="10439121" y="5271029"/>
                </a:lnTo>
                <a:lnTo>
                  <a:pt x="10439118" y="5271035"/>
                </a:lnTo>
                <a:close/>
                <a:moveTo>
                  <a:pt x="0" y="0"/>
                </a:moveTo>
                <a:lnTo>
                  <a:pt x="12191999" y="0"/>
                </a:lnTo>
                <a:lnTo>
                  <a:pt x="12191999" y="6858000"/>
                </a:lnTo>
                <a:lnTo>
                  <a:pt x="0" y="6858000"/>
                </a:lnTo>
                <a:close/>
              </a:path>
            </a:pathLst>
          </a:custGeom>
          <a:solidFill>
            <a:schemeClr val="accent6"/>
          </a:solidFill>
        </p:spPr>
        <p:txBody>
          <a:bodyPr wrap="square" tIns="360000">
            <a:noAutofit/>
          </a:bodyPr>
          <a:lstStyle>
            <a:lvl1pPr marL="0" indent="0" algn="ctr">
              <a:buNone/>
              <a:defRPr sz="10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0D842DF5-880C-A5DB-D3EB-AC15DC5A68C7}"/>
              </a:ext>
            </a:extLst>
          </p:cNvPr>
          <p:cNvSpPr>
            <a:spLocks noGrp="1"/>
          </p:cNvSpPr>
          <p:nvPr>
            <p:ph type="ctrTitle"/>
          </p:nvPr>
        </p:nvSpPr>
        <p:spPr>
          <a:xfrm>
            <a:off x="825500" y="776288"/>
            <a:ext cx="7715385" cy="2343047"/>
          </a:xfrm>
        </p:spPr>
        <p:txBody>
          <a:bodyPr anchor="t"/>
          <a:lstStyle>
            <a:lvl1pPr algn="l">
              <a:defRPr lang="en-GB" sz="5500" b="1" i="0" kern="1200" cap="all" spc="600" baseline="0" dirty="0">
                <a:solidFill>
                  <a:schemeClr val="bg1"/>
                </a:solidFill>
                <a:latin typeface="+mj-lt"/>
                <a:ea typeface="+mj-ea"/>
                <a:cs typeface="+mj-cs"/>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304C946-B206-19E6-65E3-C5A19A2D940F}"/>
              </a:ext>
            </a:extLst>
          </p:cNvPr>
          <p:cNvSpPr>
            <a:spLocks noGrp="1"/>
          </p:cNvSpPr>
          <p:nvPr>
            <p:ph type="subTitle" idx="1"/>
          </p:nvPr>
        </p:nvSpPr>
        <p:spPr>
          <a:xfrm>
            <a:off x="825500" y="4863300"/>
            <a:ext cx="7715385" cy="1364682"/>
          </a:xfrm>
        </p:spPr>
        <p:txBody>
          <a:bodyPr anchor="b"/>
          <a:lstStyle>
            <a:lvl1pPr marL="0" indent="0" algn="l">
              <a:lnSpc>
                <a:spcPct val="100000"/>
              </a:lnSpc>
              <a:buNone/>
              <a:defRPr sz="1600" spc="14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792803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le and title">
    <p:spTree>
      <p:nvGrpSpPr>
        <p:cNvPr id="1" name=""/>
        <p:cNvGrpSpPr/>
        <p:nvPr/>
      </p:nvGrpSpPr>
      <p:grpSpPr>
        <a:xfrm>
          <a:off x="0" y="0"/>
          <a:ext cx="0" cy="0"/>
          <a:chOff x="0" y="0"/>
          <a:chExt cx="0" cy="0"/>
        </a:xfrm>
      </p:grpSpPr>
      <p:sp>
        <p:nvSpPr>
          <p:cNvPr id="7" name="Table Placeholder 6">
            <a:extLst>
              <a:ext uri="{FF2B5EF4-FFF2-40B4-BE49-F238E27FC236}">
                <a16:creationId xmlns:a16="http://schemas.microsoft.com/office/drawing/2014/main" id="{DC5E1377-8EB3-EA5B-3B23-C659A6AB07E5}"/>
              </a:ext>
            </a:extLst>
          </p:cNvPr>
          <p:cNvSpPr>
            <a:spLocks noGrp="1"/>
          </p:cNvSpPr>
          <p:nvPr>
            <p:ph type="tbl" sz="quarter" idx="10"/>
          </p:nvPr>
        </p:nvSpPr>
        <p:spPr>
          <a:xfrm>
            <a:off x="825500" y="2123049"/>
            <a:ext cx="10541000" cy="3899179"/>
          </a:xfrm>
        </p:spPr>
        <p:txBody>
          <a:bodyPr/>
          <a:lstStyle/>
          <a:p>
            <a:r>
              <a:rPr lang="en-US"/>
              <a:t>Click icon to add table</a:t>
            </a:r>
            <a:endParaRPr lang="en-NZ" dirty="0"/>
          </a:p>
        </p:txBody>
      </p:sp>
      <p:sp>
        <p:nvSpPr>
          <p:cNvPr id="2" name="Title 1">
            <a:extLst>
              <a:ext uri="{FF2B5EF4-FFF2-40B4-BE49-F238E27FC236}">
                <a16:creationId xmlns:a16="http://schemas.microsoft.com/office/drawing/2014/main" id="{7C09B96A-CB86-11D2-27FB-B3F47D35B56F}"/>
              </a:ext>
            </a:extLst>
          </p:cNvPr>
          <p:cNvSpPr>
            <a:spLocks noGrp="1"/>
          </p:cNvSpPr>
          <p:nvPr>
            <p:ph type="title"/>
          </p:nvPr>
        </p:nvSpPr>
        <p:spPr/>
        <p:txBody>
          <a:bodyPr/>
          <a:lstStyle>
            <a:lvl1pPr>
              <a:defRPr b="1">
                <a:latin typeface="+mj-lt"/>
              </a:defRPr>
            </a:lvl1pPr>
          </a:lstStyle>
          <a:p>
            <a:r>
              <a:rPr lang="en-US"/>
              <a:t>Click to edit Master title style</a:t>
            </a:r>
            <a:endParaRPr lang="en-NZ" dirty="0"/>
          </a:p>
        </p:txBody>
      </p:sp>
      <p:sp>
        <p:nvSpPr>
          <p:cNvPr id="4" name="Text Placeholder 5">
            <a:extLst>
              <a:ext uri="{FF2B5EF4-FFF2-40B4-BE49-F238E27FC236}">
                <a16:creationId xmlns:a16="http://schemas.microsoft.com/office/drawing/2014/main" id="{C6EBEDDC-5F35-4EF9-2E45-CF3CC22106F1}"/>
              </a:ext>
            </a:extLst>
          </p:cNvPr>
          <p:cNvSpPr>
            <a:spLocks noGrp="1"/>
          </p:cNvSpPr>
          <p:nvPr>
            <p:ph type="body" sz="quarter" idx="15" hasCustomPrompt="1"/>
          </p:nvPr>
        </p:nvSpPr>
        <p:spPr>
          <a:xfrm>
            <a:off x="825500" y="1592263"/>
            <a:ext cx="6942138" cy="530786"/>
          </a:xfrm>
          <a:noFill/>
        </p:spPr>
        <p:txBody>
          <a:bodyPr>
            <a:spAutoFit/>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p>
          <a:p>
            <a:pPr lvl="1"/>
            <a:endParaRPr lang="en-US" dirty="0"/>
          </a:p>
        </p:txBody>
      </p:sp>
    </p:spTree>
    <p:extLst>
      <p:ext uri="{BB962C8B-B14F-4D97-AF65-F5344CB8AC3E}">
        <p14:creationId xmlns:p14="http://schemas.microsoft.com/office/powerpoint/2010/main" val="42233469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able full page">
    <p:spTree>
      <p:nvGrpSpPr>
        <p:cNvPr id="1" name=""/>
        <p:cNvGrpSpPr/>
        <p:nvPr/>
      </p:nvGrpSpPr>
      <p:grpSpPr>
        <a:xfrm>
          <a:off x="0" y="0"/>
          <a:ext cx="0" cy="0"/>
          <a:chOff x="0" y="0"/>
          <a:chExt cx="0" cy="0"/>
        </a:xfrm>
      </p:grpSpPr>
      <p:sp>
        <p:nvSpPr>
          <p:cNvPr id="7" name="Table Placeholder 6">
            <a:extLst>
              <a:ext uri="{FF2B5EF4-FFF2-40B4-BE49-F238E27FC236}">
                <a16:creationId xmlns:a16="http://schemas.microsoft.com/office/drawing/2014/main" id="{DC5E1377-8EB3-EA5B-3B23-C659A6AB07E5}"/>
              </a:ext>
            </a:extLst>
          </p:cNvPr>
          <p:cNvSpPr>
            <a:spLocks noGrp="1"/>
          </p:cNvSpPr>
          <p:nvPr>
            <p:ph type="tbl" sz="quarter" idx="10"/>
          </p:nvPr>
        </p:nvSpPr>
        <p:spPr>
          <a:xfrm>
            <a:off x="825500" y="946523"/>
            <a:ext cx="10541000" cy="4964953"/>
          </a:xfrm>
        </p:spPr>
        <p:txBody>
          <a:bodyPr/>
          <a:lstStyle/>
          <a:p>
            <a:r>
              <a:rPr lang="en-US"/>
              <a:t>Click icon to add table</a:t>
            </a:r>
            <a:endParaRPr lang="en-NZ" dirty="0"/>
          </a:p>
        </p:txBody>
      </p:sp>
    </p:spTree>
    <p:extLst>
      <p:ext uri="{BB962C8B-B14F-4D97-AF65-F5344CB8AC3E}">
        <p14:creationId xmlns:p14="http://schemas.microsoft.com/office/powerpoint/2010/main" val="1253641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Large headline grey backgroun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EF9F5-F827-03C2-3ABA-BCBC4696F5C3}"/>
              </a:ext>
            </a:extLst>
          </p:cNvPr>
          <p:cNvSpPr>
            <a:spLocks noGrp="1"/>
          </p:cNvSpPr>
          <p:nvPr>
            <p:ph type="title" hasCustomPrompt="1"/>
          </p:nvPr>
        </p:nvSpPr>
        <p:spPr>
          <a:xfrm>
            <a:off x="774294" y="2183393"/>
            <a:ext cx="10592205" cy="3084617"/>
          </a:xfrm>
        </p:spPr>
        <p:txBody>
          <a:bodyPr/>
          <a:lstStyle>
            <a:lvl1pPr>
              <a:defRPr sz="9600" b="1" spc="1000" baseline="0">
                <a:solidFill>
                  <a:schemeClr val="bg1"/>
                </a:solidFill>
                <a:latin typeface="+mj-lt"/>
              </a:defRPr>
            </a:lvl1pPr>
          </a:lstStyle>
          <a:p>
            <a:r>
              <a:rPr lang="en-GB" dirty="0"/>
              <a:t>Large headline</a:t>
            </a:r>
            <a:endParaRPr lang="en-US" dirty="0"/>
          </a:p>
        </p:txBody>
      </p:sp>
    </p:spTree>
    <p:extLst>
      <p:ext uri="{BB962C8B-B14F-4D97-AF65-F5344CB8AC3E}">
        <p14:creationId xmlns:p14="http://schemas.microsoft.com/office/powerpoint/2010/main" val="35947029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Large headline blue background">
    <p:bg>
      <p:bgPr>
        <a:solidFill>
          <a:srgbClr val="0041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EF9F5-F827-03C2-3ABA-BCBC4696F5C3}"/>
              </a:ext>
            </a:extLst>
          </p:cNvPr>
          <p:cNvSpPr>
            <a:spLocks noGrp="1"/>
          </p:cNvSpPr>
          <p:nvPr>
            <p:ph type="title" hasCustomPrompt="1"/>
          </p:nvPr>
        </p:nvSpPr>
        <p:spPr>
          <a:xfrm>
            <a:off x="774294" y="2183393"/>
            <a:ext cx="10592205" cy="3084617"/>
          </a:xfrm>
        </p:spPr>
        <p:txBody>
          <a:bodyPr/>
          <a:lstStyle>
            <a:lvl1pPr>
              <a:defRPr sz="9600" b="1" spc="1000" baseline="0">
                <a:solidFill>
                  <a:schemeClr val="bg1"/>
                </a:solidFill>
                <a:latin typeface="+mj-lt"/>
              </a:defRPr>
            </a:lvl1pPr>
          </a:lstStyle>
          <a:p>
            <a:r>
              <a:rPr lang="en-GB" dirty="0"/>
              <a:t>Large headline</a:t>
            </a:r>
            <a:endParaRPr lang="en-US" dirty="0"/>
          </a:p>
        </p:txBody>
      </p:sp>
    </p:spTree>
    <p:extLst>
      <p:ext uri="{BB962C8B-B14F-4D97-AF65-F5344CB8AC3E}">
        <p14:creationId xmlns:p14="http://schemas.microsoft.com/office/powerpoint/2010/main" val="9845241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page text w/subtitl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584A14-04D6-B220-E66B-9AC4A69AF2A2}"/>
              </a:ext>
            </a:extLst>
          </p:cNvPr>
          <p:cNvSpPr>
            <a:spLocks noGrp="1"/>
          </p:cNvSpPr>
          <p:nvPr>
            <p:ph type="title"/>
          </p:nvPr>
        </p:nvSpPr>
        <p:spPr/>
        <p:txBody>
          <a:bodyPr/>
          <a:lstStyle>
            <a:lvl1pPr>
              <a:defRPr b="1">
                <a:latin typeface="+mj-lt"/>
              </a:defRPr>
            </a:lvl1p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E33E15C7-F020-3E4D-3FA0-5ABBEC9BC996}"/>
              </a:ext>
            </a:extLst>
          </p:cNvPr>
          <p:cNvSpPr>
            <a:spLocks noGrp="1"/>
          </p:cNvSpPr>
          <p:nvPr>
            <p:ph type="body" sz="quarter" idx="17"/>
          </p:nvPr>
        </p:nvSpPr>
        <p:spPr>
          <a:xfrm>
            <a:off x="825499" y="2406701"/>
            <a:ext cx="10541000" cy="36063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5">
            <a:extLst>
              <a:ext uri="{FF2B5EF4-FFF2-40B4-BE49-F238E27FC236}">
                <a16:creationId xmlns:a16="http://schemas.microsoft.com/office/drawing/2014/main" id="{62197070-2376-1339-3122-72D5C9E79D85}"/>
              </a:ext>
            </a:extLst>
          </p:cNvPr>
          <p:cNvSpPr>
            <a:spLocks noGrp="1"/>
          </p:cNvSpPr>
          <p:nvPr>
            <p:ph type="body" sz="quarter" idx="15" hasCustomPrompt="1"/>
          </p:nvPr>
        </p:nvSpPr>
        <p:spPr>
          <a:xfrm>
            <a:off x="825500" y="1592263"/>
            <a:ext cx="10541000" cy="573763"/>
          </a:xfrm>
          <a:noFill/>
        </p:spPr>
        <p:txBody>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p>
          <a:p>
            <a:pPr lvl="1"/>
            <a:endParaRPr lang="en-US" dirty="0"/>
          </a:p>
        </p:txBody>
      </p:sp>
    </p:spTree>
    <p:extLst>
      <p:ext uri="{BB962C8B-B14F-4D97-AF65-F5344CB8AC3E}">
        <p14:creationId xmlns:p14="http://schemas.microsoft.com/office/powerpoint/2010/main" val="26191005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4" pos="2626">
          <p15:clr>
            <a:srgbClr val="FBAE40"/>
          </p15:clr>
        </p15:guide>
        <p15:guide id="5" pos="2786">
          <p15:clr>
            <a:srgbClr val="FBAE40"/>
          </p15:clr>
        </p15:guide>
        <p15:guide id="6" pos="4893">
          <p15:clr>
            <a:srgbClr val="FBAE40"/>
          </p15:clr>
        </p15:guide>
        <p15:guide id="7" pos="5053">
          <p15:clr>
            <a:srgbClr val="FBAE40"/>
          </p15:clr>
        </p15:guide>
        <p15:guide id="8" orient="horz" pos="1003">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 page text">
    <p:bg>
      <p:bgRef idx="1001">
        <a:schemeClr val="bg1"/>
      </p:bgRef>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584A14-04D6-B220-E66B-9AC4A69AF2A2}"/>
              </a:ext>
            </a:extLst>
          </p:cNvPr>
          <p:cNvSpPr>
            <a:spLocks noGrp="1"/>
          </p:cNvSpPr>
          <p:nvPr>
            <p:ph type="title"/>
          </p:nvPr>
        </p:nvSpPr>
        <p:spPr/>
        <p:txBody>
          <a:bodyPr/>
          <a:lstStyle>
            <a:lvl1pPr>
              <a:defRPr b="1">
                <a:latin typeface="+mj-lt"/>
              </a:defRPr>
            </a:lvl1p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E33E15C7-F020-3E4D-3FA0-5ABBEC9BC996}"/>
              </a:ext>
            </a:extLst>
          </p:cNvPr>
          <p:cNvSpPr>
            <a:spLocks noGrp="1"/>
          </p:cNvSpPr>
          <p:nvPr>
            <p:ph type="body" sz="quarter" idx="17"/>
          </p:nvPr>
        </p:nvSpPr>
        <p:spPr>
          <a:xfrm>
            <a:off x="825499" y="1592263"/>
            <a:ext cx="10541000" cy="4420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341502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4" pos="2626">
          <p15:clr>
            <a:srgbClr val="FBAE40"/>
          </p15:clr>
        </p15:guide>
        <p15:guide id="5" pos="2786">
          <p15:clr>
            <a:srgbClr val="FBAE40"/>
          </p15:clr>
        </p15:guide>
        <p15:guide id="6" pos="4893">
          <p15:clr>
            <a:srgbClr val="FBAE40"/>
          </p15:clr>
        </p15:guide>
        <p15:guide id="7" pos="5053">
          <p15:clr>
            <a:srgbClr val="FBAE40"/>
          </p15:clr>
        </p15:guide>
        <p15:guide id="8" orient="horz" pos="1003">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Full Page Image">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0722544A-E104-81C5-903E-5D33ED6C6F32}"/>
              </a:ext>
            </a:extLst>
          </p:cNvPr>
          <p:cNvSpPr>
            <a:spLocks noGrp="1"/>
          </p:cNvSpPr>
          <p:nvPr>
            <p:ph type="pic" sz="quarter" idx="14"/>
          </p:nvPr>
        </p:nvSpPr>
        <p:spPr>
          <a:xfrm>
            <a:off x="-1" y="-1"/>
            <a:ext cx="12192001" cy="6858002"/>
          </a:xfrm>
          <a:custGeom>
            <a:avLst/>
            <a:gdLst>
              <a:gd name="connsiteX0" fmla="*/ 11323557 w 12192001"/>
              <a:gd name="connsiteY0" fmla="*/ 6458940 h 6858002"/>
              <a:gd name="connsiteX1" fmla="*/ 11336943 w 12192001"/>
              <a:gd name="connsiteY1" fmla="*/ 6473189 h 6858002"/>
              <a:gd name="connsiteX2" fmla="*/ 11316834 w 12192001"/>
              <a:gd name="connsiteY2" fmla="*/ 6503106 h 6858002"/>
              <a:gd name="connsiteX3" fmla="*/ 11309925 w 12192001"/>
              <a:gd name="connsiteY3" fmla="*/ 6502921 h 6858002"/>
              <a:gd name="connsiteX4" fmla="*/ 11315970 w 12192001"/>
              <a:gd name="connsiteY4" fmla="*/ 6459248 h 6858002"/>
              <a:gd name="connsiteX5" fmla="*/ 11315908 w 12192001"/>
              <a:gd name="connsiteY5" fmla="*/ 6459248 h 6858002"/>
              <a:gd name="connsiteX6" fmla="*/ 11323557 w 12192001"/>
              <a:gd name="connsiteY6" fmla="*/ 6458940 h 6858002"/>
              <a:gd name="connsiteX7" fmla="*/ 11019589 w 12192001"/>
              <a:gd name="connsiteY7" fmla="*/ 6458940 h 6858002"/>
              <a:gd name="connsiteX8" fmla="*/ 11022537 w 12192001"/>
              <a:gd name="connsiteY8" fmla="*/ 6485957 h 6858002"/>
              <a:gd name="connsiteX9" fmla="*/ 11008967 w 12192001"/>
              <a:gd name="connsiteY9" fmla="*/ 6485957 h 6858002"/>
              <a:gd name="connsiteX10" fmla="*/ 11165844 w 12192001"/>
              <a:gd name="connsiteY10" fmla="*/ 6458938 h 6858002"/>
              <a:gd name="connsiteX11" fmla="*/ 11168791 w 12192001"/>
              <a:gd name="connsiteY11" fmla="*/ 6485957 h 6858002"/>
              <a:gd name="connsiteX12" fmla="*/ 11155221 w 12192001"/>
              <a:gd name="connsiteY12" fmla="*/ 6485957 h 6858002"/>
              <a:gd name="connsiteX13" fmla="*/ 11165831 w 12192001"/>
              <a:gd name="connsiteY13" fmla="*/ 6458816 h 6858002"/>
              <a:gd name="connsiteX14" fmla="*/ 11165892 w 12192001"/>
              <a:gd name="connsiteY14" fmla="*/ 6458816 h 6858002"/>
              <a:gd name="connsiteX15" fmla="*/ 11165844 w 12192001"/>
              <a:gd name="connsiteY15" fmla="*/ 6458938 h 6858002"/>
              <a:gd name="connsiteX16" fmla="*/ 11019576 w 12192001"/>
              <a:gd name="connsiteY16" fmla="*/ 6458816 h 6858002"/>
              <a:gd name="connsiteX17" fmla="*/ 11019638 w 12192001"/>
              <a:gd name="connsiteY17" fmla="*/ 6458816 h 6858002"/>
              <a:gd name="connsiteX18" fmla="*/ 11019589 w 12192001"/>
              <a:gd name="connsiteY18" fmla="*/ 6458940 h 6858002"/>
              <a:gd name="connsiteX19" fmla="*/ 11219249 w 12192001"/>
              <a:gd name="connsiteY19" fmla="*/ 6446356 h 6858002"/>
              <a:gd name="connsiteX20" fmla="*/ 11209441 w 12192001"/>
              <a:gd name="connsiteY20" fmla="*/ 6515689 h 6858002"/>
              <a:gd name="connsiteX21" fmla="*/ 11226281 w 12192001"/>
              <a:gd name="connsiteY21" fmla="*/ 6515689 h 6858002"/>
              <a:gd name="connsiteX22" fmla="*/ 11230969 w 12192001"/>
              <a:gd name="connsiteY22" fmla="*/ 6482195 h 6858002"/>
              <a:gd name="connsiteX23" fmla="*/ 11231462 w 12192001"/>
              <a:gd name="connsiteY23" fmla="*/ 6473805 h 6858002"/>
              <a:gd name="connsiteX24" fmla="*/ 11249906 w 12192001"/>
              <a:gd name="connsiteY24" fmla="*/ 6515689 h 6858002"/>
              <a:gd name="connsiteX25" fmla="*/ 11267424 w 12192001"/>
              <a:gd name="connsiteY25" fmla="*/ 6515689 h 6858002"/>
              <a:gd name="connsiteX26" fmla="*/ 11277047 w 12192001"/>
              <a:gd name="connsiteY26" fmla="*/ 6446356 h 6858002"/>
              <a:gd name="connsiteX27" fmla="*/ 11260392 w 12192001"/>
              <a:gd name="connsiteY27" fmla="*/ 6446356 h 6858002"/>
              <a:gd name="connsiteX28" fmla="*/ 11255889 w 12192001"/>
              <a:gd name="connsiteY28" fmla="*/ 6478370 h 6858002"/>
              <a:gd name="connsiteX29" fmla="*/ 11255272 w 12192001"/>
              <a:gd name="connsiteY29" fmla="*/ 6488240 h 6858002"/>
              <a:gd name="connsiteX30" fmla="*/ 11236829 w 12192001"/>
              <a:gd name="connsiteY30" fmla="*/ 6446356 h 6858002"/>
              <a:gd name="connsiteX31" fmla="*/ 11155591 w 12192001"/>
              <a:gd name="connsiteY31" fmla="*/ 6446356 h 6858002"/>
              <a:gd name="connsiteX32" fmla="*/ 11125304 w 12192001"/>
              <a:gd name="connsiteY32" fmla="*/ 6515689 h 6858002"/>
              <a:gd name="connsiteX33" fmla="*/ 11143563 w 12192001"/>
              <a:gd name="connsiteY33" fmla="*/ 6515689 h 6858002"/>
              <a:gd name="connsiteX34" fmla="*/ 11149731 w 12192001"/>
              <a:gd name="connsiteY34" fmla="*/ 6499836 h 6858002"/>
              <a:gd name="connsiteX35" fmla="*/ 11170334 w 12192001"/>
              <a:gd name="connsiteY35" fmla="*/ 6499836 h 6858002"/>
              <a:gd name="connsiteX36" fmla="*/ 11172122 w 12192001"/>
              <a:gd name="connsiteY36" fmla="*/ 6515689 h 6858002"/>
              <a:gd name="connsiteX37" fmla="*/ 11190072 w 12192001"/>
              <a:gd name="connsiteY37" fmla="*/ 6515689 h 6858002"/>
              <a:gd name="connsiteX38" fmla="*/ 11179401 w 12192001"/>
              <a:gd name="connsiteY38" fmla="*/ 6446356 h 6858002"/>
              <a:gd name="connsiteX39" fmla="*/ 11072749 w 12192001"/>
              <a:gd name="connsiteY39" fmla="*/ 6446356 h 6858002"/>
              <a:gd name="connsiteX40" fmla="*/ 11066210 w 12192001"/>
              <a:gd name="connsiteY40" fmla="*/ 6492743 h 6858002"/>
              <a:gd name="connsiteX41" fmla="*/ 11065840 w 12192001"/>
              <a:gd name="connsiteY41" fmla="*/ 6497924 h 6858002"/>
              <a:gd name="connsiteX42" fmla="*/ 11091316 w 12192001"/>
              <a:gd name="connsiteY42" fmla="*/ 6516984 h 6858002"/>
              <a:gd name="connsiteX43" fmla="*/ 11105565 w 12192001"/>
              <a:gd name="connsiteY43" fmla="*/ 6515319 h 6858002"/>
              <a:gd name="connsiteX44" fmla="*/ 11107539 w 12192001"/>
              <a:gd name="connsiteY44" fmla="*/ 6501625 h 6858002"/>
              <a:gd name="connsiteX45" fmla="*/ 11095202 w 12192001"/>
              <a:gd name="connsiteY45" fmla="*/ 6503105 h 6858002"/>
              <a:gd name="connsiteX46" fmla="*/ 11083297 w 12192001"/>
              <a:gd name="connsiteY46" fmla="*/ 6495210 h 6858002"/>
              <a:gd name="connsiteX47" fmla="*/ 11083482 w 12192001"/>
              <a:gd name="connsiteY47" fmla="*/ 6492743 h 6858002"/>
              <a:gd name="connsiteX48" fmla="*/ 11090020 w 12192001"/>
              <a:gd name="connsiteY48" fmla="*/ 6446356 h 6858002"/>
              <a:gd name="connsiteX49" fmla="*/ 11009337 w 12192001"/>
              <a:gd name="connsiteY49" fmla="*/ 6446356 h 6858002"/>
              <a:gd name="connsiteX50" fmla="*/ 10979050 w 12192001"/>
              <a:gd name="connsiteY50" fmla="*/ 6515689 h 6858002"/>
              <a:gd name="connsiteX51" fmla="*/ 10997308 w 12192001"/>
              <a:gd name="connsiteY51" fmla="*/ 6515689 h 6858002"/>
              <a:gd name="connsiteX52" fmla="*/ 11003477 w 12192001"/>
              <a:gd name="connsiteY52" fmla="*/ 6499836 h 6858002"/>
              <a:gd name="connsiteX53" fmla="*/ 11024080 w 12192001"/>
              <a:gd name="connsiteY53" fmla="*/ 6499836 h 6858002"/>
              <a:gd name="connsiteX54" fmla="*/ 11025868 w 12192001"/>
              <a:gd name="connsiteY54" fmla="*/ 6515689 h 6858002"/>
              <a:gd name="connsiteX55" fmla="*/ 11043818 w 12192001"/>
              <a:gd name="connsiteY55" fmla="*/ 6515689 h 6858002"/>
              <a:gd name="connsiteX56" fmla="*/ 11033147 w 12192001"/>
              <a:gd name="connsiteY56" fmla="*/ 6446356 h 6858002"/>
              <a:gd name="connsiteX57" fmla="*/ 10843962 w 12192001"/>
              <a:gd name="connsiteY57" fmla="*/ 6446356 h 6858002"/>
              <a:gd name="connsiteX58" fmla="*/ 10842050 w 12192001"/>
              <a:gd name="connsiteY58" fmla="*/ 6460297 h 6858002"/>
              <a:gd name="connsiteX59" fmla="*/ 10871720 w 12192001"/>
              <a:gd name="connsiteY59" fmla="*/ 6460297 h 6858002"/>
              <a:gd name="connsiteX60" fmla="*/ 10835326 w 12192001"/>
              <a:gd name="connsiteY60" fmla="*/ 6501625 h 6858002"/>
              <a:gd name="connsiteX61" fmla="*/ 10833229 w 12192001"/>
              <a:gd name="connsiteY61" fmla="*/ 6515689 h 6858002"/>
              <a:gd name="connsiteX62" fmla="*/ 10885599 w 12192001"/>
              <a:gd name="connsiteY62" fmla="*/ 6515689 h 6858002"/>
              <a:gd name="connsiteX63" fmla="*/ 10887634 w 12192001"/>
              <a:gd name="connsiteY63" fmla="*/ 6501748 h 6858002"/>
              <a:gd name="connsiteX64" fmla="*/ 10856607 w 12192001"/>
              <a:gd name="connsiteY64" fmla="*/ 6501748 h 6858002"/>
              <a:gd name="connsiteX65" fmla="*/ 10892754 w 12192001"/>
              <a:gd name="connsiteY65" fmla="*/ 6460482 h 6858002"/>
              <a:gd name="connsiteX66" fmla="*/ 10894666 w 12192001"/>
              <a:gd name="connsiteY66" fmla="*/ 6446356 h 6858002"/>
              <a:gd name="connsiteX67" fmla="*/ 10694131 w 12192001"/>
              <a:gd name="connsiteY67" fmla="*/ 6446356 h 6858002"/>
              <a:gd name="connsiteX68" fmla="*/ 10700114 w 12192001"/>
              <a:gd name="connsiteY68" fmla="*/ 6515689 h 6858002"/>
              <a:gd name="connsiteX69" fmla="*/ 10720593 w 12192001"/>
              <a:gd name="connsiteY69" fmla="*/ 6515689 h 6858002"/>
              <a:gd name="connsiteX70" fmla="*/ 10734287 w 12192001"/>
              <a:gd name="connsiteY70" fmla="*/ 6480344 h 6858002"/>
              <a:gd name="connsiteX71" fmla="*/ 10736261 w 12192001"/>
              <a:gd name="connsiteY71" fmla="*/ 6474299 h 6858002"/>
              <a:gd name="connsiteX72" fmla="*/ 10736446 w 12192001"/>
              <a:gd name="connsiteY72" fmla="*/ 6480344 h 6858002"/>
              <a:gd name="connsiteX73" fmla="*/ 10740456 w 12192001"/>
              <a:gd name="connsiteY73" fmla="*/ 6515689 h 6858002"/>
              <a:gd name="connsiteX74" fmla="*/ 10760997 w 12192001"/>
              <a:gd name="connsiteY74" fmla="*/ 6515689 h 6858002"/>
              <a:gd name="connsiteX75" fmla="*/ 10786287 w 12192001"/>
              <a:gd name="connsiteY75" fmla="*/ 6446356 h 6858002"/>
              <a:gd name="connsiteX76" fmla="*/ 10767905 w 12192001"/>
              <a:gd name="connsiteY76" fmla="*/ 6446356 h 6858002"/>
              <a:gd name="connsiteX77" fmla="*/ 10754026 w 12192001"/>
              <a:gd name="connsiteY77" fmla="*/ 6488548 h 6858002"/>
              <a:gd name="connsiteX78" fmla="*/ 10750819 w 12192001"/>
              <a:gd name="connsiteY78" fmla="*/ 6498911 h 6858002"/>
              <a:gd name="connsiteX79" fmla="*/ 10751004 w 12192001"/>
              <a:gd name="connsiteY79" fmla="*/ 6488548 h 6858002"/>
              <a:gd name="connsiteX80" fmla="*/ 10748290 w 12192001"/>
              <a:gd name="connsiteY80" fmla="*/ 6450057 h 6858002"/>
              <a:gd name="connsiteX81" fmla="*/ 10730895 w 12192001"/>
              <a:gd name="connsiteY81" fmla="*/ 6450057 h 6858002"/>
              <a:gd name="connsiteX82" fmla="*/ 10717571 w 12192001"/>
              <a:gd name="connsiteY82" fmla="*/ 6488548 h 6858002"/>
              <a:gd name="connsiteX83" fmla="*/ 10714487 w 12192001"/>
              <a:gd name="connsiteY83" fmla="*/ 6499158 h 6858002"/>
              <a:gd name="connsiteX84" fmla="*/ 10714672 w 12192001"/>
              <a:gd name="connsiteY84" fmla="*/ 6488548 h 6858002"/>
              <a:gd name="connsiteX85" fmla="*/ 10712204 w 12192001"/>
              <a:gd name="connsiteY85" fmla="*/ 6446356 h 6858002"/>
              <a:gd name="connsiteX86" fmla="*/ 10545472 w 12192001"/>
              <a:gd name="connsiteY86" fmla="*/ 6446356 h 6858002"/>
              <a:gd name="connsiteX87" fmla="*/ 10535726 w 12192001"/>
              <a:gd name="connsiteY87" fmla="*/ 6515689 h 6858002"/>
              <a:gd name="connsiteX88" fmla="*/ 10552566 w 12192001"/>
              <a:gd name="connsiteY88" fmla="*/ 6515689 h 6858002"/>
              <a:gd name="connsiteX89" fmla="*/ 10557254 w 12192001"/>
              <a:gd name="connsiteY89" fmla="*/ 6482195 h 6858002"/>
              <a:gd name="connsiteX90" fmla="*/ 10557686 w 12192001"/>
              <a:gd name="connsiteY90" fmla="*/ 6473805 h 6858002"/>
              <a:gd name="connsiteX91" fmla="*/ 10576191 w 12192001"/>
              <a:gd name="connsiteY91" fmla="*/ 6515689 h 6858002"/>
              <a:gd name="connsiteX92" fmla="*/ 10593647 w 12192001"/>
              <a:gd name="connsiteY92" fmla="*/ 6515689 h 6858002"/>
              <a:gd name="connsiteX93" fmla="*/ 10603332 w 12192001"/>
              <a:gd name="connsiteY93" fmla="*/ 6446356 h 6858002"/>
              <a:gd name="connsiteX94" fmla="*/ 10586615 w 12192001"/>
              <a:gd name="connsiteY94" fmla="*/ 6446356 h 6858002"/>
              <a:gd name="connsiteX95" fmla="*/ 10582113 w 12192001"/>
              <a:gd name="connsiteY95" fmla="*/ 6478370 h 6858002"/>
              <a:gd name="connsiteX96" fmla="*/ 10581557 w 12192001"/>
              <a:gd name="connsiteY96" fmla="*/ 6488240 h 6858002"/>
              <a:gd name="connsiteX97" fmla="*/ 10563114 w 12192001"/>
              <a:gd name="connsiteY97" fmla="*/ 6446356 h 6858002"/>
              <a:gd name="connsiteX98" fmla="*/ 10920636 w 12192001"/>
              <a:gd name="connsiteY98" fmla="*/ 6446295 h 6858002"/>
              <a:gd name="connsiteX99" fmla="*/ 10914159 w 12192001"/>
              <a:gd name="connsiteY99" fmla="*/ 6492311 h 6858002"/>
              <a:gd name="connsiteX100" fmla="*/ 10913789 w 12192001"/>
              <a:gd name="connsiteY100" fmla="*/ 6497123 h 6858002"/>
              <a:gd name="connsiteX101" fmla="*/ 10941238 w 12192001"/>
              <a:gd name="connsiteY101" fmla="*/ 6516985 h 6858002"/>
              <a:gd name="connsiteX102" fmla="*/ 10958633 w 12192001"/>
              <a:gd name="connsiteY102" fmla="*/ 6515320 h 6858002"/>
              <a:gd name="connsiteX103" fmla="*/ 10960607 w 12192001"/>
              <a:gd name="connsiteY103" fmla="*/ 6501749 h 6858002"/>
              <a:gd name="connsiteX104" fmla="*/ 10945371 w 12192001"/>
              <a:gd name="connsiteY104" fmla="*/ 6503106 h 6858002"/>
              <a:gd name="connsiteX105" fmla="*/ 10931431 w 12192001"/>
              <a:gd name="connsiteY105" fmla="*/ 6494964 h 6858002"/>
              <a:gd name="connsiteX106" fmla="*/ 10931554 w 12192001"/>
              <a:gd name="connsiteY106" fmla="*/ 6492990 h 6858002"/>
              <a:gd name="connsiteX107" fmla="*/ 10932356 w 12192001"/>
              <a:gd name="connsiteY107" fmla="*/ 6487438 h 6858002"/>
              <a:gd name="connsiteX108" fmla="*/ 10959065 w 12192001"/>
              <a:gd name="connsiteY108" fmla="*/ 6487438 h 6858002"/>
              <a:gd name="connsiteX109" fmla="*/ 10961101 w 12192001"/>
              <a:gd name="connsiteY109" fmla="*/ 6473683 h 6858002"/>
              <a:gd name="connsiteX110" fmla="*/ 10934330 w 12192001"/>
              <a:gd name="connsiteY110" fmla="*/ 6473683 h 6858002"/>
              <a:gd name="connsiteX111" fmla="*/ 10936180 w 12192001"/>
              <a:gd name="connsiteY111" fmla="*/ 6460174 h 6858002"/>
              <a:gd name="connsiteX112" fmla="*/ 10966467 w 12192001"/>
              <a:gd name="connsiteY112" fmla="*/ 6460174 h 6858002"/>
              <a:gd name="connsiteX113" fmla="*/ 10968318 w 12192001"/>
              <a:gd name="connsiteY113" fmla="*/ 6446295 h 6858002"/>
              <a:gd name="connsiteX114" fmla="*/ 10626155 w 12192001"/>
              <a:gd name="connsiteY114" fmla="*/ 6446295 h 6858002"/>
              <a:gd name="connsiteX115" fmla="*/ 10619678 w 12192001"/>
              <a:gd name="connsiteY115" fmla="*/ 6492311 h 6858002"/>
              <a:gd name="connsiteX116" fmla="*/ 10619308 w 12192001"/>
              <a:gd name="connsiteY116" fmla="*/ 6497123 h 6858002"/>
              <a:gd name="connsiteX117" fmla="*/ 10646757 w 12192001"/>
              <a:gd name="connsiteY117" fmla="*/ 6516985 h 6858002"/>
              <a:gd name="connsiteX118" fmla="*/ 10664152 w 12192001"/>
              <a:gd name="connsiteY118" fmla="*/ 6515320 h 6858002"/>
              <a:gd name="connsiteX119" fmla="*/ 10666126 w 12192001"/>
              <a:gd name="connsiteY119" fmla="*/ 6501749 h 6858002"/>
              <a:gd name="connsiteX120" fmla="*/ 10650890 w 12192001"/>
              <a:gd name="connsiteY120" fmla="*/ 6503106 h 6858002"/>
              <a:gd name="connsiteX121" fmla="*/ 10636950 w 12192001"/>
              <a:gd name="connsiteY121" fmla="*/ 6494964 h 6858002"/>
              <a:gd name="connsiteX122" fmla="*/ 10637073 w 12192001"/>
              <a:gd name="connsiteY122" fmla="*/ 6492990 h 6858002"/>
              <a:gd name="connsiteX123" fmla="*/ 10637875 w 12192001"/>
              <a:gd name="connsiteY123" fmla="*/ 6487438 h 6858002"/>
              <a:gd name="connsiteX124" fmla="*/ 10664584 w 12192001"/>
              <a:gd name="connsiteY124" fmla="*/ 6487438 h 6858002"/>
              <a:gd name="connsiteX125" fmla="*/ 10666620 w 12192001"/>
              <a:gd name="connsiteY125" fmla="*/ 6473683 h 6858002"/>
              <a:gd name="connsiteX126" fmla="*/ 10639849 w 12192001"/>
              <a:gd name="connsiteY126" fmla="*/ 6473683 h 6858002"/>
              <a:gd name="connsiteX127" fmla="*/ 10641699 w 12192001"/>
              <a:gd name="connsiteY127" fmla="*/ 6460174 h 6858002"/>
              <a:gd name="connsiteX128" fmla="*/ 10671986 w 12192001"/>
              <a:gd name="connsiteY128" fmla="*/ 6460174 h 6858002"/>
              <a:gd name="connsiteX129" fmla="*/ 10673837 w 12192001"/>
              <a:gd name="connsiteY129" fmla="*/ 6446295 h 6858002"/>
              <a:gd name="connsiteX130" fmla="*/ 11324729 w 12192001"/>
              <a:gd name="connsiteY130" fmla="*/ 6445061 h 6858002"/>
              <a:gd name="connsiteX131" fmla="*/ 11300426 w 12192001"/>
              <a:gd name="connsiteY131" fmla="*/ 6447590 h 6858002"/>
              <a:gd name="connsiteX132" fmla="*/ 11300364 w 12192001"/>
              <a:gd name="connsiteY132" fmla="*/ 6447590 h 6858002"/>
              <a:gd name="connsiteX133" fmla="*/ 11290988 w 12192001"/>
              <a:gd name="connsiteY133" fmla="*/ 6514209 h 6858002"/>
              <a:gd name="connsiteX134" fmla="*/ 11314613 w 12192001"/>
              <a:gd name="connsiteY134" fmla="*/ 6516923 h 6858002"/>
              <a:gd name="connsiteX135" fmla="*/ 11354399 w 12192001"/>
              <a:gd name="connsiteY135" fmla="*/ 6472881 h 6858002"/>
              <a:gd name="connsiteX136" fmla="*/ 11324729 w 12192001"/>
              <a:gd name="connsiteY136" fmla="*/ 6445061 h 6858002"/>
              <a:gd name="connsiteX137" fmla="*/ 10815094 w 12192001"/>
              <a:gd name="connsiteY137" fmla="*/ 6265067 h 6858002"/>
              <a:gd name="connsiteX138" fmla="*/ 10815085 w 12192001"/>
              <a:gd name="connsiteY138" fmla="*/ 6265128 h 6858002"/>
              <a:gd name="connsiteX139" fmla="*/ 10815032 w 12192001"/>
              <a:gd name="connsiteY139" fmla="*/ 6265128 h 6858002"/>
              <a:gd name="connsiteX140" fmla="*/ 10934761 w 12192001"/>
              <a:gd name="connsiteY140" fmla="*/ 6261736 h 6858002"/>
              <a:gd name="connsiteX141" fmla="*/ 10954623 w 12192001"/>
              <a:gd name="connsiteY141" fmla="*/ 6288198 h 6858002"/>
              <a:gd name="connsiteX142" fmla="*/ 10923473 w 12192001"/>
              <a:gd name="connsiteY142" fmla="*/ 6345811 h 6858002"/>
              <a:gd name="connsiteX143" fmla="*/ 10903611 w 12192001"/>
              <a:gd name="connsiteY143" fmla="*/ 6319349 h 6858002"/>
              <a:gd name="connsiteX144" fmla="*/ 10934761 w 12192001"/>
              <a:gd name="connsiteY144" fmla="*/ 6261736 h 6858002"/>
              <a:gd name="connsiteX145" fmla="*/ 10395147 w 12192001"/>
              <a:gd name="connsiteY145" fmla="*/ 6260070 h 6858002"/>
              <a:gd name="connsiteX146" fmla="*/ 10412542 w 12192001"/>
              <a:gd name="connsiteY146" fmla="*/ 6276355 h 6858002"/>
              <a:gd name="connsiteX147" fmla="*/ 10412481 w 12192001"/>
              <a:gd name="connsiteY147" fmla="*/ 6276355 h 6858002"/>
              <a:gd name="connsiteX148" fmla="*/ 10411124 w 12192001"/>
              <a:gd name="connsiteY148" fmla="*/ 6286841 h 6858002"/>
              <a:gd name="connsiteX149" fmla="*/ 10368932 w 12192001"/>
              <a:gd name="connsiteY149" fmla="*/ 6286841 h 6858002"/>
              <a:gd name="connsiteX150" fmla="*/ 10395147 w 12192001"/>
              <a:gd name="connsiteY150" fmla="*/ 6260070 h 6858002"/>
              <a:gd name="connsiteX151" fmla="*/ 10248462 w 12192001"/>
              <a:gd name="connsiteY151" fmla="*/ 6260070 h 6858002"/>
              <a:gd name="connsiteX152" fmla="*/ 10265857 w 12192001"/>
              <a:gd name="connsiteY152" fmla="*/ 6276355 h 6858002"/>
              <a:gd name="connsiteX153" fmla="*/ 10265796 w 12192001"/>
              <a:gd name="connsiteY153" fmla="*/ 6276355 h 6858002"/>
              <a:gd name="connsiteX154" fmla="*/ 10264439 w 12192001"/>
              <a:gd name="connsiteY154" fmla="*/ 6286841 h 6858002"/>
              <a:gd name="connsiteX155" fmla="*/ 10222247 w 12192001"/>
              <a:gd name="connsiteY155" fmla="*/ 6286841 h 6858002"/>
              <a:gd name="connsiteX156" fmla="*/ 10248462 w 12192001"/>
              <a:gd name="connsiteY156" fmla="*/ 6260070 h 6858002"/>
              <a:gd name="connsiteX157" fmla="*/ 11009152 w 12192001"/>
              <a:gd name="connsiteY157" fmla="*/ 6227563 h 6858002"/>
              <a:gd name="connsiteX158" fmla="*/ 11028706 w 12192001"/>
              <a:gd name="connsiteY158" fmla="*/ 6380046 h 6858002"/>
              <a:gd name="connsiteX159" fmla="*/ 11081693 w 12192001"/>
              <a:gd name="connsiteY159" fmla="*/ 6380046 h 6858002"/>
              <a:gd name="connsiteX160" fmla="*/ 11108155 w 12192001"/>
              <a:gd name="connsiteY160" fmla="*/ 6313859 h 6858002"/>
              <a:gd name="connsiteX161" fmla="*/ 11115311 w 12192001"/>
              <a:gd name="connsiteY161" fmla="*/ 6291221 h 6858002"/>
              <a:gd name="connsiteX162" fmla="*/ 11116113 w 12192001"/>
              <a:gd name="connsiteY162" fmla="*/ 6313859 h 6858002"/>
              <a:gd name="connsiteX163" fmla="*/ 11123576 w 12192001"/>
              <a:gd name="connsiteY163" fmla="*/ 6380046 h 6858002"/>
              <a:gd name="connsiteX164" fmla="*/ 11176501 w 12192001"/>
              <a:gd name="connsiteY164" fmla="*/ 6380046 h 6858002"/>
              <a:gd name="connsiteX165" fmla="*/ 11238864 w 12192001"/>
              <a:gd name="connsiteY165" fmla="*/ 6227563 h 6858002"/>
              <a:gd name="connsiteX166" fmla="*/ 11190319 w 12192001"/>
              <a:gd name="connsiteY166" fmla="*/ 6227563 h 6858002"/>
              <a:gd name="connsiteX167" fmla="*/ 11152506 w 12192001"/>
              <a:gd name="connsiteY167" fmla="*/ 6334277 h 6858002"/>
              <a:gd name="connsiteX168" fmla="*/ 11144549 w 12192001"/>
              <a:gd name="connsiteY168" fmla="*/ 6227563 h 6858002"/>
              <a:gd name="connsiteX169" fmla="*/ 11102912 w 12192001"/>
              <a:gd name="connsiteY169" fmla="*/ 6227563 h 6858002"/>
              <a:gd name="connsiteX170" fmla="*/ 11065408 w 12192001"/>
              <a:gd name="connsiteY170" fmla="*/ 6334277 h 6858002"/>
              <a:gd name="connsiteX171" fmla="*/ 11057142 w 12192001"/>
              <a:gd name="connsiteY171" fmla="*/ 6227563 h 6858002"/>
              <a:gd name="connsiteX172" fmla="*/ 10030100 w 12192001"/>
              <a:gd name="connsiteY172" fmla="*/ 6227439 h 6858002"/>
              <a:gd name="connsiteX173" fmla="*/ 10017393 w 12192001"/>
              <a:gd name="connsiteY173" fmla="*/ 6318978 h 6858002"/>
              <a:gd name="connsiteX174" fmla="*/ 10016283 w 12192001"/>
              <a:gd name="connsiteY174" fmla="*/ 6335263 h 6858002"/>
              <a:gd name="connsiteX175" fmla="*/ 10076363 w 12192001"/>
              <a:gd name="connsiteY175" fmla="*/ 6383500 h 6858002"/>
              <a:gd name="connsiteX176" fmla="*/ 10148596 w 12192001"/>
              <a:gd name="connsiteY176" fmla="*/ 6370300 h 6858002"/>
              <a:gd name="connsiteX177" fmla="*/ 10168458 w 12192001"/>
              <a:gd name="connsiteY177" fmla="*/ 6227501 h 6858002"/>
              <a:gd name="connsiteX178" fmla="*/ 10120776 w 12192001"/>
              <a:gd name="connsiteY178" fmla="*/ 6227501 h 6858002"/>
              <a:gd name="connsiteX179" fmla="*/ 10104800 w 12192001"/>
              <a:gd name="connsiteY179" fmla="*/ 6343035 h 6858002"/>
              <a:gd name="connsiteX180" fmla="*/ 10084382 w 12192001"/>
              <a:gd name="connsiteY180" fmla="*/ 6345811 h 6858002"/>
              <a:gd name="connsiteX181" fmla="*/ 10063718 w 12192001"/>
              <a:gd name="connsiteY181" fmla="*/ 6329835 h 6858002"/>
              <a:gd name="connsiteX182" fmla="*/ 10064273 w 12192001"/>
              <a:gd name="connsiteY182" fmla="*/ 6324345 h 6858002"/>
              <a:gd name="connsiteX183" fmla="*/ 10064273 w 12192001"/>
              <a:gd name="connsiteY183" fmla="*/ 6324221 h 6858002"/>
              <a:gd name="connsiteX184" fmla="*/ 10077782 w 12192001"/>
              <a:gd name="connsiteY184" fmla="*/ 6227439 h 6858002"/>
              <a:gd name="connsiteX185" fmla="*/ 10689751 w 12192001"/>
              <a:gd name="connsiteY185" fmla="*/ 6224232 h 6858002"/>
              <a:gd name="connsiteX186" fmla="*/ 10622454 w 12192001"/>
              <a:gd name="connsiteY186" fmla="*/ 6273888 h 6858002"/>
              <a:gd name="connsiteX187" fmla="*/ 10667113 w 12192001"/>
              <a:gd name="connsiteY187" fmla="*/ 6322988 h 6858002"/>
              <a:gd name="connsiteX188" fmla="*/ 10690245 w 12192001"/>
              <a:gd name="connsiteY188" fmla="*/ 6337299 h 6858002"/>
              <a:gd name="connsiteX189" fmla="*/ 10667113 w 12192001"/>
              <a:gd name="connsiteY189" fmla="*/ 6347230 h 6858002"/>
              <a:gd name="connsiteX190" fmla="*/ 10623255 w 12192001"/>
              <a:gd name="connsiteY190" fmla="*/ 6338965 h 6858002"/>
              <a:gd name="connsiteX191" fmla="*/ 10612214 w 12192001"/>
              <a:gd name="connsiteY191" fmla="*/ 6374001 h 6858002"/>
              <a:gd name="connsiteX192" fmla="*/ 10666249 w 12192001"/>
              <a:gd name="connsiteY192" fmla="*/ 6383377 h 6858002"/>
              <a:gd name="connsiteX193" fmla="*/ 10735706 w 12192001"/>
              <a:gd name="connsiteY193" fmla="*/ 6330144 h 6858002"/>
              <a:gd name="connsiteX194" fmla="*/ 10692959 w 12192001"/>
              <a:gd name="connsiteY194" fmla="*/ 6283819 h 6858002"/>
              <a:gd name="connsiteX195" fmla="*/ 10667606 w 12192001"/>
              <a:gd name="connsiteY195" fmla="*/ 6270002 h 6858002"/>
              <a:gd name="connsiteX196" fmla="*/ 10667668 w 12192001"/>
              <a:gd name="connsiteY196" fmla="*/ 6270002 h 6858002"/>
              <a:gd name="connsiteX197" fmla="*/ 10689751 w 12192001"/>
              <a:gd name="connsiteY197" fmla="*/ 6260379 h 6858002"/>
              <a:gd name="connsiteX198" fmla="*/ 10731943 w 12192001"/>
              <a:gd name="connsiteY198" fmla="*/ 6266979 h 6858002"/>
              <a:gd name="connsiteX199" fmla="*/ 10743540 w 12192001"/>
              <a:gd name="connsiteY199" fmla="*/ 6232498 h 6858002"/>
              <a:gd name="connsiteX200" fmla="*/ 10689751 w 12192001"/>
              <a:gd name="connsiteY200" fmla="*/ 6224232 h 6858002"/>
              <a:gd name="connsiteX201" fmla="*/ 11322323 w 12192001"/>
              <a:gd name="connsiteY201" fmla="*/ 6224047 h 6858002"/>
              <a:gd name="connsiteX202" fmla="*/ 11250091 w 12192001"/>
              <a:gd name="connsiteY202" fmla="*/ 6237309 h 6858002"/>
              <a:gd name="connsiteX203" fmla="*/ 11229982 w 12192001"/>
              <a:gd name="connsiteY203" fmla="*/ 6380108 h 6858002"/>
              <a:gd name="connsiteX204" fmla="*/ 11277664 w 12192001"/>
              <a:gd name="connsiteY204" fmla="*/ 6380108 h 6858002"/>
              <a:gd name="connsiteX205" fmla="*/ 11293640 w 12192001"/>
              <a:gd name="connsiteY205" fmla="*/ 6264573 h 6858002"/>
              <a:gd name="connsiteX206" fmla="*/ 11314058 w 12192001"/>
              <a:gd name="connsiteY206" fmla="*/ 6261798 h 6858002"/>
              <a:gd name="connsiteX207" fmla="*/ 11334722 w 12192001"/>
              <a:gd name="connsiteY207" fmla="*/ 6278329 h 6858002"/>
              <a:gd name="connsiteX208" fmla="*/ 11334475 w 12192001"/>
              <a:gd name="connsiteY208" fmla="*/ 6283264 h 6858002"/>
              <a:gd name="connsiteX209" fmla="*/ 11334413 w 12192001"/>
              <a:gd name="connsiteY209" fmla="*/ 6283326 h 6858002"/>
              <a:gd name="connsiteX210" fmla="*/ 11320905 w 12192001"/>
              <a:gd name="connsiteY210" fmla="*/ 6380108 h 6858002"/>
              <a:gd name="connsiteX211" fmla="*/ 11368586 w 12192001"/>
              <a:gd name="connsiteY211" fmla="*/ 6380108 h 6858002"/>
              <a:gd name="connsiteX212" fmla="*/ 11381293 w 12192001"/>
              <a:gd name="connsiteY212" fmla="*/ 6288569 h 6858002"/>
              <a:gd name="connsiteX213" fmla="*/ 11382404 w 12192001"/>
              <a:gd name="connsiteY213" fmla="*/ 6272037 h 6858002"/>
              <a:gd name="connsiteX214" fmla="*/ 11322323 w 12192001"/>
              <a:gd name="connsiteY214" fmla="*/ 6224047 h 6858002"/>
              <a:gd name="connsiteX215" fmla="*/ 10548679 w 12192001"/>
              <a:gd name="connsiteY215" fmla="*/ 6224047 h 6858002"/>
              <a:gd name="connsiteX216" fmla="*/ 10476447 w 12192001"/>
              <a:gd name="connsiteY216" fmla="*/ 6237309 h 6858002"/>
              <a:gd name="connsiteX217" fmla="*/ 10456338 w 12192001"/>
              <a:gd name="connsiteY217" fmla="*/ 6380108 h 6858002"/>
              <a:gd name="connsiteX218" fmla="*/ 10504020 w 12192001"/>
              <a:gd name="connsiteY218" fmla="*/ 6380108 h 6858002"/>
              <a:gd name="connsiteX219" fmla="*/ 10519996 w 12192001"/>
              <a:gd name="connsiteY219" fmla="*/ 6264573 h 6858002"/>
              <a:gd name="connsiteX220" fmla="*/ 10540414 w 12192001"/>
              <a:gd name="connsiteY220" fmla="*/ 6261798 h 6858002"/>
              <a:gd name="connsiteX221" fmla="*/ 10561078 w 12192001"/>
              <a:gd name="connsiteY221" fmla="*/ 6278329 h 6858002"/>
              <a:gd name="connsiteX222" fmla="*/ 10560831 w 12192001"/>
              <a:gd name="connsiteY222" fmla="*/ 6283264 h 6858002"/>
              <a:gd name="connsiteX223" fmla="*/ 10560831 w 12192001"/>
              <a:gd name="connsiteY223" fmla="*/ 6283326 h 6858002"/>
              <a:gd name="connsiteX224" fmla="*/ 10547322 w 12192001"/>
              <a:gd name="connsiteY224" fmla="*/ 6380108 h 6858002"/>
              <a:gd name="connsiteX225" fmla="*/ 10595004 w 12192001"/>
              <a:gd name="connsiteY225" fmla="*/ 6380108 h 6858002"/>
              <a:gd name="connsiteX226" fmla="*/ 10607711 w 12192001"/>
              <a:gd name="connsiteY226" fmla="*/ 6288569 h 6858002"/>
              <a:gd name="connsiteX227" fmla="*/ 10608821 w 12192001"/>
              <a:gd name="connsiteY227" fmla="*/ 6272037 h 6858002"/>
              <a:gd name="connsiteX228" fmla="*/ 10548679 w 12192001"/>
              <a:gd name="connsiteY228" fmla="*/ 6224047 h 6858002"/>
              <a:gd name="connsiteX229" fmla="*/ 10936673 w 12192001"/>
              <a:gd name="connsiteY229" fmla="*/ 6223985 h 6858002"/>
              <a:gd name="connsiteX230" fmla="*/ 10855867 w 12192001"/>
              <a:gd name="connsiteY230" fmla="*/ 6321569 h 6858002"/>
              <a:gd name="connsiteX231" fmla="*/ 10921191 w 12192001"/>
              <a:gd name="connsiteY231" fmla="*/ 6383624 h 6858002"/>
              <a:gd name="connsiteX232" fmla="*/ 11001997 w 12192001"/>
              <a:gd name="connsiteY232" fmla="*/ 6286841 h 6858002"/>
              <a:gd name="connsiteX233" fmla="*/ 10936673 w 12192001"/>
              <a:gd name="connsiteY233" fmla="*/ 6223985 h 6858002"/>
              <a:gd name="connsiteX234" fmla="*/ 10399280 w 12192001"/>
              <a:gd name="connsiteY234" fmla="*/ 6223985 h 6858002"/>
              <a:gd name="connsiteX235" fmla="*/ 10317672 w 12192001"/>
              <a:gd name="connsiteY235" fmla="*/ 6315524 h 6858002"/>
              <a:gd name="connsiteX236" fmla="*/ 10390459 w 12192001"/>
              <a:gd name="connsiteY236" fmla="*/ 6383624 h 6858002"/>
              <a:gd name="connsiteX237" fmla="*/ 10435674 w 12192001"/>
              <a:gd name="connsiteY237" fmla="*/ 6376715 h 6858002"/>
              <a:gd name="connsiteX238" fmla="*/ 10432898 w 12192001"/>
              <a:gd name="connsiteY238" fmla="*/ 6341432 h 6858002"/>
              <a:gd name="connsiteX239" fmla="*/ 10399280 w 12192001"/>
              <a:gd name="connsiteY239" fmla="*/ 6346120 h 6858002"/>
              <a:gd name="connsiteX240" fmla="*/ 10364244 w 12192001"/>
              <a:gd name="connsiteY240" fmla="*/ 6321878 h 6858002"/>
              <a:gd name="connsiteX241" fmla="*/ 10364799 w 12192001"/>
              <a:gd name="connsiteY241" fmla="*/ 6315524 h 6858002"/>
              <a:gd name="connsiteX242" fmla="*/ 10364860 w 12192001"/>
              <a:gd name="connsiteY242" fmla="*/ 6315524 h 6858002"/>
              <a:gd name="connsiteX243" fmla="*/ 10448381 w 12192001"/>
              <a:gd name="connsiteY243" fmla="*/ 6315524 h 6858002"/>
              <a:gd name="connsiteX244" fmla="*/ 10456647 w 12192001"/>
              <a:gd name="connsiteY244" fmla="*/ 6276355 h 6858002"/>
              <a:gd name="connsiteX245" fmla="*/ 10399280 w 12192001"/>
              <a:gd name="connsiteY245" fmla="*/ 6223985 h 6858002"/>
              <a:gd name="connsiteX246" fmla="*/ 10252595 w 12192001"/>
              <a:gd name="connsiteY246" fmla="*/ 6223985 h 6858002"/>
              <a:gd name="connsiteX247" fmla="*/ 10170987 w 12192001"/>
              <a:gd name="connsiteY247" fmla="*/ 6315524 h 6858002"/>
              <a:gd name="connsiteX248" fmla="*/ 10243774 w 12192001"/>
              <a:gd name="connsiteY248" fmla="*/ 6383624 h 6858002"/>
              <a:gd name="connsiteX249" fmla="*/ 10288989 w 12192001"/>
              <a:gd name="connsiteY249" fmla="*/ 6376715 h 6858002"/>
              <a:gd name="connsiteX250" fmla="*/ 10286213 w 12192001"/>
              <a:gd name="connsiteY250" fmla="*/ 6341432 h 6858002"/>
              <a:gd name="connsiteX251" fmla="*/ 10252595 w 12192001"/>
              <a:gd name="connsiteY251" fmla="*/ 6346120 h 6858002"/>
              <a:gd name="connsiteX252" fmla="*/ 10217559 w 12192001"/>
              <a:gd name="connsiteY252" fmla="*/ 6321878 h 6858002"/>
              <a:gd name="connsiteX253" fmla="*/ 10218114 w 12192001"/>
              <a:gd name="connsiteY253" fmla="*/ 6315524 h 6858002"/>
              <a:gd name="connsiteX254" fmla="*/ 10218175 w 12192001"/>
              <a:gd name="connsiteY254" fmla="*/ 6315524 h 6858002"/>
              <a:gd name="connsiteX255" fmla="*/ 10301696 w 12192001"/>
              <a:gd name="connsiteY255" fmla="*/ 6315524 h 6858002"/>
              <a:gd name="connsiteX256" fmla="*/ 10309962 w 12192001"/>
              <a:gd name="connsiteY256" fmla="*/ 6276355 h 6858002"/>
              <a:gd name="connsiteX257" fmla="*/ 10252595 w 12192001"/>
              <a:gd name="connsiteY257" fmla="*/ 6223985 h 6858002"/>
              <a:gd name="connsiteX258" fmla="*/ 9927828 w 12192001"/>
              <a:gd name="connsiteY258" fmla="*/ 6219544 h 6858002"/>
              <a:gd name="connsiteX259" fmla="*/ 9958177 w 12192001"/>
              <a:gd name="connsiteY259" fmla="*/ 6257294 h 6858002"/>
              <a:gd name="connsiteX260" fmla="*/ 9911297 w 12192001"/>
              <a:gd name="connsiteY260" fmla="*/ 6344701 h 6858002"/>
              <a:gd name="connsiteX261" fmla="*/ 9880702 w 12192001"/>
              <a:gd name="connsiteY261" fmla="*/ 6306950 h 6858002"/>
              <a:gd name="connsiteX262" fmla="*/ 9927828 w 12192001"/>
              <a:gd name="connsiteY262" fmla="*/ 6219544 h 6858002"/>
              <a:gd name="connsiteX263" fmla="*/ 10826628 w 12192001"/>
              <a:gd name="connsiteY263" fmla="*/ 6183767 h 6858002"/>
              <a:gd name="connsiteX264" fmla="*/ 10777836 w 12192001"/>
              <a:gd name="connsiteY264" fmla="*/ 6190120 h 6858002"/>
              <a:gd name="connsiteX265" fmla="*/ 10772593 w 12192001"/>
              <a:gd name="connsiteY265" fmla="*/ 6227624 h 6858002"/>
              <a:gd name="connsiteX266" fmla="*/ 10755198 w 12192001"/>
              <a:gd name="connsiteY266" fmla="*/ 6227624 h 6858002"/>
              <a:gd name="connsiteX267" fmla="*/ 10749955 w 12192001"/>
              <a:gd name="connsiteY267" fmla="*/ 6265128 h 6858002"/>
              <a:gd name="connsiteX268" fmla="*/ 10767350 w 12192001"/>
              <a:gd name="connsiteY268" fmla="*/ 6265128 h 6858002"/>
              <a:gd name="connsiteX269" fmla="*/ 10759331 w 12192001"/>
              <a:gd name="connsiteY269" fmla="*/ 6322186 h 6858002"/>
              <a:gd name="connsiteX270" fmla="*/ 10758221 w 12192001"/>
              <a:gd name="connsiteY270" fmla="*/ 6337052 h 6858002"/>
              <a:gd name="connsiteX271" fmla="*/ 10807321 w 12192001"/>
              <a:gd name="connsiteY271" fmla="*/ 6383624 h 6858002"/>
              <a:gd name="connsiteX272" fmla="*/ 10843160 w 12192001"/>
              <a:gd name="connsiteY272" fmla="*/ 6375913 h 6858002"/>
              <a:gd name="connsiteX273" fmla="*/ 10841803 w 12192001"/>
              <a:gd name="connsiteY273" fmla="*/ 6341987 h 6858002"/>
              <a:gd name="connsiteX274" fmla="*/ 10823359 w 12192001"/>
              <a:gd name="connsiteY274" fmla="*/ 6345873 h 6858002"/>
              <a:gd name="connsiteX275" fmla="*/ 10806519 w 12192001"/>
              <a:gd name="connsiteY275" fmla="*/ 6329033 h 6858002"/>
              <a:gd name="connsiteX276" fmla="*/ 10807075 w 12192001"/>
              <a:gd name="connsiteY276" fmla="*/ 6321878 h 6858002"/>
              <a:gd name="connsiteX277" fmla="*/ 10815085 w 12192001"/>
              <a:gd name="connsiteY277" fmla="*/ 6265128 h 6858002"/>
              <a:gd name="connsiteX278" fmla="*/ 10850870 w 12192001"/>
              <a:gd name="connsiteY278" fmla="*/ 6265128 h 6858002"/>
              <a:gd name="connsiteX279" fmla="*/ 10856113 w 12192001"/>
              <a:gd name="connsiteY279" fmla="*/ 6227624 h 6858002"/>
              <a:gd name="connsiteX280" fmla="*/ 10820275 w 12192001"/>
              <a:gd name="connsiteY280" fmla="*/ 6227624 h 6858002"/>
              <a:gd name="connsiteX281" fmla="*/ 9931406 w 12192001"/>
              <a:gd name="connsiteY281" fmla="*/ 6180621 h 6858002"/>
              <a:gd name="connsiteX282" fmla="*/ 9831601 w 12192001"/>
              <a:gd name="connsiteY282" fmla="*/ 6308307 h 6858002"/>
              <a:gd name="connsiteX283" fmla="*/ 9899824 w 12192001"/>
              <a:gd name="connsiteY283" fmla="*/ 6383315 h 6858002"/>
              <a:gd name="connsiteX284" fmla="*/ 9931283 w 12192001"/>
              <a:gd name="connsiteY284" fmla="*/ 6413911 h 6858002"/>
              <a:gd name="connsiteX285" fmla="*/ 9972796 w 12192001"/>
              <a:gd name="connsiteY285" fmla="*/ 6431799 h 6858002"/>
              <a:gd name="connsiteX286" fmla="*/ 9974832 w 12192001"/>
              <a:gd name="connsiteY286" fmla="*/ 6432108 h 6858002"/>
              <a:gd name="connsiteX287" fmla="*/ 9990808 w 12192001"/>
              <a:gd name="connsiteY287" fmla="*/ 6400093 h 6858002"/>
              <a:gd name="connsiteX288" fmla="*/ 9987847 w 12192001"/>
              <a:gd name="connsiteY288" fmla="*/ 6399045 h 6858002"/>
              <a:gd name="connsiteX289" fmla="*/ 9961755 w 12192001"/>
              <a:gd name="connsiteY289" fmla="*/ 6385351 h 6858002"/>
              <a:gd name="connsiteX290" fmla="*/ 9961816 w 12192001"/>
              <a:gd name="connsiteY290" fmla="*/ 6385351 h 6858002"/>
              <a:gd name="connsiteX291" fmla="*/ 9949109 w 12192001"/>
              <a:gd name="connsiteY291" fmla="*/ 6375235 h 6858002"/>
              <a:gd name="connsiteX292" fmla="*/ 10006969 w 12192001"/>
              <a:gd name="connsiteY292" fmla="*/ 6256431 h 6858002"/>
              <a:gd name="connsiteX293" fmla="*/ 9931406 w 12192001"/>
              <a:gd name="connsiteY293" fmla="*/ 6180621 h 6858002"/>
              <a:gd name="connsiteX294" fmla="*/ 6096001 w 12192001"/>
              <a:gd name="connsiteY294" fmla="*/ 0 h 6858002"/>
              <a:gd name="connsiteX295" fmla="*/ 12192001 w 12192001"/>
              <a:gd name="connsiteY295" fmla="*/ 0 h 6858002"/>
              <a:gd name="connsiteX296" fmla="*/ 12192001 w 12192001"/>
              <a:gd name="connsiteY296" fmla="*/ 3451226 h 6858002"/>
              <a:gd name="connsiteX297" fmla="*/ 12192001 w 12192001"/>
              <a:gd name="connsiteY297" fmla="*/ 3677056 h 6858002"/>
              <a:gd name="connsiteX298" fmla="*/ 12192001 w 12192001"/>
              <a:gd name="connsiteY298" fmla="*/ 6858002 h 6858002"/>
              <a:gd name="connsiteX299" fmla="*/ 6096001 w 12192001"/>
              <a:gd name="connsiteY299" fmla="*/ 6858002 h 6858002"/>
              <a:gd name="connsiteX300" fmla="*/ 6096001 w 12192001"/>
              <a:gd name="connsiteY300" fmla="*/ 6858001 h 6858002"/>
              <a:gd name="connsiteX301" fmla="*/ 0 w 12192001"/>
              <a:gd name="connsiteY301" fmla="*/ 6858001 h 6858002"/>
              <a:gd name="connsiteX302" fmla="*/ 0 w 12192001"/>
              <a:gd name="connsiteY302" fmla="*/ 1 h 6858002"/>
              <a:gd name="connsiteX303" fmla="*/ 6096001 w 12192001"/>
              <a:gd name="connsiteY303" fmla="*/ 1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Lst>
            <a:rect l="l" t="t" r="r" b="b"/>
            <a:pathLst>
              <a:path w="12192001" h="6858002">
                <a:moveTo>
                  <a:pt x="11323557" y="6458940"/>
                </a:moveTo>
                <a:cubicBezTo>
                  <a:pt x="11332131" y="6458940"/>
                  <a:pt x="11336943" y="6463628"/>
                  <a:pt x="11336943" y="6473189"/>
                </a:cubicBezTo>
                <a:cubicBezTo>
                  <a:pt x="11336943" y="6492373"/>
                  <a:pt x="11329417" y="6503106"/>
                  <a:pt x="11316834" y="6503106"/>
                </a:cubicBezTo>
                <a:cubicBezTo>
                  <a:pt x="11314428" y="6503106"/>
                  <a:pt x="11312084" y="6503106"/>
                  <a:pt x="11309925" y="6502921"/>
                </a:cubicBezTo>
                <a:lnTo>
                  <a:pt x="11315970" y="6459248"/>
                </a:lnTo>
                <a:lnTo>
                  <a:pt x="11315908" y="6459248"/>
                </a:lnTo>
                <a:cubicBezTo>
                  <a:pt x="11318376" y="6459063"/>
                  <a:pt x="11321028" y="6458940"/>
                  <a:pt x="11323557" y="6458940"/>
                </a:cubicBezTo>
                <a:close/>
                <a:moveTo>
                  <a:pt x="11019589" y="6458940"/>
                </a:moveTo>
                <a:lnTo>
                  <a:pt x="11022537" y="6485957"/>
                </a:lnTo>
                <a:lnTo>
                  <a:pt x="11008967" y="6485957"/>
                </a:lnTo>
                <a:close/>
                <a:moveTo>
                  <a:pt x="11165844" y="6458938"/>
                </a:moveTo>
                <a:lnTo>
                  <a:pt x="11168791" y="6485957"/>
                </a:lnTo>
                <a:lnTo>
                  <a:pt x="11155221" y="6485957"/>
                </a:lnTo>
                <a:close/>
                <a:moveTo>
                  <a:pt x="11165831" y="6458816"/>
                </a:moveTo>
                <a:lnTo>
                  <a:pt x="11165892" y="6458816"/>
                </a:lnTo>
                <a:lnTo>
                  <a:pt x="11165844" y="6458938"/>
                </a:lnTo>
                <a:close/>
                <a:moveTo>
                  <a:pt x="11019576" y="6458816"/>
                </a:moveTo>
                <a:lnTo>
                  <a:pt x="11019638" y="6458816"/>
                </a:lnTo>
                <a:lnTo>
                  <a:pt x="11019589" y="6458940"/>
                </a:lnTo>
                <a:close/>
                <a:moveTo>
                  <a:pt x="11219249" y="6446356"/>
                </a:moveTo>
                <a:lnTo>
                  <a:pt x="11209441" y="6515689"/>
                </a:lnTo>
                <a:lnTo>
                  <a:pt x="11226281" y="6515689"/>
                </a:lnTo>
                <a:lnTo>
                  <a:pt x="11230969" y="6482195"/>
                </a:lnTo>
                <a:lnTo>
                  <a:pt x="11231462" y="6473805"/>
                </a:lnTo>
                <a:lnTo>
                  <a:pt x="11249906" y="6515689"/>
                </a:lnTo>
                <a:lnTo>
                  <a:pt x="11267424" y="6515689"/>
                </a:lnTo>
                <a:lnTo>
                  <a:pt x="11277047" y="6446356"/>
                </a:lnTo>
                <a:lnTo>
                  <a:pt x="11260392" y="6446356"/>
                </a:lnTo>
                <a:lnTo>
                  <a:pt x="11255889" y="6478370"/>
                </a:lnTo>
                <a:lnTo>
                  <a:pt x="11255272" y="6488240"/>
                </a:lnTo>
                <a:lnTo>
                  <a:pt x="11236829" y="6446356"/>
                </a:lnTo>
                <a:close/>
                <a:moveTo>
                  <a:pt x="11155591" y="6446356"/>
                </a:moveTo>
                <a:lnTo>
                  <a:pt x="11125304" y="6515689"/>
                </a:lnTo>
                <a:lnTo>
                  <a:pt x="11143563" y="6515689"/>
                </a:lnTo>
                <a:lnTo>
                  <a:pt x="11149731" y="6499836"/>
                </a:lnTo>
                <a:lnTo>
                  <a:pt x="11170334" y="6499836"/>
                </a:lnTo>
                <a:lnTo>
                  <a:pt x="11172122" y="6515689"/>
                </a:lnTo>
                <a:lnTo>
                  <a:pt x="11190072" y="6515689"/>
                </a:lnTo>
                <a:lnTo>
                  <a:pt x="11179401" y="6446356"/>
                </a:lnTo>
                <a:close/>
                <a:moveTo>
                  <a:pt x="11072749" y="6446356"/>
                </a:moveTo>
                <a:lnTo>
                  <a:pt x="11066210" y="6492743"/>
                </a:lnTo>
                <a:cubicBezTo>
                  <a:pt x="11065963" y="6494593"/>
                  <a:pt x="11065840" y="6496259"/>
                  <a:pt x="11065840" y="6497924"/>
                </a:cubicBezTo>
                <a:cubicBezTo>
                  <a:pt x="11065840" y="6509767"/>
                  <a:pt x="11072687" y="6516984"/>
                  <a:pt x="11091316" y="6516984"/>
                </a:cubicBezTo>
                <a:cubicBezTo>
                  <a:pt x="11100877" y="6516984"/>
                  <a:pt x="11105565" y="6515319"/>
                  <a:pt x="11105565" y="6515319"/>
                </a:cubicBezTo>
                <a:lnTo>
                  <a:pt x="11107539" y="6501625"/>
                </a:lnTo>
                <a:cubicBezTo>
                  <a:pt x="11107539" y="6501625"/>
                  <a:pt x="11103467" y="6503105"/>
                  <a:pt x="11095202" y="6503105"/>
                </a:cubicBezTo>
                <a:cubicBezTo>
                  <a:pt x="11086936" y="6503105"/>
                  <a:pt x="11083297" y="6500762"/>
                  <a:pt x="11083297" y="6495210"/>
                </a:cubicBezTo>
                <a:cubicBezTo>
                  <a:pt x="11083297" y="6494408"/>
                  <a:pt x="11083358" y="6493606"/>
                  <a:pt x="11083482" y="6492743"/>
                </a:cubicBezTo>
                <a:lnTo>
                  <a:pt x="11090020" y="6446356"/>
                </a:lnTo>
                <a:close/>
                <a:moveTo>
                  <a:pt x="11009337" y="6446356"/>
                </a:moveTo>
                <a:lnTo>
                  <a:pt x="10979050" y="6515689"/>
                </a:lnTo>
                <a:lnTo>
                  <a:pt x="10997308" y="6515689"/>
                </a:lnTo>
                <a:lnTo>
                  <a:pt x="11003477" y="6499836"/>
                </a:lnTo>
                <a:lnTo>
                  <a:pt x="11024080" y="6499836"/>
                </a:lnTo>
                <a:lnTo>
                  <a:pt x="11025868" y="6515689"/>
                </a:lnTo>
                <a:lnTo>
                  <a:pt x="11043818" y="6515689"/>
                </a:lnTo>
                <a:lnTo>
                  <a:pt x="11033147" y="6446356"/>
                </a:lnTo>
                <a:close/>
                <a:moveTo>
                  <a:pt x="10843962" y="6446356"/>
                </a:moveTo>
                <a:lnTo>
                  <a:pt x="10842050" y="6460297"/>
                </a:lnTo>
                <a:lnTo>
                  <a:pt x="10871720" y="6460297"/>
                </a:lnTo>
                <a:lnTo>
                  <a:pt x="10835326" y="6501625"/>
                </a:lnTo>
                <a:lnTo>
                  <a:pt x="10833229" y="6515689"/>
                </a:lnTo>
                <a:lnTo>
                  <a:pt x="10885599" y="6515689"/>
                </a:lnTo>
                <a:lnTo>
                  <a:pt x="10887634" y="6501748"/>
                </a:lnTo>
                <a:lnTo>
                  <a:pt x="10856607" y="6501748"/>
                </a:lnTo>
                <a:lnTo>
                  <a:pt x="10892754" y="6460482"/>
                </a:lnTo>
                <a:lnTo>
                  <a:pt x="10894666" y="6446356"/>
                </a:lnTo>
                <a:close/>
                <a:moveTo>
                  <a:pt x="10694131" y="6446356"/>
                </a:moveTo>
                <a:lnTo>
                  <a:pt x="10700114" y="6515689"/>
                </a:lnTo>
                <a:lnTo>
                  <a:pt x="10720593" y="6515689"/>
                </a:lnTo>
                <a:lnTo>
                  <a:pt x="10734287" y="6480344"/>
                </a:lnTo>
                <a:lnTo>
                  <a:pt x="10736261" y="6474299"/>
                </a:lnTo>
                <a:lnTo>
                  <a:pt x="10736446" y="6480344"/>
                </a:lnTo>
                <a:lnTo>
                  <a:pt x="10740456" y="6515689"/>
                </a:lnTo>
                <a:lnTo>
                  <a:pt x="10760997" y="6515689"/>
                </a:lnTo>
                <a:lnTo>
                  <a:pt x="10786287" y="6446356"/>
                </a:lnTo>
                <a:lnTo>
                  <a:pt x="10767905" y="6446356"/>
                </a:lnTo>
                <a:lnTo>
                  <a:pt x="10754026" y="6488548"/>
                </a:lnTo>
                <a:lnTo>
                  <a:pt x="10750819" y="6498911"/>
                </a:lnTo>
                <a:lnTo>
                  <a:pt x="10751004" y="6488548"/>
                </a:lnTo>
                <a:lnTo>
                  <a:pt x="10748290" y="6450057"/>
                </a:lnTo>
                <a:lnTo>
                  <a:pt x="10730895" y="6450057"/>
                </a:lnTo>
                <a:lnTo>
                  <a:pt x="10717571" y="6488548"/>
                </a:lnTo>
                <a:lnTo>
                  <a:pt x="10714487" y="6499158"/>
                </a:lnTo>
                <a:lnTo>
                  <a:pt x="10714672" y="6488548"/>
                </a:lnTo>
                <a:lnTo>
                  <a:pt x="10712204" y="6446356"/>
                </a:lnTo>
                <a:close/>
                <a:moveTo>
                  <a:pt x="10545472" y="6446356"/>
                </a:moveTo>
                <a:lnTo>
                  <a:pt x="10535726" y="6515689"/>
                </a:lnTo>
                <a:lnTo>
                  <a:pt x="10552566" y="6515689"/>
                </a:lnTo>
                <a:lnTo>
                  <a:pt x="10557254" y="6482195"/>
                </a:lnTo>
                <a:lnTo>
                  <a:pt x="10557686" y="6473805"/>
                </a:lnTo>
                <a:lnTo>
                  <a:pt x="10576191" y="6515689"/>
                </a:lnTo>
                <a:lnTo>
                  <a:pt x="10593647" y="6515689"/>
                </a:lnTo>
                <a:lnTo>
                  <a:pt x="10603332" y="6446356"/>
                </a:lnTo>
                <a:lnTo>
                  <a:pt x="10586615" y="6446356"/>
                </a:lnTo>
                <a:lnTo>
                  <a:pt x="10582113" y="6478370"/>
                </a:lnTo>
                <a:lnTo>
                  <a:pt x="10581557" y="6488240"/>
                </a:lnTo>
                <a:lnTo>
                  <a:pt x="10563114" y="6446356"/>
                </a:lnTo>
                <a:close/>
                <a:moveTo>
                  <a:pt x="10920636" y="6446295"/>
                </a:moveTo>
                <a:lnTo>
                  <a:pt x="10914159" y="6492311"/>
                </a:lnTo>
                <a:cubicBezTo>
                  <a:pt x="10913974" y="6493730"/>
                  <a:pt x="10913789" y="6495581"/>
                  <a:pt x="10913789" y="6497123"/>
                </a:cubicBezTo>
                <a:cubicBezTo>
                  <a:pt x="10913789" y="6509336"/>
                  <a:pt x="10921376" y="6516985"/>
                  <a:pt x="10941238" y="6516985"/>
                </a:cubicBezTo>
                <a:cubicBezTo>
                  <a:pt x="10950985" y="6516985"/>
                  <a:pt x="10958633" y="6515320"/>
                  <a:pt x="10958633" y="6515320"/>
                </a:cubicBezTo>
                <a:lnTo>
                  <a:pt x="10960607" y="6501749"/>
                </a:lnTo>
                <a:cubicBezTo>
                  <a:pt x="10960422" y="6501811"/>
                  <a:pt x="10954069" y="6503106"/>
                  <a:pt x="10945371" y="6503106"/>
                </a:cubicBezTo>
                <a:cubicBezTo>
                  <a:pt x="10935625" y="6503106"/>
                  <a:pt x="10931431" y="6500947"/>
                  <a:pt x="10931431" y="6494964"/>
                </a:cubicBezTo>
                <a:cubicBezTo>
                  <a:pt x="10931431" y="6494347"/>
                  <a:pt x="10931431" y="6493668"/>
                  <a:pt x="10931554" y="6492990"/>
                </a:cubicBezTo>
                <a:lnTo>
                  <a:pt x="10932356" y="6487438"/>
                </a:lnTo>
                <a:lnTo>
                  <a:pt x="10959065" y="6487438"/>
                </a:lnTo>
                <a:lnTo>
                  <a:pt x="10961101" y="6473683"/>
                </a:lnTo>
                <a:lnTo>
                  <a:pt x="10934330" y="6473683"/>
                </a:lnTo>
                <a:lnTo>
                  <a:pt x="10936180" y="6460174"/>
                </a:lnTo>
                <a:lnTo>
                  <a:pt x="10966467" y="6460174"/>
                </a:lnTo>
                <a:lnTo>
                  <a:pt x="10968318" y="6446295"/>
                </a:lnTo>
                <a:close/>
                <a:moveTo>
                  <a:pt x="10626155" y="6446295"/>
                </a:moveTo>
                <a:lnTo>
                  <a:pt x="10619678" y="6492311"/>
                </a:lnTo>
                <a:cubicBezTo>
                  <a:pt x="10619493" y="6493730"/>
                  <a:pt x="10619308" y="6495581"/>
                  <a:pt x="10619308" y="6497123"/>
                </a:cubicBezTo>
                <a:cubicBezTo>
                  <a:pt x="10619308" y="6509336"/>
                  <a:pt x="10626895" y="6516985"/>
                  <a:pt x="10646757" y="6516985"/>
                </a:cubicBezTo>
                <a:cubicBezTo>
                  <a:pt x="10656504" y="6516985"/>
                  <a:pt x="10664152" y="6515320"/>
                  <a:pt x="10664152" y="6515320"/>
                </a:cubicBezTo>
                <a:lnTo>
                  <a:pt x="10666126" y="6501749"/>
                </a:lnTo>
                <a:cubicBezTo>
                  <a:pt x="10665941" y="6501811"/>
                  <a:pt x="10659588" y="6503106"/>
                  <a:pt x="10650890" y="6503106"/>
                </a:cubicBezTo>
                <a:cubicBezTo>
                  <a:pt x="10641144" y="6503106"/>
                  <a:pt x="10636950" y="6500947"/>
                  <a:pt x="10636950" y="6494964"/>
                </a:cubicBezTo>
                <a:cubicBezTo>
                  <a:pt x="10636950" y="6494347"/>
                  <a:pt x="10636950" y="6493668"/>
                  <a:pt x="10637073" y="6492990"/>
                </a:cubicBezTo>
                <a:lnTo>
                  <a:pt x="10637875" y="6487438"/>
                </a:lnTo>
                <a:lnTo>
                  <a:pt x="10664584" y="6487438"/>
                </a:lnTo>
                <a:lnTo>
                  <a:pt x="10666620" y="6473683"/>
                </a:lnTo>
                <a:lnTo>
                  <a:pt x="10639849" y="6473683"/>
                </a:lnTo>
                <a:lnTo>
                  <a:pt x="10641699" y="6460174"/>
                </a:lnTo>
                <a:lnTo>
                  <a:pt x="10671986" y="6460174"/>
                </a:lnTo>
                <a:lnTo>
                  <a:pt x="10673837" y="6446295"/>
                </a:lnTo>
                <a:close/>
                <a:moveTo>
                  <a:pt x="11324729" y="6445061"/>
                </a:moveTo>
                <a:cubicBezTo>
                  <a:pt x="11312269" y="6445061"/>
                  <a:pt x="11300426" y="6447590"/>
                  <a:pt x="11300426" y="6447590"/>
                </a:cubicBezTo>
                <a:lnTo>
                  <a:pt x="11300364" y="6447590"/>
                </a:lnTo>
                <a:lnTo>
                  <a:pt x="11290988" y="6514209"/>
                </a:lnTo>
                <a:cubicBezTo>
                  <a:pt x="11290988" y="6514209"/>
                  <a:pt x="11300549" y="6516923"/>
                  <a:pt x="11314613" y="6516923"/>
                </a:cubicBezTo>
                <a:cubicBezTo>
                  <a:pt x="11345702" y="6516923"/>
                  <a:pt x="11354399" y="6495827"/>
                  <a:pt x="11354399" y="6472881"/>
                </a:cubicBezTo>
                <a:cubicBezTo>
                  <a:pt x="11354399" y="6456473"/>
                  <a:pt x="11346997" y="6445061"/>
                  <a:pt x="11324729" y="6445061"/>
                </a:cubicBezTo>
                <a:close/>
                <a:moveTo>
                  <a:pt x="10815094" y="6265067"/>
                </a:moveTo>
                <a:lnTo>
                  <a:pt x="10815085" y="6265128"/>
                </a:lnTo>
                <a:lnTo>
                  <a:pt x="10815032" y="6265128"/>
                </a:lnTo>
                <a:close/>
                <a:moveTo>
                  <a:pt x="10934761" y="6261736"/>
                </a:moveTo>
                <a:cubicBezTo>
                  <a:pt x="10950737" y="6261736"/>
                  <a:pt x="10954623" y="6273888"/>
                  <a:pt x="10954623" y="6288198"/>
                </a:cubicBezTo>
                <a:cubicBezTo>
                  <a:pt x="10954623" y="6308061"/>
                  <a:pt x="10949134" y="6345811"/>
                  <a:pt x="10923473" y="6345811"/>
                </a:cubicBezTo>
                <a:cubicBezTo>
                  <a:pt x="10906942" y="6345811"/>
                  <a:pt x="10903611" y="6333660"/>
                  <a:pt x="10903611" y="6319349"/>
                </a:cubicBezTo>
                <a:cubicBezTo>
                  <a:pt x="10903611" y="6301152"/>
                  <a:pt x="10907743" y="6261736"/>
                  <a:pt x="10934761" y="6261736"/>
                </a:cubicBezTo>
                <a:close/>
                <a:moveTo>
                  <a:pt x="10395147" y="6260070"/>
                </a:moveTo>
                <a:cubicBezTo>
                  <a:pt x="10407052" y="6260070"/>
                  <a:pt x="10412542" y="6266177"/>
                  <a:pt x="10412542" y="6276355"/>
                </a:cubicBezTo>
                <a:lnTo>
                  <a:pt x="10412481" y="6276355"/>
                </a:lnTo>
                <a:cubicBezTo>
                  <a:pt x="10412481" y="6280241"/>
                  <a:pt x="10411679" y="6285176"/>
                  <a:pt x="10411124" y="6286841"/>
                </a:cubicBezTo>
                <a:lnTo>
                  <a:pt x="10368932" y="6286841"/>
                </a:lnTo>
                <a:cubicBezTo>
                  <a:pt x="10371707" y="6273024"/>
                  <a:pt x="10378308" y="6260070"/>
                  <a:pt x="10395147" y="6260070"/>
                </a:cubicBezTo>
                <a:close/>
                <a:moveTo>
                  <a:pt x="10248462" y="6260070"/>
                </a:moveTo>
                <a:cubicBezTo>
                  <a:pt x="10260367" y="6260070"/>
                  <a:pt x="10265857" y="6266177"/>
                  <a:pt x="10265857" y="6276355"/>
                </a:cubicBezTo>
                <a:lnTo>
                  <a:pt x="10265796" y="6276355"/>
                </a:lnTo>
                <a:cubicBezTo>
                  <a:pt x="10265796" y="6280241"/>
                  <a:pt x="10264994" y="6285176"/>
                  <a:pt x="10264439" y="6286841"/>
                </a:cubicBezTo>
                <a:lnTo>
                  <a:pt x="10222247" y="6286841"/>
                </a:lnTo>
                <a:cubicBezTo>
                  <a:pt x="10225022" y="6273024"/>
                  <a:pt x="10231623" y="6260070"/>
                  <a:pt x="10248462" y="6260070"/>
                </a:cubicBezTo>
                <a:close/>
                <a:moveTo>
                  <a:pt x="11009152" y="6227563"/>
                </a:moveTo>
                <a:lnTo>
                  <a:pt x="11028706" y="6380046"/>
                </a:lnTo>
                <a:lnTo>
                  <a:pt x="11081693" y="6380046"/>
                </a:lnTo>
                <a:lnTo>
                  <a:pt x="11108155" y="6313859"/>
                </a:lnTo>
                <a:lnTo>
                  <a:pt x="11115311" y="6291221"/>
                </a:lnTo>
                <a:lnTo>
                  <a:pt x="11116113" y="6313859"/>
                </a:lnTo>
                <a:lnTo>
                  <a:pt x="11123576" y="6380046"/>
                </a:lnTo>
                <a:lnTo>
                  <a:pt x="11176501" y="6380046"/>
                </a:lnTo>
                <a:lnTo>
                  <a:pt x="11238864" y="6227563"/>
                </a:lnTo>
                <a:lnTo>
                  <a:pt x="11190319" y="6227563"/>
                </a:lnTo>
                <a:lnTo>
                  <a:pt x="11152506" y="6334277"/>
                </a:lnTo>
                <a:lnTo>
                  <a:pt x="11144549" y="6227563"/>
                </a:lnTo>
                <a:lnTo>
                  <a:pt x="11102912" y="6227563"/>
                </a:lnTo>
                <a:lnTo>
                  <a:pt x="11065408" y="6334277"/>
                </a:lnTo>
                <a:lnTo>
                  <a:pt x="11057142" y="6227563"/>
                </a:lnTo>
                <a:close/>
                <a:moveTo>
                  <a:pt x="10030100" y="6227439"/>
                </a:moveTo>
                <a:lnTo>
                  <a:pt x="10017393" y="6318978"/>
                </a:lnTo>
                <a:cubicBezTo>
                  <a:pt x="10016591" y="6325085"/>
                  <a:pt x="10016283" y="6330328"/>
                  <a:pt x="10016283" y="6335263"/>
                </a:cubicBezTo>
                <a:cubicBezTo>
                  <a:pt x="10016283" y="6372212"/>
                  <a:pt x="10038304" y="6383500"/>
                  <a:pt x="10076363" y="6383500"/>
                </a:cubicBezTo>
                <a:cubicBezTo>
                  <a:pt x="10116890" y="6383500"/>
                  <a:pt x="10148596" y="6370300"/>
                  <a:pt x="10148596" y="6370300"/>
                </a:cubicBezTo>
                <a:lnTo>
                  <a:pt x="10168458" y="6227501"/>
                </a:lnTo>
                <a:lnTo>
                  <a:pt x="10120776" y="6227501"/>
                </a:lnTo>
                <a:lnTo>
                  <a:pt x="10104800" y="6343035"/>
                </a:lnTo>
                <a:cubicBezTo>
                  <a:pt x="10104800" y="6343035"/>
                  <a:pt x="10095671" y="6345811"/>
                  <a:pt x="10084382" y="6345811"/>
                </a:cubicBezTo>
                <a:cubicBezTo>
                  <a:pt x="10073649" y="6345811"/>
                  <a:pt x="10063718" y="6343652"/>
                  <a:pt x="10063718" y="6329835"/>
                </a:cubicBezTo>
                <a:cubicBezTo>
                  <a:pt x="10063718" y="6328231"/>
                  <a:pt x="10064027" y="6326257"/>
                  <a:pt x="10064273" y="6324345"/>
                </a:cubicBezTo>
                <a:lnTo>
                  <a:pt x="10064273" y="6324221"/>
                </a:lnTo>
                <a:lnTo>
                  <a:pt x="10077782" y="6227439"/>
                </a:lnTo>
                <a:close/>
                <a:moveTo>
                  <a:pt x="10689751" y="6224232"/>
                </a:moveTo>
                <a:cubicBezTo>
                  <a:pt x="10653357" y="6224232"/>
                  <a:pt x="10622454" y="6236137"/>
                  <a:pt x="10622454" y="6273888"/>
                </a:cubicBezTo>
                <a:cubicBezTo>
                  <a:pt x="10622454" y="6301769"/>
                  <a:pt x="10639293" y="6313366"/>
                  <a:pt x="10667113" y="6322988"/>
                </a:cubicBezTo>
                <a:cubicBezTo>
                  <a:pt x="10679512" y="6327368"/>
                  <a:pt x="10690245" y="6329280"/>
                  <a:pt x="10690245" y="6337299"/>
                </a:cubicBezTo>
                <a:cubicBezTo>
                  <a:pt x="10690245" y="6344208"/>
                  <a:pt x="10681732" y="6347230"/>
                  <a:pt x="10667113" y="6347230"/>
                </a:cubicBezTo>
                <a:cubicBezTo>
                  <a:pt x="10642809" y="6347230"/>
                  <a:pt x="10623255" y="6338965"/>
                  <a:pt x="10623255" y="6338965"/>
                </a:cubicBezTo>
                <a:lnTo>
                  <a:pt x="10612214" y="6374001"/>
                </a:lnTo>
                <a:cubicBezTo>
                  <a:pt x="10612214" y="6374001"/>
                  <a:pt x="10633433" y="6383377"/>
                  <a:pt x="10666249" y="6383377"/>
                </a:cubicBezTo>
                <a:cubicBezTo>
                  <a:pt x="10708133" y="6383377"/>
                  <a:pt x="10735706" y="6368203"/>
                  <a:pt x="10735706" y="6330144"/>
                </a:cubicBezTo>
                <a:cubicBezTo>
                  <a:pt x="10735706" y="6301461"/>
                  <a:pt x="10719976" y="6292085"/>
                  <a:pt x="10692959" y="6283819"/>
                </a:cubicBezTo>
                <a:cubicBezTo>
                  <a:pt x="10678648" y="6279378"/>
                  <a:pt x="10667606" y="6277466"/>
                  <a:pt x="10667606" y="6270002"/>
                </a:cubicBezTo>
                <a:lnTo>
                  <a:pt x="10667668" y="6270002"/>
                </a:lnTo>
                <a:cubicBezTo>
                  <a:pt x="10667668" y="6260379"/>
                  <a:pt x="10685371" y="6260379"/>
                  <a:pt x="10689751" y="6260379"/>
                </a:cubicBezTo>
                <a:cubicBezTo>
                  <a:pt x="10715412" y="6260379"/>
                  <a:pt x="10731943" y="6266979"/>
                  <a:pt x="10731943" y="6266979"/>
                </a:cubicBezTo>
                <a:lnTo>
                  <a:pt x="10743540" y="6232498"/>
                </a:lnTo>
                <a:cubicBezTo>
                  <a:pt x="10736878" y="6229475"/>
                  <a:pt x="10713993" y="6224232"/>
                  <a:pt x="10689751" y="6224232"/>
                </a:cubicBezTo>
                <a:close/>
                <a:moveTo>
                  <a:pt x="11322323" y="6224047"/>
                </a:moveTo>
                <a:cubicBezTo>
                  <a:pt x="11281797" y="6224047"/>
                  <a:pt x="11250091" y="6237309"/>
                  <a:pt x="11250091" y="6237309"/>
                </a:cubicBezTo>
                <a:lnTo>
                  <a:pt x="11229982" y="6380108"/>
                </a:lnTo>
                <a:lnTo>
                  <a:pt x="11277664" y="6380108"/>
                </a:lnTo>
                <a:lnTo>
                  <a:pt x="11293640" y="6264573"/>
                </a:lnTo>
                <a:cubicBezTo>
                  <a:pt x="11293640" y="6264573"/>
                  <a:pt x="11303078" y="6261798"/>
                  <a:pt x="11314058" y="6261798"/>
                </a:cubicBezTo>
                <a:cubicBezTo>
                  <a:pt x="11325037" y="6261798"/>
                  <a:pt x="11334722" y="6264265"/>
                  <a:pt x="11334722" y="6278329"/>
                </a:cubicBezTo>
                <a:cubicBezTo>
                  <a:pt x="11334722" y="6279933"/>
                  <a:pt x="11334475" y="6283264"/>
                  <a:pt x="11334475" y="6283264"/>
                </a:cubicBezTo>
                <a:lnTo>
                  <a:pt x="11334413" y="6283326"/>
                </a:lnTo>
                <a:lnTo>
                  <a:pt x="11320905" y="6380108"/>
                </a:lnTo>
                <a:lnTo>
                  <a:pt x="11368586" y="6380108"/>
                </a:lnTo>
                <a:lnTo>
                  <a:pt x="11381293" y="6288569"/>
                </a:lnTo>
                <a:cubicBezTo>
                  <a:pt x="11382157" y="6282524"/>
                  <a:pt x="11382404" y="6276972"/>
                  <a:pt x="11382404" y="6272037"/>
                </a:cubicBezTo>
                <a:cubicBezTo>
                  <a:pt x="11382404" y="6235335"/>
                  <a:pt x="11360629" y="6224047"/>
                  <a:pt x="11322323" y="6224047"/>
                </a:cubicBezTo>
                <a:close/>
                <a:moveTo>
                  <a:pt x="10548679" y="6224047"/>
                </a:moveTo>
                <a:cubicBezTo>
                  <a:pt x="10508153" y="6224047"/>
                  <a:pt x="10476447" y="6237309"/>
                  <a:pt x="10476447" y="6237309"/>
                </a:cubicBezTo>
                <a:lnTo>
                  <a:pt x="10456338" y="6380108"/>
                </a:lnTo>
                <a:lnTo>
                  <a:pt x="10504020" y="6380108"/>
                </a:lnTo>
                <a:lnTo>
                  <a:pt x="10519996" y="6264573"/>
                </a:lnTo>
                <a:cubicBezTo>
                  <a:pt x="10519996" y="6264573"/>
                  <a:pt x="10529372" y="6261798"/>
                  <a:pt x="10540414" y="6261798"/>
                </a:cubicBezTo>
                <a:cubicBezTo>
                  <a:pt x="10551455" y="6261798"/>
                  <a:pt x="10561078" y="6264265"/>
                  <a:pt x="10561078" y="6278329"/>
                </a:cubicBezTo>
                <a:cubicBezTo>
                  <a:pt x="10561078" y="6279933"/>
                  <a:pt x="10560831" y="6283264"/>
                  <a:pt x="10560831" y="6283264"/>
                </a:cubicBezTo>
                <a:lnTo>
                  <a:pt x="10560831" y="6283326"/>
                </a:lnTo>
                <a:lnTo>
                  <a:pt x="10547322" y="6380108"/>
                </a:lnTo>
                <a:lnTo>
                  <a:pt x="10595004" y="6380108"/>
                </a:lnTo>
                <a:lnTo>
                  <a:pt x="10607711" y="6288569"/>
                </a:lnTo>
                <a:cubicBezTo>
                  <a:pt x="10608575" y="6282524"/>
                  <a:pt x="10608821" y="6276972"/>
                  <a:pt x="10608821" y="6272037"/>
                </a:cubicBezTo>
                <a:cubicBezTo>
                  <a:pt x="10608821" y="6235335"/>
                  <a:pt x="10586985" y="6224047"/>
                  <a:pt x="10548679" y="6224047"/>
                </a:cubicBezTo>
                <a:close/>
                <a:moveTo>
                  <a:pt x="10936673" y="6223985"/>
                </a:moveTo>
                <a:cubicBezTo>
                  <a:pt x="10881219" y="6223985"/>
                  <a:pt x="10855867" y="6268089"/>
                  <a:pt x="10855867" y="6321569"/>
                </a:cubicBezTo>
                <a:cubicBezTo>
                  <a:pt x="10855867" y="6357716"/>
                  <a:pt x="10872645" y="6383624"/>
                  <a:pt x="10921191" y="6383624"/>
                </a:cubicBezTo>
                <a:cubicBezTo>
                  <a:pt x="10978310" y="6383624"/>
                  <a:pt x="11001997" y="6333968"/>
                  <a:pt x="11001997" y="6286841"/>
                </a:cubicBezTo>
                <a:cubicBezTo>
                  <a:pt x="11001997" y="6250201"/>
                  <a:pt x="10985466" y="6223985"/>
                  <a:pt x="10936673" y="6223985"/>
                </a:cubicBezTo>
                <a:close/>
                <a:moveTo>
                  <a:pt x="10399280" y="6223985"/>
                </a:moveTo>
                <a:cubicBezTo>
                  <a:pt x="10343579" y="6223985"/>
                  <a:pt x="10317672" y="6267287"/>
                  <a:pt x="10317672" y="6315524"/>
                </a:cubicBezTo>
                <a:cubicBezTo>
                  <a:pt x="10317672" y="6363761"/>
                  <a:pt x="10344690" y="6383624"/>
                  <a:pt x="10390459" y="6383624"/>
                </a:cubicBezTo>
                <a:cubicBezTo>
                  <a:pt x="10417169" y="6383624"/>
                  <a:pt x="10435674" y="6376715"/>
                  <a:pt x="10435674" y="6376715"/>
                </a:cubicBezTo>
                <a:lnTo>
                  <a:pt x="10432898" y="6341432"/>
                </a:lnTo>
                <a:cubicBezTo>
                  <a:pt x="10432898" y="6341432"/>
                  <a:pt x="10418032" y="6346120"/>
                  <a:pt x="10399280" y="6346120"/>
                </a:cubicBezTo>
                <a:cubicBezTo>
                  <a:pt x="10375840" y="6346120"/>
                  <a:pt x="10364244" y="6338162"/>
                  <a:pt x="10364244" y="6321878"/>
                </a:cubicBezTo>
                <a:cubicBezTo>
                  <a:pt x="10364244" y="6320212"/>
                  <a:pt x="10364244" y="6317745"/>
                  <a:pt x="10364799" y="6315524"/>
                </a:cubicBezTo>
                <a:lnTo>
                  <a:pt x="10364860" y="6315524"/>
                </a:lnTo>
                <a:lnTo>
                  <a:pt x="10448381" y="6315524"/>
                </a:lnTo>
                <a:cubicBezTo>
                  <a:pt x="10451959" y="6305593"/>
                  <a:pt x="10456647" y="6291221"/>
                  <a:pt x="10456647" y="6276355"/>
                </a:cubicBezTo>
                <a:cubicBezTo>
                  <a:pt x="10456647" y="6246623"/>
                  <a:pt x="10439560" y="6223985"/>
                  <a:pt x="10399280" y="6223985"/>
                </a:cubicBezTo>
                <a:close/>
                <a:moveTo>
                  <a:pt x="10252595" y="6223985"/>
                </a:moveTo>
                <a:cubicBezTo>
                  <a:pt x="10196894" y="6223985"/>
                  <a:pt x="10170987" y="6267287"/>
                  <a:pt x="10170987" y="6315524"/>
                </a:cubicBezTo>
                <a:cubicBezTo>
                  <a:pt x="10170987" y="6363761"/>
                  <a:pt x="10198005" y="6383624"/>
                  <a:pt x="10243774" y="6383624"/>
                </a:cubicBezTo>
                <a:cubicBezTo>
                  <a:pt x="10270545" y="6383624"/>
                  <a:pt x="10288989" y="6376715"/>
                  <a:pt x="10288989" y="6376715"/>
                </a:cubicBezTo>
                <a:lnTo>
                  <a:pt x="10286213" y="6341432"/>
                </a:lnTo>
                <a:cubicBezTo>
                  <a:pt x="10286213" y="6341432"/>
                  <a:pt x="10271347" y="6346120"/>
                  <a:pt x="10252595" y="6346120"/>
                </a:cubicBezTo>
                <a:cubicBezTo>
                  <a:pt x="10229155" y="6346120"/>
                  <a:pt x="10217559" y="6338162"/>
                  <a:pt x="10217559" y="6321878"/>
                </a:cubicBezTo>
                <a:cubicBezTo>
                  <a:pt x="10217559" y="6320212"/>
                  <a:pt x="10217559" y="6317745"/>
                  <a:pt x="10218114" y="6315524"/>
                </a:cubicBezTo>
                <a:lnTo>
                  <a:pt x="10218175" y="6315524"/>
                </a:lnTo>
                <a:lnTo>
                  <a:pt x="10301696" y="6315524"/>
                </a:lnTo>
                <a:cubicBezTo>
                  <a:pt x="10305274" y="6305593"/>
                  <a:pt x="10309962" y="6291221"/>
                  <a:pt x="10309962" y="6276355"/>
                </a:cubicBezTo>
                <a:cubicBezTo>
                  <a:pt x="10309962" y="6246623"/>
                  <a:pt x="10292875" y="6223985"/>
                  <a:pt x="10252595" y="6223985"/>
                </a:cubicBezTo>
                <a:close/>
                <a:moveTo>
                  <a:pt x="9927828" y="6219544"/>
                </a:moveTo>
                <a:cubicBezTo>
                  <a:pt x="9951824" y="6219544"/>
                  <a:pt x="9958177" y="6237185"/>
                  <a:pt x="9958177" y="6257294"/>
                </a:cubicBezTo>
                <a:cubicBezTo>
                  <a:pt x="9958177" y="6285422"/>
                  <a:pt x="9951824" y="6344701"/>
                  <a:pt x="9911297" y="6344701"/>
                </a:cubicBezTo>
                <a:cubicBezTo>
                  <a:pt x="9886500" y="6344701"/>
                  <a:pt x="9880702" y="6326504"/>
                  <a:pt x="9880702" y="6306950"/>
                </a:cubicBezTo>
                <a:cubicBezTo>
                  <a:pt x="9880702" y="6278822"/>
                  <a:pt x="9885945" y="6219852"/>
                  <a:pt x="9927828" y="6219544"/>
                </a:cubicBezTo>
                <a:close/>
                <a:moveTo>
                  <a:pt x="10826628" y="6183767"/>
                </a:moveTo>
                <a:lnTo>
                  <a:pt x="10777836" y="6190120"/>
                </a:lnTo>
                <a:lnTo>
                  <a:pt x="10772593" y="6227624"/>
                </a:lnTo>
                <a:lnTo>
                  <a:pt x="10755198" y="6227624"/>
                </a:lnTo>
                <a:lnTo>
                  <a:pt x="10749955" y="6265128"/>
                </a:lnTo>
                <a:lnTo>
                  <a:pt x="10767350" y="6265128"/>
                </a:lnTo>
                <a:lnTo>
                  <a:pt x="10759331" y="6322186"/>
                </a:lnTo>
                <a:cubicBezTo>
                  <a:pt x="10758467" y="6327676"/>
                  <a:pt x="10758221" y="6332364"/>
                  <a:pt x="10758221" y="6337052"/>
                </a:cubicBezTo>
                <a:cubicBezTo>
                  <a:pt x="10758221" y="6372891"/>
                  <a:pt x="10780304" y="6383624"/>
                  <a:pt x="10807321" y="6383624"/>
                </a:cubicBezTo>
                <a:cubicBezTo>
                  <a:pt x="10830761" y="6383624"/>
                  <a:pt x="10843160" y="6375913"/>
                  <a:pt x="10843160" y="6375913"/>
                </a:cubicBezTo>
                <a:lnTo>
                  <a:pt x="10841803" y="6341987"/>
                </a:lnTo>
                <a:cubicBezTo>
                  <a:pt x="10841803" y="6341987"/>
                  <a:pt x="10833537" y="6345873"/>
                  <a:pt x="10823359" y="6345873"/>
                </a:cubicBezTo>
                <a:cubicBezTo>
                  <a:pt x="10811516" y="6345873"/>
                  <a:pt x="10806519" y="6340075"/>
                  <a:pt x="10806519" y="6329033"/>
                </a:cubicBezTo>
                <a:cubicBezTo>
                  <a:pt x="10806519" y="6326874"/>
                  <a:pt x="10806828" y="6324345"/>
                  <a:pt x="10807075" y="6321878"/>
                </a:cubicBezTo>
                <a:lnTo>
                  <a:pt x="10815085" y="6265128"/>
                </a:lnTo>
                <a:lnTo>
                  <a:pt x="10850870" y="6265128"/>
                </a:lnTo>
                <a:lnTo>
                  <a:pt x="10856113" y="6227624"/>
                </a:lnTo>
                <a:lnTo>
                  <a:pt x="10820275" y="6227624"/>
                </a:lnTo>
                <a:close/>
                <a:moveTo>
                  <a:pt x="9931406" y="6180621"/>
                </a:moveTo>
                <a:cubicBezTo>
                  <a:pt x="9856398" y="6180621"/>
                  <a:pt x="9831601" y="6247610"/>
                  <a:pt x="9831601" y="6308307"/>
                </a:cubicBezTo>
                <a:cubicBezTo>
                  <a:pt x="9831601" y="6350993"/>
                  <a:pt x="9849798" y="6380416"/>
                  <a:pt x="9899824" y="6383315"/>
                </a:cubicBezTo>
                <a:cubicBezTo>
                  <a:pt x="9907719" y="6394418"/>
                  <a:pt x="9917897" y="6404905"/>
                  <a:pt x="9931283" y="6413911"/>
                </a:cubicBezTo>
                <a:cubicBezTo>
                  <a:pt x="9950960" y="6427173"/>
                  <a:pt x="9966875" y="6430812"/>
                  <a:pt x="9972796" y="6431799"/>
                </a:cubicBezTo>
                <a:lnTo>
                  <a:pt x="9974832" y="6432108"/>
                </a:lnTo>
                <a:lnTo>
                  <a:pt x="9990808" y="6400093"/>
                </a:lnTo>
                <a:lnTo>
                  <a:pt x="9987847" y="6399045"/>
                </a:lnTo>
                <a:cubicBezTo>
                  <a:pt x="9983097" y="6397318"/>
                  <a:pt x="9973413" y="6393246"/>
                  <a:pt x="9961755" y="6385351"/>
                </a:cubicBezTo>
                <a:lnTo>
                  <a:pt x="9961816" y="6385351"/>
                </a:lnTo>
                <a:cubicBezTo>
                  <a:pt x="9957128" y="6382205"/>
                  <a:pt x="9952934" y="6378812"/>
                  <a:pt x="9949109" y="6375235"/>
                </a:cubicBezTo>
                <a:cubicBezTo>
                  <a:pt x="9992350" y="6355434"/>
                  <a:pt x="10006969" y="6303619"/>
                  <a:pt x="10006969" y="6256431"/>
                </a:cubicBezTo>
                <a:cubicBezTo>
                  <a:pt x="10006969" y="6209242"/>
                  <a:pt x="9984084" y="6180621"/>
                  <a:pt x="9931406" y="6180621"/>
                </a:cubicBezTo>
                <a:close/>
                <a:moveTo>
                  <a:pt x="6096001" y="0"/>
                </a:moveTo>
                <a:lnTo>
                  <a:pt x="12192001" y="0"/>
                </a:lnTo>
                <a:lnTo>
                  <a:pt x="12192001" y="3451226"/>
                </a:lnTo>
                <a:lnTo>
                  <a:pt x="12192001" y="3677056"/>
                </a:lnTo>
                <a:lnTo>
                  <a:pt x="12192001" y="6858002"/>
                </a:lnTo>
                <a:lnTo>
                  <a:pt x="6096001" y="6858002"/>
                </a:lnTo>
                <a:lnTo>
                  <a:pt x="6096001" y="6858001"/>
                </a:lnTo>
                <a:lnTo>
                  <a:pt x="0" y="6858001"/>
                </a:lnTo>
                <a:lnTo>
                  <a:pt x="0" y="1"/>
                </a:lnTo>
                <a:lnTo>
                  <a:pt x="6096001" y="1"/>
                </a:lnTo>
                <a:close/>
              </a:path>
            </a:pathLst>
          </a:custGeom>
          <a:solidFill>
            <a:schemeClr val="tx1"/>
          </a:solidFill>
        </p:spPr>
        <p:txBody>
          <a:bodyPr wrap="square" tIns="360000">
            <a:noAutofit/>
          </a:bodyPr>
          <a:lstStyle>
            <a:lvl1pPr marL="0" indent="0" algn="ctr">
              <a:buNone/>
              <a:defRPr sz="1000">
                <a:solidFill>
                  <a:schemeClr val="bg1"/>
                </a:solidFill>
              </a:defRPr>
            </a:lvl1pPr>
          </a:lstStyle>
          <a:p>
            <a:r>
              <a:rPr lang="en-US"/>
              <a:t>Click icon to add picture</a:t>
            </a:r>
          </a:p>
        </p:txBody>
      </p:sp>
    </p:spTree>
    <p:extLst>
      <p:ext uri="{BB962C8B-B14F-4D97-AF65-F5344CB8AC3E}">
        <p14:creationId xmlns:p14="http://schemas.microsoft.com/office/powerpoint/2010/main" val="1054768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ull Page Image and Tex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1E0AD287-1EAE-E3CB-3B0D-04B17A26B032}"/>
              </a:ext>
            </a:extLst>
          </p:cNvPr>
          <p:cNvSpPr>
            <a:spLocks noGrp="1"/>
          </p:cNvSpPr>
          <p:nvPr>
            <p:ph type="pic" sz="quarter" idx="14"/>
          </p:nvPr>
        </p:nvSpPr>
        <p:spPr>
          <a:xfrm>
            <a:off x="-1" y="-1"/>
            <a:ext cx="12192001" cy="6858002"/>
          </a:xfrm>
          <a:custGeom>
            <a:avLst/>
            <a:gdLst>
              <a:gd name="connsiteX0" fmla="*/ 825501 w 12192001"/>
              <a:gd name="connsiteY0" fmla="*/ 1461511 h 6858002"/>
              <a:gd name="connsiteX1" fmla="*/ 825501 w 12192001"/>
              <a:gd name="connsiteY1" fmla="*/ 1485826 h 6858002"/>
              <a:gd name="connsiteX2" fmla="*/ 976631 w 12192001"/>
              <a:gd name="connsiteY2" fmla="*/ 1485826 h 6858002"/>
              <a:gd name="connsiteX3" fmla="*/ 1517652 w 12192001"/>
              <a:gd name="connsiteY3" fmla="*/ 1485826 h 6858002"/>
              <a:gd name="connsiteX4" fmla="*/ 1668782 w 12192001"/>
              <a:gd name="connsiteY4" fmla="*/ 1485826 h 6858002"/>
              <a:gd name="connsiteX5" fmla="*/ 1668782 w 12192001"/>
              <a:gd name="connsiteY5" fmla="*/ 1461511 h 6858002"/>
              <a:gd name="connsiteX6" fmla="*/ 1517652 w 12192001"/>
              <a:gd name="connsiteY6" fmla="*/ 1461511 h 6858002"/>
              <a:gd name="connsiteX7" fmla="*/ 976631 w 12192001"/>
              <a:gd name="connsiteY7" fmla="*/ 1461511 h 6858002"/>
              <a:gd name="connsiteX8" fmla="*/ 6096001 w 12192001"/>
              <a:gd name="connsiteY8" fmla="*/ 0 h 6858002"/>
              <a:gd name="connsiteX9" fmla="*/ 12192001 w 12192001"/>
              <a:gd name="connsiteY9" fmla="*/ 0 h 6858002"/>
              <a:gd name="connsiteX10" fmla="*/ 12192001 w 12192001"/>
              <a:gd name="connsiteY10" fmla="*/ 3451226 h 6858002"/>
              <a:gd name="connsiteX11" fmla="*/ 12192001 w 12192001"/>
              <a:gd name="connsiteY11" fmla="*/ 3677056 h 6858002"/>
              <a:gd name="connsiteX12" fmla="*/ 12192001 w 12192001"/>
              <a:gd name="connsiteY12" fmla="*/ 6858002 h 6858002"/>
              <a:gd name="connsiteX13" fmla="*/ 6096001 w 12192001"/>
              <a:gd name="connsiteY13" fmla="*/ 6858002 h 6858002"/>
              <a:gd name="connsiteX14" fmla="*/ 6096001 w 12192001"/>
              <a:gd name="connsiteY14" fmla="*/ 6858001 h 6858002"/>
              <a:gd name="connsiteX15" fmla="*/ 0 w 12192001"/>
              <a:gd name="connsiteY15" fmla="*/ 6858001 h 6858002"/>
              <a:gd name="connsiteX16" fmla="*/ 0 w 12192001"/>
              <a:gd name="connsiteY16" fmla="*/ 1 h 6858002"/>
              <a:gd name="connsiteX17" fmla="*/ 6096001 w 12192001"/>
              <a:gd name="connsiteY17" fmla="*/ 1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1" h="6858002">
                <a:moveTo>
                  <a:pt x="825501" y="1461511"/>
                </a:moveTo>
                <a:lnTo>
                  <a:pt x="825501" y="1485826"/>
                </a:lnTo>
                <a:lnTo>
                  <a:pt x="976631" y="1485826"/>
                </a:lnTo>
                <a:lnTo>
                  <a:pt x="1517652" y="1485826"/>
                </a:lnTo>
                <a:lnTo>
                  <a:pt x="1668782" y="1485826"/>
                </a:lnTo>
                <a:lnTo>
                  <a:pt x="1668782" y="1461511"/>
                </a:lnTo>
                <a:lnTo>
                  <a:pt x="1517652" y="1461511"/>
                </a:lnTo>
                <a:lnTo>
                  <a:pt x="976631" y="1461511"/>
                </a:lnTo>
                <a:close/>
                <a:moveTo>
                  <a:pt x="6096001" y="0"/>
                </a:moveTo>
                <a:lnTo>
                  <a:pt x="12192001" y="0"/>
                </a:lnTo>
                <a:lnTo>
                  <a:pt x="12192001" y="3451226"/>
                </a:lnTo>
                <a:lnTo>
                  <a:pt x="12192001" y="3677056"/>
                </a:lnTo>
                <a:lnTo>
                  <a:pt x="12192001" y="6858002"/>
                </a:lnTo>
                <a:lnTo>
                  <a:pt x="6096001" y="6858002"/>
                </a:lnTo>
                <a:lnTo>
                  <a:pt x="6096001" y="6858001"/>
                </a:lnTo>
                <a:lnTo>
                  <a:pt x="0" y="6858001"/>
                </a:lnTo>
                <a:lnTo>
                  <a:pt x="0" y="1"/>
                </a:lnTo>
                <a:lnTo>
                  <a:pt x="6096001" y="1"/>
                </a:lnTo>
                <a:close/>
              </a:path>
            </a:pathLst>
          </a:custGeom>
          <a:solidFill>
            <a:schemeClr val="tx1"/>
          </a:solidFill>
        </p:spPr>
        <p:txBody>
          <a:bodyPr wrap="square" tIns="360000">
            <a:noAutofit/>
          </a:bodyPr>
          <a:lstStyle>
            <a:lvl1pPr marL="0" indent="0" algn="ctr">
              <a:buNone/>
              <a:defRPr sz="1000">
                <a:solidFill>
                  <a:schemeClr val="bg1"/>
                </a:solidFill>
                <a:latin typeface="+mj-lt"/>
              </a:defRPr>
            </a:lvl1pPr>
          </a:lstStyle>
          <a:p>
            <a:r>
              <a:rPr lang="en-US"/>
              <a:t>Click icon to add picture</a:t>
            </a:r>
          </a:p>
        </p:txBody>
      </p:sp>
      <p:sp>
        <p:nvSpPr>
          <p:cNvPr id="2" name="Title 1">
            <a:extLst>
              <a:ext uri="{FF2B5EF4-FFF2-40B4-BE49-F238E27FC236}">
                <a16:creationId xmlns:a16="http://schemas.microsoft.com/office/drawing/2014/main" id="{4B617C2E-8158-1542-303D-E12F7BEFAE7D}"/>
              </a:ext>
            </a:extLst>
          </p:cNvPr>
          <p:cNvSpPr>
            <a:spLocks noGrp="1"/>
          </p:cNvSpPr>
          <p:nvPr>
            <p:ph type="title"/>
          </p:nvPr>
        </p:nvSpPr>
        <p:spPr/>
        <p:txBody>
          <a:bodyPr/>
          <a:lstStyle>
            <a:lvl1pPr>
              <a:defRPr b="1">
                <a:solidFill>
                  <a:schemeClr val="bg1"/>
                </a:solidFill>
                <a:latin typeface="+mj-lt"/>
              </a:defRPr>
            </a:lvl1pPr>
          </a:lstStyle>
          <a:p>
            <a:r>
              <a:rPr lang="en-US"/>
              <a:t>Click to edit Master title style</a:t>
            </a:r>
            <a:endParaRPr lang="en-US" dirty="0"/>
          </a:p>
        </p:txBody>
      </p:sp>
      <p:sp>
        <p:nvSpPr>
          <p:cNvPr id="10" name="Text Placeholder 5">
            <a:extLst>
              <a:ext uri="{FF2B5EF4-FFF2-40B4-BE49-F238E27FC236}">
                <a16:creationId xmlns:a16="http://schemas.microsoft.com/office/drawing/2014/main" id="{270B2322-9BAC-1749-CDCD-D9ED8854BAB3}"/>
              </a:ext>
            </a:extLst>
          </p:cNvPr>
          <p:cNvSpPr>
            <a:spLocks noGrp="1"/>
          </p:cNvSpPr>
          <p:nvPr>
            <p:ph type="body" sz="quarter" idx="15" hasCustomPrompt="1"/>
          </p:nvPr>
        </p:nvSpPr>
        <p:spPr>
          <a:xfrm>
            <a:off x="825500" y="1752449"/>
            <a:ext cx="10541000" cy="997425"/>
          </a:xfrm>
          <a:noFill/>
        </p:spPr>
        <p:txBody>
          <a:bodyPr/>
          <a:lstStyle>
            <a:lvl1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1pPr>
            <a:lvl2pPr marL="0" indent="0">
              <a:spcBef>
                <a:spcPts val="0"/>
              </a:spcBef>
              <a:spcAft>
                <a:spcPts val="0"/>
              </a:spcAft>
              <a:buNone/>
              <a:defRPr sz="1600" b="0" i="0" cap="all" spc="200" baseline="0">
                <a:solidFill>
                  <a:schemeClr val="bg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4pPr>
            <a:lvl5pPr marL="0" indent="0">
              <a:spcBef>
                <a:spcPts val="0"/>
              </a:spcBef>
              <a:spcAft>
                <a:spcPts val="0"/>
              </a:spcAft>
              <a:buNone/>
              <a:defRPr sz="1600" b="0" i="0" cap="all" spc="200" baseline="0">
                <a:solidFill>
                  <a:schemeClr val="bg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9pPr>
          </a:lstStyle>
          <a:p>
            <a:pPr lvl="0"/>
            <a:r>
              <a:rPr lang="en-GB" dirty="0"/>
              <a:t>Subtitle</a:t>
            </a:r>
          </a:p>
        </p:txBody>
      </p:sp>
    </p:spTree>
    <p:extLst>
      <p:ext uri="{BB962C8B-B14F-4D97-AF65-F5344CB8AC3E}">
        <p14:creationId xmlns:p14="http://schemas.microsoft.com/office/powerpoint/2010/main" val="40197028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84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Full Page Image Text and Logo">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F2DB6745-EBED-B15A-5F1D-9787EC9BA2B5}"/>
              </a:ext>
            </a:extLst>
          </p:cNvPr>
          <p:cNvSpPr>
            <a:spLocks noGrp="1"/>
          </p:cNvSpPr>
          <p:nvPr>
            <p:ph type="pic" sz="quarter" idx="14"/>
          </p:nvPr>
        </p:nvSpPr>
        <p:spPr>
          <a:xfrm>
            <a:off x="-1" y="-1"/>
            <a:ext cx="12192001" cy="6858002"/>
          </a:xfrm>
          <a:custGeom>
            <a:avLst/>
            <a:gdLst>
              <a:gd name="connsiteX0" fmla="*/ 11323557 w 12192001"/>
              <a:gd name="connsiteY0" fmla="*/ 6458940 h 6858002"/>
              <a:gd name="connsiteX1" fmla="*/ 11336943 w 12192001"/>
              <a:gd name="connsiteY1" fmla="*/ 6473189 h 6858002"/>
              <a:gd name="connsiteX2" fmla="*/ 11316834 w 12192001"/>
              <a:gd name="connsiteY2" fmla="*/ 6503106 h 6858002"/>
              <a:gd name="connsiteX3" fmla="*/ 11309925 w 12192001"/>
              <a:gd name="connsiteY3" fmla="*/ 6502921 h 6858002"/>
              <a:gd name="connsiteX4" fmla="*/ 11315970 w 12192001"/>
              <a:gd name="connsiteY4" fmla="*/ 6459248 h 6858002"/>
              <a:gd name="connsiteX5" fmla="*/ 11315908 w 12192001"/>
              <a:gd name="connsiteY5" fmla="*/ 6459248 h 6858002"/>
              <a:gd name="connsiteX6" fmla="*/ 11323557 w 12192001"/>
              <a:gd name="connsiteY6" fmla="*/ 6458940 h 6858002"/>
              <a:gd name="connsiteX7" fmla="*/ 11019589 w 12192001"/>
              <a:gd name="connsiteY7" fmla="*/ 6458940 h 6858002"/>
              <a:gd name="connsiteX8" fmla="*/ 11022537 w 12192001"/>
              <a:gd name="connsiteY8" fmla="*/ 6485957 h 6858002"/>
              <a:gd name="connsiteX9" fmla="*/ 11008967 w 12192001"/>
              <a:gd name="connsiteY9" fmla="*/ 6485957 h 6858002"/>
              <a:gd name="connsiteX10" fmla="*/ 11165844 w 12192001"/>
              <a:gd name="connsiteY10" fmla="*/ 6458938 h 6858002"/>
              <a:gd name="connsiteX11" fmla="*/ 11168791 w 12192001"/>
              <a:gd name="connsiteY11" fmla="*/ 6485957 h 6858002"/>
              <a:gd name="connsiteX12" fmla="*/ 11155221 w 12192001"/>
              <a:gd name="connsiteY12" fmla="*/ 6485957 h 6858002"/>
              <a:gd name="connsiteX13" fmla="*/ 11165831 w 12192001"/>
              <a:gd name="connsiteY13" fmla="*/ 6458816 h 6858002"/>
              <a:gd name="connsiteX14" fmla="*/ 11165892 w 12192001"/>
              <a:gd name="connsiteY14" fmla="*/ 6458816 h 6858002"/>
              <a:gd name="connsiteX15" fmla="*/ 11165844 w 12192001"/>
              <a:gd name="connsiteY15" fmla="*/ 6458938 h 6858002"/>
              <a:gd name="connsiteX16" fmla="*/ 11019576 w 12192001"/>
              <a:gd name="connsiteY16" fmla="*/ 6458816 h 6858002"/>
              <a:gd name="connsiteX17" fmla="*/ 11019638 w 12192001"/>
              <a:gd name="connsiteY17" fmla="*/ 6458816 h 6858002"/>
              <a:gd name="connsiteX18" fmla="*/ 11019589 w 12192001"/>
              <a:gd name="connsiteY18" fmla="*/ 6458940 h 6858002"/>
              <a:gd name="connsiteX19" fmla="*/ 11219249 w 12192001"/>
              <a:gd name="connsiteY19" fmla="*/ 6446356 h 6858002"/>
              <a:gd name="connsiteX20" fmla="*/ 11209441 w 12192001"/>
              <a:gd name="connsiteY20" fmla="*/ 6515689 h 6858002"/>
              <a:gd name="connsiteX21" fmla="*/ 11226281 w 12192001"/>
              <a:gd name="connsiteY21" fmla="*/ 6515689 h 6858002"/>
              <a:gd name="connsiteX22" fmla="*/ 11230969 w 12192001"/>
              <a:gd name="connsiteY22" fmla="*/ 6482195 h 6858002"/>
              <a:gd name="connsiteX23" fmla="*/ 11231462 w 12192001"/>
              <a:gd name="connsiteY23" fmla="*/ 6473805 h 6858002"/>
              <a:gd name="connsiteX24" fmla="*/ 11249906 w 12192001"/>
              <a:gd name="connsiteY24" fmla="*/ 6515689 h 6858002"/>
              <a:gd name="connsiteX25" fmla="*/ 11267424 w 12192001"/>
              <a:gd name="connsiteY25" fmla="*/ 6515689 h 6858002"/>
              <a:gd name="connsiteX26" fmla="*/ 11277047 w 12192001"/>
              <a:gd name="connsiteY26" fmla="*/ 6446356 h 6858002"/>
              <a:gd name="connsiteX27" fmla="*/ 11260392 w 12192001"/>
              <a:gd name="connsiteY27" fmla="*/ 6446356 h 6858002"/>
              <a:gd name="connsiteX28" fmla="*/ 11255889 w 12192001"/>
              <a:gd name="connsiteY28" fmla="*/ 6478370 h 6858002"/>
              <a:gd name="connsiteX29" fmla="*/ 11255272 w 12192001"/>
              <a:gd name="connsiteY29" fmla="*/ 6488240 h 6858002"/>
              <a:gd name="connsiteX30" fmla="*/ 11236829 w 12192001"/>
              <a:gd name="connsiteY30" fmla="*/ 6446356 h 6858002"/>
              <a:gd name="connsiteX31" fmla="*/ 11155591 w 12192001"/>
              <a:gd name="connsiteY31" fmla="*/ 6446356 h 6858002"/>
              <a:gd name="connsiteX32" fmla="*/ 11125304 w 12192001"/>
              <a:gd name="connsiteY32" fmla="*/ 6515689 h 6858002"/>
              <a:gd name="connsiteX33" fmla="*/ 11143563 w 12192001"/>
              <a:gd name="connsiteY33" fmla="*/ 6515689 h 6858002"/>
              <a:gd name="connsiteX34" fmla="*/ 11149731 w 12192001"/>
              <a:gd name="connsiteY34" fmla="*/ 6499836 h 6858002"/>
              <a:gd name="connsiteX35" fmla="*/ 11170334 w 12192001"/>
              <a:gd name="connsiteY35" fmla="*/ 6499836 h 6858002"/>
              <a:gd name="connsiteX36" fmla="*/ 11172122 w 12192001"/>
              <a:gd name="connsiteY36" fmla="*/ 6515689 h 6858002"/>
              <a:gd name="connsiteX37" fmla="*/ 11190072 w 12192001"/>
              <a:gd name="connsiteY37" fmla="*/ 6515689 h 6858002"/>
              <a:gd name="connsiteX38" fmla="*/ 11179401 w 12192001"/>
              <a:gd name="connsiteY38" fmla="*/ 6446356 h 6858002"/>
              <a:gd name="connsiteX39" fmla="*/ 11072749 w 12192001"/>
              <a:gd name="connsiteY39" fmla="*/ 6446356 h 6858002"/>
              <a:gd name="connsiteX40" fmla="*/ 11066210 w 12192001"/>
              <a:gd name="connsiteY40" fmla="*/ 6492743 h 6858002"/>
              <a:gd name="connsiteX41" fmla="*/ 11065840 w 12192001"/>
              <a:gd name="connsiteY41" fmla="*/ 6497924 h 6858002"/>
              <a:gd name="connsiteX42" fmla="*/ 11091316 w 12192001"/>
              <a:gd name="connsiteY42" fmla="*/ 6516984 h 6858002"/>
              <a:gd name="connsiteX43" fmla="*/ 11105565 w 12192001"/>
              <a:gd name="connsiteY43" fmla="*/ 6515319 h 6858002"/>
              <a:gd name="connsiteX44" fmla="*/ 11107539 w 12192001"/>
              <a:gd name="connsiteY44" fmla="*/ 6501625 h 6858002"/>
              <a:gd name="connsiteX45" fmla="*/ 11095202 w 12192001"/>
              <a:gd name="connsiteY45" fmla="*/ 6503105 h 6858002"/>
              <a:gd name="connsiteX46" fmla="*/ 11083297 w 12192001"/>
              <a:gd name="connsiteY46" fmla="*/ 6495210 h 6858002"/>
              <a:gd name="connsiteX47" fmla="*/ 11083482 w 12192001"/>
              <a:gd name="connsiteY47" fmla="*/ 6492743 h 6858002"/>
              <a:gd name="connsiteX48" fmla="*/ 11090020 w 12192001"/>
              <a:gd name="connsiteY48" fmla="*/ 6446356 h 6858002"/>
              <a:gd name="connsiteX49" fmla="*/ 11009337 w 12192001"/>
              <a:gd name="connsiteY49" fmla="*/ 6446356 h 6858002"/>
              <a:gd name="connsiteX50" fmla="*/ 10979050 w 12192001"/>
              <a:gd name="connsiteY50" fmla="*/ 6515689 h 6858002"/>
              <a:gd name="connsiteX51" fmla="*/ 10997308 w 12192001"/>
              <a:gd name="connsiteY51" fmla="*/ 6515689 h 6858002"/>
              <a:gd name="connsiteX52" fmla="*/ 11003477 w 12192001"/>
              <a:gd name="connsiteY52" fmla="*/ 6499836 h 6858002"/>
              <a:gd name="connsiteX53" fmla="*/ 11024080 w 12192001"/>
              <a:gd name="connsiteY53" fmla="*/ 6499836 h 6858002"/>
              <a:gd name="connsiteX54" fmla="*/ 11025868 w 12192001"/>
              <a:gd name="connsiteY54" fmla="*/ 6515689 h 6858002"/>
              <a:gd name="connsiteX55" fmla="*/ 11043818 w 12192001"/>
              <a:gd name="connsiteY55" fmla="*/ 6515689 h 6858002"/>
              <a:gd name="connsiteX56" fmla="*/ 11033147 w 12192001"/>
              <a:gd name="connsiteY56" fmla="*/ 6446356 h 6858002"/>
              <a:gd name="connsiteX57" fmla="*/ 10843962 w 12192001"/>
              <a:gd name="connsiteY57" fmla="*/ 6446356 h 6858002"/>
              <a:gd name="connsiteX58" fmla="*/ 10842050 w 12192001"/>
              <a:gd name="connsiteY58" fmla="*/ 6460297 h 6858002"/>
              <a:gd name="connsiteX59" fmla="*/ 10871720 w 12192001"/>
              <a:gd name="connsiteY59" fmla="*/ 6460297 h 6858002"/>
              <a:gd name="connsiteX60" fmla="*/ 10835326 w 12192001"/>
              <a:gd name="connsiteY60" fmla="*/ 6501625 h 6858002"/>
              <a:gd name="connsiteX61" fmla="*/ 10833229 w 12192001"/>
              <a:gd name="connsiteY61" fmla="*/ 6515689 h 6858002"/>
              <a:gd name="connsiteX62" fmla="*/ 10885599 w 12192001"/>
              <a:gd name="connsiteY62" fmla="*/ 6515689 h 6858002"/>
              <a:gd name="connsiteX63" fmla="*/ 10887634 w 12192001"/>
              <a:gd name="connsiteY63" fmla="*/ 6501748 h 6858002"/>
              <a:gd name="connsiteX64" fmla="*/ 10856607 w 12192001"/>
              <a:gd name="connsiteY64" fmla="*/ 6501748 h 6858002"/>
              <a:gd name="connsiteX65" fmla="*/ 10892754 w 12192001"/>
              <a:gd name="connsiteY65" fmla="*/ 6460482 h 6858002"/>
              <a:gd name="connsiteX66" fmla="*/ 10894666 w 12192001"/>
              <a:gd name="connsiteY66" fmla="*/ 6446356 h 6858002"/>
              <a:gd name="connsiteX67" fmla="*/ 10694131 w 12192001"/>
              <a:gd name="connsiteY67" fmla="*/ 6446356 h 6858002"/>
              <a:gd name="connsiteX68" fmla="*/ 10700114 w 12192001"/>
              <a:gd name="connsiteY68" fmla="*/ 6515689 h 6858002"/>
              <a:gd name="connsiteX69" fmla="*/ 10720593 w 12192001"/>
              <a:gd name="connsiteY69" fmla="*/ 6515689 h 6858002"/>
              <a:gd name="connsiteX70" fmla="*/ 10734287 w 12192001"/>
              <a:gd name="connsiteY70" fmla="*/ 6480344 h 6858002"/>
              <a:gd name="connsiteX71" fmla="*/ 10736261 w 12192001"/>
              <a:gd name="connsiteY71" fmla="*/ 6474299 h 6858002"/>
              <a:gd name="connsiteX72" fmla="*/ 10736446 w 12192001"/>
              <a:gd name="connsiteY72" fmla="*/ 6480344 h 6858002"/>
              <a:gd name="connsiteX73" fmla="*/ 10740456 w 12192001"/>
              <a:gd name="connsiteY73" fmla="*/ 6515689 h 6858002"/>
              <a:gd name="connsiteX74" fmla="*/ 10760997 w 12192001"/>
              <a:gd name="connsiteY74" fmla="*/ 6515689 h 6858002"/>
              <a:gd name="connsiteX75" fmla="*/ 10786287 w 12192001"/>
              <a:gd name="connsiteY75" fmla="*/ 6446356 h 6858002"/>
              <a:gd name="connsiteX76" fmla="*/ 10767905 w 12192001"/>
              <a:gd name="connsiteY76" fmla="*/ 6446356 h 6858002"/>
              <a:gd name="connsiteX77" fmla="*/ 10754026 w 12192001"/>
              <a:gd name="connsiteY77" fmla="*/ 6488548 h 6858002"/>
              <a:gd name="connsiteX78" fmla="*/ 10750819 w 12192001"/>
              <a:gd name="connsiteY78" fmla="*/ 6498911 h 6858002"/>
              <a:gd name="connsiteX79" fmla="*/ 10751004 w 12192001"/>
              <a:gd name="connsiteY79" fmla="*/ 6488548 h 6858002"/>
              <a:gd name="connsiteX80" fmla="*/ 10748290 w 12192001"/>
              <a:gd name="connsiteY80" fmla="*/ 6450057 h 6858002"/>
              <a:gd name="connsiteX81" fmla="*/ 10730895 w 12192001"/>
              <a:gd name="connsiteY81" fmla="*/ 6450057 h 6858002"/>
              <a:gd name="connsiteX82" fmla="*/ 10717571 w 12192001"/>
              <a:gd name="connsiteY82" fmla="*/ 6488548 h 6858002"/>
              <a:gd name="connsiteX83" fmla="*/ 10714487 w 12192001"/>
              <a:gd name="connsiteY83" fmla="*/ 6499158 h 6858002"/>
              <a:gd name="connsiteX84" fmla="*/ 10714672 w 12192001"/>
              <a:gd name="connsiteY84" fmla="*/ 6488548 h 6858002"/>
              <a:gd name="connsiteX85" fmla="*/ 10712204 w 12192001"/>
              <a:gd name="connsiteY85" fmla="*/ 6446356 h 6858002"/>
              <a:gd name="connsiteX86" fmla="*/ 10545472 w 12192001"/>
              <a:gd name="connsiteY86" fmla="*/ 6446356 h 6858002"/>
              <a:gd name="connsiteX87" fmla="*/ 10535726 w 12192001"/>
              <a:gd name="connsiteY87" fmla="*/ 6515689 h 6858002"/>
              <a:gd name="connsiteX88" fmla="*/ 10552566 w 12192001"/>
              <a:gd name="connsiteY88" fmla="*/ 6515689 h 6858002"/>
              <a:gd name="connsiteX89" fmla="*/ 10557254 w 12192001"/>
              <a:gd name="connsiteY89" fmla="*/ 6482195 h 6858002"/>
              <a:gd name="connsiteX90" fmla="*/ 10557686 w 12192001"/>
              <a:gd name="connsiteY90" fmla="*/ 6473805 h 6858002"/>
              <a:gd name="connsiteX91" fmla="*/ 10576191 w 12192001"/>
              <a:gd name="connsiteY91" fmla="*/ 6515689 h 6858002"/>
              <a:gd name="connsiteX92" fmla="*/ 10593647 w 12192001"/>
              <a:gd name="connsiteY92" fmla="*/ 6515689 h 6858002"/>
              <a:gd name="connsiteX93" fmla="*/ 10603332 w 12192001"/>
              <a:gd name="connsiteY93" fmla="*/ 6446356 h 6858002"/>
              <a:gd name="connsiteX94" fmla="*/ 10586615 w 12192001"/>
              <a:gd name="connsiteY94" fmla="*/ 6446356 h 6858002"/>
              <a:gd name="connsiteX95" fmla="*/ 10582113 w 12192001"/>
              <a:gd name="connsiteY95" fmla="*/ 6478370 h 6858002"/>
              <a:gd name="connsiteX96" fmla="*/ 10581557 w 12192001"/>
              <a:gd name="connsiteY96" fmla="*/ 6488240 h 6858002"/>
              <a:gd name="connsiteX97" fmla="*/ 10563114 w 12192001"/>
              <a:gd name="connsiteY97" fmla="*/ 6446356 h 6858002"/>
              <a:gd name="connsiteX98" fmla="*/ 10920636 w 12192001"/>
              <a:gd name="connsiteY98" fmla="*/ 6446295 h 6858002"/>
              <a:gd name="connsiteX99" fmla="*/ 10914159 w 12192001"/>
              <a:gd name="connsiteY99" fmla="*/ 6492311 h 6858002"/>
              <a:gd name="connsiteX100" fmla="*/ 10913789 w 12192001"/>
              <a:gd name="connsiteY100" fmla="*/ 6497123 h 6858002"/>
              <a:gd name="connsiteX101" fmla="*/ 10941238 w 12192001"/>
              <a:gd name="connsiteY101" fmla="*/ 6516985 h 6858002"/>
              <a:gd name="connsiteX102" fmla="*/ 10958633 w 12192001"/>
              <a:gd name="connsiteY102" fmla="*/ 6515320 h 6858002"/>
              <a:gd name="connsiteX103" fmla="*/ 10960607 w 12192001"/>
              <a:gd name="connsiteY103" fmla="*/ 6501749 h 6858002"/>
              <a:gd name="connsiteX104" fmla="*/ 10945371 w 12192001"/>
              <a:gd name="connsiteY104" fmla="*/ 6503106 h 6858002"/>
              <a:gd name="connsiteX105" fmla="*/ 10931431 w 12192001"/>
              <a:gd name="connsiteY105" fmla="*/ 6494964 h 6858002"/>
              <a:gd name="connsiteX106" fmla="*/ 10931554 w 12192001"/>
              <a:gd name="connsiteY106" fmla="*/ 6492990 h 6858002"/>
              <a:gd name="connsiteX107" fmla="*/ 10932356 w 12192001"/>
              <a:gd name="connsiteY107" fmla="*/ 6487438 h 6858002"/>
              <a:gd name="connsiteX108" fmla="*/ 10959065 w 12192001"/>
              <a:gd name="connsiteY108" fmla="*/ 6487438 h 6858002"/>
              <a:gd name="connsiteX109" fmla="*/ 10961101 w 12192001"/>
              <a:gd name="connsiteY109" fmla="*/ 6473683 h 6858002"/>
              <a:gd name="connsiteX110" fmla="*/ 10934330 w 12192001"/>
              <a:gd name="connsiteY110" fmla="*/ 6473683 h 6858002"/>
              <a:gd name="connsiteX111" fmla="*/ 10936180 w 12192001"/>
              <a:gd name="connsiteY111" fmla="*/ 6460174 h 6858002"/>
              <a:gd name="connsiteX112" fmla="*/ 10966467 w 12192001"/>
              <a:gd name="connsiteY112" fmla="*/ 6460174 h 6858002"/>
              <a:gd name="connsiteX113" fmla="*/ 10968318 w 12192001"/>
              <a:gd name="connsiteY113" fmla="*/ 6446295 h 6858002"/>
              <a:gd name="connsiteX114" fmla="*/ 10626155 w 12192001"/>
              <a:gd name="connsiteY114" fmla="*/ 6446295 h 6858002"/>
              <a:gd name="connsiteX115" fmla="*/ 10619678 w 12192001"/>
              <a:gd name="connsiteY115" fmla="*/ 6492311 h 6858002"/>
              <a:gd name="connsiteX116" fmla="*/ 10619308 w 12192001"/>
              <a:gd name="connsiteY116" fmla="*/ 6497123 h 6858002"/>
              <a:gd name="connsiteX117" fmla="*/ 10646757 w 12192001"/>
              <a:gd name="connsiteY117" fmla="*/ 6516985 h 6858002"/>
              <a:gd name="connsiteX118" fmla="*/ 10664152 w 12192001"/>
              <a:gd name="connsiteY118" fmla="*/ 6515320 h 6858002"/>
              <a:gd name="connsiteX119" fmla="*/ 10666126 w 12192001"/>
              <a:gd name="connsiteY119" fmla="*/ 6501749 h 6858002"/>
              <a:gd name="connsiteX120" fmla="*/ 10650890 w 12192001"/>
              <a:gd name="connsiteY120" fmla="*/ 6503106 h 6858002"/>
              <a:gd name="connsiteX121" fmla="*/ 10636950 w 12192001"/>
              <a:gd name="connsiteY121" fmla="*/ 6494964 h 6858002"/>
              <a:gd name="connsiteX122" fmla="*/ 10637073 w 12192001"/>
              <a:gd name="connsiteY122" fmla="*/ 6492990 h 6858002"/>
              <a:gd name="connsiteX123" fmla="*/ 10637875 w 12192001"/>
              <a:gd name="connsiteY123" fmla="*/ 6487438 h 6858002"/>
              <a:gd name="connsiteX124" fmla="*/ 10664584 w 12192001"/>
              <a:gd name="connsiteY124" fmla="*/ 6487438 h 6858002"/>
              <a:gd name="connsiteX125" fmla="*/ 10666620 w 12192001"/>
              <a:gd name="connsiteY125" fmla="*/ 6473683 h 6858002"/>
              <a:gd name="connsiteX126" fmla="*/ 10639849 w 12192001"/>
              <a:gd name="connsiteY126" fmla="*/ 6473683 h 6858002"/>
              <a:gd name="connsiteX127" fmla="*/ 10641699 w 12192001"/>
              <a:gd name="connsiteY127" fmla="*/ 6460174 h 6858002"/>
              <a:gd name="connsiteX128" fmla="*/ 10671986 w 12192001"/>
              <a:gd name="connsiteY128" fmla="*/ 6460174 h 6858002"/>
              <a:gd name="connsiteX129" fmla="*/ 10673837 w 12192001"/>
              <a:gd name="connsiteY129" fmla="*/ 6446295 h 6858002"/>
              <a:gd name="connsiteX130" fmla="*/ 11324729 w 12192001"/>
              <a:gd name="connsiteY130" fmla="*/ 6445061 h 6858002"/>
              <a:gd name="connsiteX131" fmla="*/ 11300426 w 12192001"/>
              <a:gd name="connsiteY131" fmla="*/ 6447590 h 6858002"/>
              <a:gd name="connsiteX132" fmla="*/ 11300364 w 12192001"/>
              <a:gd name="connsiteY132" fmla="*/ 6447590 h 6858002"/>
              <a:gd name="connsiteX133" fmla="*/ 11290988 w 12192001"/>
              <a:gd name="connsiteY133" fmla="*/ 6514209 h 6858002"/>
              <a:gd name="connsiteX134" fmla="*/ 11314613 w 12192001"/>
              <a:gd name="connsiteY134" fmla="*/ 6516923 h 6858002"/>
              <a:gd name="connsiteX135" fmla="*/ 11354399 w 12192001"/>
              <a:gd name="connsiteY135" fmla="*/ 6472881 h 6858002"/>
              <a:gd name="connsiteX136" fmla="*/ 11324729 w 12192001"/>
              <a:gd name="connsiteY136" fmla="*/ 6445061 h 6858002"/>
              <a:gd name="connsiteX137" fmla="*/ 10815094 w 12192001"/>
              <a:gd name="connsiteY137" fmla="*/ 6265067 h 6858002"/>
              <a:gd name="connsiteX138" fmla="*/ 10815085 w 12192001"/>
              <a:gd name="connsiteY138" fmla="*/ 6265128 h 6858002"/>
              <a:gd name="connsiteX139" fmla="*/ 10815032 w 12192001"/>
              <a:gd name="connsiteY139" fmla="*/ 6265128 h 6858002"/>
              <a:gd name="connsiteX140" fmla="*/ 10934761 w 12192001"/>
              <a:gd name="connsiteY140" fmla="*/ 6261736 h 6858002"/>
              <a:gd name="connsiteX141" fmla="*/ 10954623 w 12192001"/>
              <a:gd name="connsiteY141" fmla="*/ 6288198 h 6858002"/>
              <a:gd name="connsiteX142" fmla="*/ 10923473 w 12192001"/>
              <a:gd name="connsiteY142" fmla="*/ 6345811 h 6858002"/>
              <a:gd name="connsiteX143" fmla="*/ 10903611 w 12192001"/>
              <a:gd name="connsiteY143" fmla="*/ 6319349 h 6858002"/>
              <a:gd name="connsiteX144" fmla="*/ 10934761 w 12192001"/>
              <a:gd name="connsiteY144" fmla="*/ 6261736 h 6858002"/>
              <a:gd name="connsiteX145" fmla="*/ 10395147 w 12192001"/>
              <a:gd name="connsiteY145" fmla="*/ 6260070 h 6858002"/>
              <a:gd name="connsiteX146" fmla="*/ 10412542 w 12192001"/>
              <a:gd name="connsiteY146" fmla="*/ 6276355 h 6858002"/>
              <a:gd name="connsiteX147" fmla="*/ 10412481 w 12192001"/>
              <a:gd name="connsiteY147" fmla="*/ 6276355 h 6858002"/>
              <a:gd name="connsiteX148" fmla="*/ 10411124 w 12192001"/>
              <a:gd name="connsiteY148" fmla="*/ 6286841 h 6858002"/>
              <a:gd name="connsiteX149" fmla="*/ 10368932 w 12192001"/>
              <a:gd name="connsiteY149" fmla="*/ 6286841 h 6858002"/>
              <a:gd name="connsiteX150" fmla="*/ 10395147 w 12192001"/>
              <a:gd name="connsiteY150" fmla="*/ 6260070 h 6858002"/>
              <a:gd name="connsiteX151" fmla="*/ 10248462 w 12192001"/>
              <a:gd name="connsiteY151" fmla="*/ 6260070 h 6858002"/>
              <a:gd name="connsiteX152" fmla="*/ 10265857 w 12192001"/>
              <a:gd name="connsiteY152" fmla="*/ 6276355 h 6858002"/>
              <a:gd name="connsiteX153" fmla="*/ 10265796 w 12192001"/>
              <a:gd name="connsiteY153" fmla="*/ 6276355 h 6858002"/>
              <a:gd name="connsiteX154" fmla="*/ 10264439 w 12192001"/>
              <a:gd name="connsiteY154" fmla="*/ 6286841 h 6858002"/>
              <a:gd name="connsiteX155" fmla="*/ 10222247 w 12192001"/>
              <a:gd name="connsiteY155" fmla="*/ 6286841 h 6858002"/>
              <a:gd name="connsiteX156" fmla="*/ 10248462 w 12192001"/>
              <a:gd name="connsiteY156" fmla="*/ 6260070 h 6858002"/>
              <a:gd name="connsiteX157" fmla="*/ 11009152 w 12192001"/>
              <a:gd name="connsiteY157" fmla="*/ 6227563 h 6858002"/>
              <a:gd name="connsiteX158" fmla="*/ 11028706 w 12192001"/>
              <a:gd name="connsiteY158" fmla="*/ 6380046 h 6858002"/>
              <a:gd name="connsiteX159" fmla="*/ 11081693 w 12192001"/>
              <a:gd name="connsiteY159" fmla="*/ 6380046 h 6858002"/>
              <a:gd name="connsiteX160" fmla="*/ 11108155 w 12192001"/>
              <a:gd name="connsiteY160" fmla="*/ 6313859 h 6858002"/>
              <a:gd name="connsiteX161" fmla="*/ 11115311 w 12192001"/>
              <a:gd name="connsiteY161" fmla="*/ 6291221 h 6858002"/>
              <a:gd name="connsiteX162" fmla="*/ 11116113 w 12192001"/>
              <a:gd name="connsiteY162" fmla="*/ 6313859 h 6858002"/>
              <a:gd name="connsiteX163" fmla="*/ 11123576 w 12192001"/>
              <a:gd name="connsiteY163" fmla="*/ 6380046 h 6858002"/>
              <a:gd name="connsiteX164" fmla="*/ 11176501 w 12192001"/>
              <a:gd name="connsiteY164" fmla="*/ 6380046 h 6858002"/>
              <a:gd name="connsiteX165" fmla="*/ 11238864 w 12192001"/>
              <a:gd name="connsiteY165" fmla="*/ 6227563 h 6858002"/>
              <a:gd name="connsiteX166" fmla="*/ 11190319 w 12192001"/>
              <a:gd name="connsiteY166" fmla="*/ 6227563 h 6858002"/>
              <a:gd name="connsiteX167" fmla="*/ 11152506 w 12192001"/>
              <a:gd name="connsiteY167" fmla="*/ 6334277 h 6858002"/>
              <a:gd name="connsiteX168" fmla="*/ 11144549 w 12192001"/>
              <a:gd name="connsiteY168" fmla="*/ 6227563 h 6858002"/>
              <a:gd name="connsiteX169" fmla="*/ 11102912 w 12192001"/>
              <a:gd name="connsiteY169" fmla="*/ 6227563 h 6858002"/>
              <a:gd name="connsiteX170" fmla="*/ 11065408 w 12192001"/>
              <a:gd name="connsiteY170" fmla="*/ 6334277 h 6858002"/>
              <a:gd name="connsiteX171" fmla="*/ 11057142 w 12192001"/>
              <a:gd name="connsiteY171" fmla="*/ 6227563 h 6858002"/>
              <a:gd name="connsiteX172" fmla="*/ 10030100 w 12192001"/>
              <a:gd name="connsiteY172" fmla="*/ 6227439 h 6858002"/>
              <a:gd name="connsiteX173" fmla="*/ 10017393 w 12192001"/>
              <a:gd name="connsiteY173" fmla="*/ 6318978 h 6858002"/>
              <a:gd name="connsiteX174" fmla="*/ 10016283 w 12192001"/>
              <a:gd name="connsiteY174" fmla="*/ 6335263 h 6858002"/>
              <a:gd name="connsiteX175" fmla="*/ 10076363 w 12192001"/>
              <a:gd name="connsiteY175" fmla="*/ 6383500 h 6858002"/>
              <a:gd name="connsiteX176" fmla="*/ 10148596 w 12192001"/>
              <a:gd name="connsiteY176" fmla="*/ 6370300 h 6858002"/>
              <a:gd name="connsiteX177" fmla="*/ 10168458 w 12192001"/>
              <a:gd name="connsiteY177" fmla="*/ 6227501 h 6858002"/>
              <a:gd name="connsiteX178" fmla="*/ 10120776 w 12192001"/>
              <a:gd name="connsiteY178" fmla="*/ 6227501 h 6858002"/>
              <a:gd name="connsiteX179" fmla="*/ 10104800 w 12192001"/>
              <a:gd name="connsiteY179" fmla="*/ 6343035 h 6858002"/>
              <a:gd name="connsiteX180" fmla="*/ 10084382 w 12192001"/>
              <a:gd name="connsiteY180" fmla="*/ 6345811 h 6858002"/>
              <a:gd name="connsiteX181" fmla="*/ 10063718 w 12192001"/>
              <a:gd name="connsiteY181" fmla="*/ 6329835 h 6858002"/>
              <a:gd name="connsiteX182" fmla="*/ 10064273 w 12192001"/>
              <a:gd name="connsiteY182" fmla="*/ 6324345 h 6858002"/>
              <a:gd name="connsiteX183" fmla="*/ 10064273 w 12192001"/>
              <a:gd name="connsiteY183" fmla="*/ 6324221 h 6858002"/>
              <a:gd name="connsiteX184" fmla="*/ 10077782 w 12192001"/>
              <a:gd name="connsiteY184" fmla="*/ 6227439 h 6858002"/>
              <a:gd name="connsiteX185" fmla="*/ 10689751 w 12192001"/>
              <a:gd name="connsiteY185" fmla="*/ 6224232 h 6858002"/>
              <a:gd name="connsiteX186" fmla="*/ 10622454 w 12192001"/>
              <a:gd name="connsiteY186" fmla="*/ 6273888 h 6858002"/>
              <a:gd name="connsiteX187" fmla="*/ 10667113 w 12192001"/>
              <a:gd name="connsiteY187" fmla="*/ 6322988 h 6858002"/>
              <a:gd name="connsiteX188" fmla="*/ 10690245 w 12192001"/>
              <a:gd name="connsiteY188" fmla="*/ 6337299 h 6858002"/>
              <a:gd name="connsiteX189" fmla="*/ 10667113 w 12192001"/>
              <a:gd name="connsiteY189" fmla="*/ 6347230 h 6858002"/>
              <a:gd name="connsiteX190" fmla="*/ 10623255 w 12192001"/>
              <a:gd name="connsiteY190" fmla="*/ 6338965 h 6858002"/>
              <a:gd name="connsiteX191" fmla="*/ 10612214 w 12192001"/>
              <a:gd name="connsiteY191" fmla="*/ 6374001 h 6858002"/>
              <a:gd name="connsiteX192" fmla="*/ 10666249 w 12192001"/>
              <a:gd name="connsiteY192" fmla="*/ 6383377 h 6858002"/>
              <a:gd name="connsiteX193" fmla="*/ 10735706 w 12192001"/>
              <a:gd name="connsiteY193" fmla="*/ 6330144 h 6858002"/>
              <a:gd name="connsiteX194" fmla="*/ 10692959 w 12192001"/>
              <a:gd name="connsiteY194" fmla="*/ 6283819 h 6858002"/>
              <a:gd name="connsiteX195" fmla="*/ 10667606 w 12192001"/>
              <a:gd name="connsiteY195" fmla="*/ 6270002 h 6858002"/>
              <a:gd name="connsiteX196" fmla="*/ 10667668 w 12192001"/>
              <a:gd name="connsiteY196" fmla="*/ 6270002 h 6858002"/>
              <a:gd name="connsiteX197" fmla="*/ 10689751 w 12192001"/>
              <a:gd name="connsiteY197" fmla="*/ 6260379 h 6858002"/>
              <a:gd name="connsiteX198" fmla="*/ 10731943 w 12192001"/>
              <a:gd name="connsiteY198" fmla="*/ 6266979 h 6858002"/>
              <a:gd name="connsiteX199" fmla="*/ 10743540 w 12192001"/>
              <a:gd name="connsiteY199" fmla="*/ 6232498 h 6858002"/>
              <a:gd name="connsiteX200" fmla="*/ 10689751 w 12192001"/>
              <a:gd name="connsiteY200" fmla="*/ 6224232 h 6858002"/>
              <a:gd name="connsiteX201" fmla="*/ 11322323 w 12192001"/>
              <a:gd name="connsiteY201" fmla="*/ 6224047 h 6858002"/>
              <a:gd name="connsiteX202" fmla="*/ 11250091 w 12192001"/>
              <a:gd name="connsiteY202" fmla="*/ 6237309 h 6858002"/>
              <a:gd name="connsiteX203" fmla="*/ 11229982 w 12192001"/>
              <a:gd name="connsiteY203" fmla="*/ 6380108 h 6858002"/>
              <a:gd name="connsiteX204" fmla="*/ 11277664 w 12192001"/>
              <a:gd name="connsiteY204" fmla="*/ 6380108 h 6858002"/>
              <a:gd name="connsiteX205" fmla="*/ 11293640 w 12192001"/>
              <a:gd name="connsiteY205" fmla="*/ 6264573 h 6858002"/>
              <a:gd name="connsiteX206" fmla="*/ 11314058 w 12192001"/>
              <a:gd name="connsiteY206" fmla="*/ 6261798 h 6858002"/>
              <a:gd name="connsiteX207" fmla="*/ 11334722 w 12192001"/>
              <a:gd name="connsiteY207" fmla="*/ 6278329 h 6858002"/>
              <a:gd name="connsiteX208" fmla="*/ 11334475 w 12192001"/>
              <a:gd name="connsiteY208" fmla="*/ 6283264 h 6858002"/>
              <a:gd name="connsiteX209" fmla="*/ 11334413 w 12192001"/>
              <a:gd name="connsiteY209" fmla="*/ 6283326 h 6858002"/>
              <a:gd name="connsiteX210" fmla="*/ 11320905 w 12192001"/>
              <a:gd name="connsiteY210" fmla="*/ 6380108 h 6858002"/>
              <a:gd name="connsiteX211" fmla="*/ 11368586 w 12192001"/>
              <a:gd name="connsiteY211" fmla="*/ 6380108 h 6858002"/>
              <a:gd name="connsiteX212" fmla="*/ 11381293 w 12192001"/>
              <a:gd name="connsiteY212" fmla="*/ 6288569 h 6858002"/>
              <a:gd name="connsiteX213" fmla="*/ 11382404 w 12192001"/>
              <a:gd name="connsiteY213" fmla="*/ 6272037 h 6858002"/>
              <a:gd name="connsiteX214" fmla="*/ 11322323 w 12192001"/>
              <a:gd name="connsiteY214" fmla="*/ 6224047 h 6858002"/>
              <a:gd name="connsiteX215" fmla="*/ 10548679 w 12192001"/>
              <a:gd name="connsiteY215" fmla="*/ 6224047 h 6858002"/>
              <a:gd name="connsiteX216" fmla="*/ 10476447 w 12192001"/>
              <a:gd name="connsiteY216" fmla="*/ 6237309 h 6858002"/>
              <a:gd name="connsiteX217" fmla="*/ 10456338 w 12192001"/>
              <a:gd name="connsiteY217" fmla="*/ 6380108 h 6858002"/>
              <a:gd name="connsiteX218" fmla="*/ 10504020 w 12192001"/>
              <a:gd name="connsiteY218" fmla="*/ 6380108 h 6858002"/>
              <a:gd name="connsiteX219" fmla="*/ 10519996 w 12192001"/>
              <a:gd name="connsiteY219" fmla="*/ 6264573 h 6858002"/>
              <a:gd name="connsiteX220" fmla="*/ 10540414 w 12192001"/>
              <a:gd name="connsiteY220" fmla="*/ 6261798 h 6858002"/>
              <a:gd name="connsiteX221" fmla="*/ 10561078 w 12192001"/>
              <a:gd name="connsiteY221" fmla="*/ 6278329 h 6858002"/>
              <a:gd name="connsiteX222" fmla="*/ 10560831 w 12192001"/>
              <a:gd name="connsiteY222" fmla="*/ 6283264 h 6858002"/>
              <a:gd name="connsiteX223" fmla="*/ 10560831 w 12192001"/>
              <a:gd name="connsiteY223" fmla="*/ 6283326 h 6858002"/>
              <a:gd name="connsiteX224" fmla="*/ 10547322 w 12192001"/>
              <a:gd name="connsiteY224" fmla="*/ 6380108 h 6858002"/>
              <a:gd name="connsiteX225" fmla="*/ 10595004 w 12192001"/>
              <a:gd name="connsiteY225" fmla="*/ 6380108 h 6858002"/>
              <a:gd name="connsiteX226" fmla="*/ 10607711 w 12192001"/>
              <a:gd name="connsiteY226" fmla="*/ 6288569 h 6858002"/>
              <a:gd name="connsiteX227" fmla="*/ 10608821 w 12192001"/>
              <a:gd name="connsiteY227" fmla="*/ 6272037 h 6858002"/>
              <a:gd name="connsiteX228" fmla="*/ 10548679 w 12192001"/>
              <a:gd name="connsiteY228" fmla="*/ 6224047 h 6858002"/>
              <a:gd name="connsiteX229" fmla="*/ 10936673 w 12192001"/>
              <a:gd name="connsiteY229" fmla="*/ 6223985 h 6858002"/>
              <a:gd name="connsiteX230" fmla="*/ 10855867 w 12192001"/>
              <a:gd name="connsiteY230" fmla="*/ 6321569 h 6858002"/>
              <a:gd name="connsiteX231" fmla="*/ 10921191 w 12192001"/>
              <a:gd name="connsiteY231" fmla="*/ 6383624 h 6858002"/>
              <a:gd name="connsiteX232" fmla="*/ 11001997 w 12192001"/>
              <a:gd name="connsiteY232" fmla="*/ 6286841 h 6858002"/>
              <a:gd name="connsiteX233" fmla="*/ 10936673 w 12192001"/>
              <a:gd name="connsiteY233" fmla="*/ 6223985 h 6858002"/>
              <a:gd name="connsiteX234" fmla="*/ 10399280 w 12192001"/>
              <a:gd name="connsiteY234" fmla="*/ 6223985 h 6858002"/>
              <a:gd name="connsiteX235" fmla="*/ 10317672 w 12192001"/>
              <a:gd name="connsiteY235" fmla="*/ 6315524 h 6858002"/>
              <a:gd name="connsiteX236" fmla="*/ 10390459 w 12192001"/>
              <a:gd name="connsiteY236" fmla="*/ 6383624 h 6858002"/>
              <a:gd name="connsiteX237" fmla="*/ 10435674 w 12192001"/>
              <a:gd name="connsiteY237" fmla="*/ 6376715 h 6858002"/>
              <a:gd name="connsiteX238" fmla="*/ 10432898 w 12192001"/>
              <a:gd name="connsiteY238" fmla="*/ 6341432 h 6858002"/>
              <a:gd name="connsiteX239" fmla="*/ 10399280 w 12192001"/>
              <a:gd name="connsiteY239" fmla="*/ 6346120 h 6858002"/>
              <a:gd name="connsiteX240" fmla="*/ 10364244 w 12192001"/>
              <a:gd name="connsiteY240" fmla="*/ 6321878 h 6858002"/>
              <a:gd name="connsiteX241" fmla="*/ 10364799 w 12192001"/>
              <a:gd name="connsiteY241" fmla="*/ 6315524 h 6858002"/>
              <a:gd name="connsiteX242" fmla="*/ 10364860 w 12192001"/>
              <a:gd name="connsiteY242" fmla="*/ 6315524 h 6858002"/>
              <a:gd name="connsiteX243" fmla="*/ 10448381 w 12192001"/>
              <a:gd name="connsiteY243" fmla="*/ 6315524 h 6858002"/>
              <a:gd name="connsiteX244" fmla="*/ 10456647 w 12192001"/>
              <a:gd name="connsiteY244" fmla="*/ 6276355 h 6858002"/>
              <a:gd name="connsiteX245" fmla="*/ 10399280 w 12192001"/>
              <a:gd name="connsiteY245" fmla="*/ 6223985 h 6858002"/>
              <a:gd name="connsiteX246" fmla="*/ 10252595 w 12192001"/>
              <a:gd name="connsiteY246" fmla="*/ 6223985 h 6858002"/>
              <a:gd name="connsiteX247" fmla="*/ 10170987 w 12192001"/>
              <a:gd name="connsiteY247" fmla="*/ 6315524 h 6858002"/>
              <a:gd name="connsiteX248" fmla="*/ 10243774 w 12192001"/>
              <a:gd name="connsiteY248" fmla="*/ 6383624 h 6858002"/>
              <a:gd name="connsiteX249" fmla="*/ 10288989 w 12192001"/>
              <a:gd name="connsiteY249" fmla="*/ 6376715 h 6858002"/>
              <a:gd name="connsiteX250" fmla="*/ 10286213 w 12192001"/>
              <a:gd name="connsiteY250" fmla="*/ 6341432 h 6858002"/>
              <a:gd name="connsiteX251" fmla="*/ 10252595 w 12192001"/>
              <a:gd name="connsiteY251" fmla="*/ 6346120 h 6858002"/>
              <a:gd name="connsiteX252" fmla="*/ 10217559 w 12192001"/>
              <a:gd name="connsiteY252" fmla="*/ 6321878 h 6858002"/>
              <a:gd name="connsiteX253" fmla="*/ 10218114 w 12192001"/>
              <a:gd name="connsiteY253" fmla="*/ 6315524 h 6858002"/>
              <a:gd name="connsiteX254" fmla="*/ 10218175 w 12192001"/>
              <a:gd name="connsiteY254" fmla="*/ 6315524 h 6858002"/>
              <a:gd name="connsiteX255" fmla="*/ 10301696 w 12192001"/>
              <a:gd name="connsiteY255" fmla="*/ 6315524 h 6858002"/>
              <a:gd name="connsiteX256" fmla="*/ 10309962 w 12192001"/>
              <a:gd name="connsiteY256" fmla="*/ 6276355 h 6858002"/>
              <a:gd name="connsiteX257" fmla="*/ 10252595 w 12192001"/>
              <a:gd name="connsiteY257" fmla="*/ 6223985 h 6858002"/>
              <a:gd name="connsiteX258" fmla="*/ 9927828 w 12192001"/>
              <a:gd name="connsiteY258" fmla="*/ 6219544 h 6858002"/>
              <a:gd name="connsiteX259" fmla="*/ 9958177 w 12192001"/>
              <a:gd name="connsiteY259" fmla="*/ 6257294 h 6858002"/>
              <a:gd name="connsiteX260" fmla="*/ 9911297 w 12192001"/>
              <a:gd name="connsiteY260" fmla="*/ 6344701 h 6858002"/>
              <a:gd name="connsiteX261" fmla="*/ 9880702 w 12192001"/>
              <a:gd name="connsiteY261" fmla="*/ 6306950 h 6858002"/>
              <a:gd name="connsiteX262" fmla="*/ 9927828 w 12192001"/>
              <a:gd name="connsiteY262" fmla="*/ 6219544 h 6858002"/>
              <a:gd name="connsiteX263" fmla="*/ 10826628 w 12192001"/>
              <a:gd name="connsiteY263" fmla="*/ 6183767 h 6858002"/>
              <a:gd name="connsiteX264" fmla="*/ 10777836 w 12192001"/>
              <a:gd name="connsiteY264" fmla="*/ 6190120 h 6858002"/>
              <a:gd name="connsiteX265" fmla="*/ 10772593 w 12192001"/>
              <a:gd name="connsiteY265" fmla="*/ 6227624 h 6858002"/>
              <a:gd name="connsiteX266" fmla="*/ 10755198 w 12192001"/>
              <a:gd name="connsiteY266" fmla="*/ 6227624 h 6858002"/>
              <a:gd name="connsiteX267" fmla="*/ 10749955 w 12192001"/>
              <a:gd name="connsiteY267" fmla="*/ 6265128 h 6858002"/>
              <a:gd name="connsiteX268" fmla="*/ 10767350 w 12192001"/>
              <a:gd name="connsiteY268" fmla="*/ 6265128 h 6858002"/>
              <a:gd name="connsiteX269" fmla="*/ 10759331 w 12192001"/>
              <a:gd name="connsiteY269" fmla="*/ 6322186 h 6858002"/>
              <a:gd name="connsiteX270" fmla="*/ 10758221 w 12192001"/>
              <a:gd name="connsiteY270" fmla="*/ 6337052 h 6858002"/>
              <a:gd name="connsiteX271" fmla="*/ 10807321 w 12192001"/>
              <a:gd name="connsiteY271" fmla="*/ 6383624 h 6858002"/>
              <a:gd name="connsiteX272" fmla="*/ 10843160 w 12192001"/>
              <a:gd name="connsiteY272" fmla="*/ 6375913 h 6858002"/>
              <a:gd name="connsiteX273" fmla="*/ 10841803 w 12192001"/>
              <a:gd name="connsiteY273" fmla="*/ 6341987 h 6858002"/>
              <a:gd name="connsiteX274" fmla="*/ 10823359 w 12192001"/>
              <a:gd name="connsiteY274" fmla="*/ 6345873 h 6858002"/>
              <a:gd name="connsiteX275" fmla="*/ 10806519 w 12192001"/>
              <a:gd name="connsiteY275" fmla="*/ 6329033 h 6858002"/>
              <a:gd name="connsiteX276" fmla="*/ 10807075 w 12192001"/>
              <a:gd name="connsiteY276" fmla="*/ 6321878 h 6858002"/>
              <a:gd name="connsiteX277" fmla="*/ 10815085 w 12192001"/>
              <a:gd name="connsiteY277" fmla="*/ 6265128 h 6858002"/>
              <a:gd name="connsiteX278" fmla="*/ 10850870 w 12192001"/>
              <a:gd name="connsiteY278" fmla="*/ 6265128 h 6858002"/>
              <a:gd name="connsiteX279" fmla="*/ 10856113 w 12192001"/>
              <a:gd name="connsiteY279" fmla="*/ 6227624 h 6858002"/>
              <a:gd name="connsiteX280" fmla="*/ 10820275 w 12192001"/>
              <a:gd name="connsiteY280" fmla="*/ 6227624 h 6858002"/>
              <a:gd name="connsiteX281" fmla="*/ 9931406 w 12192001"/>
              <a:gd name="connsiteY281" fmla="*/ 6180621 h 6858002"/>
              <a:gd name="connsiteX282" fmla="*/ 9831601 w 12192001"/>
              <a:gd name="connsiteY282" fmla="*/ 6308307 h 6858002"/>
              <a:gd name="connsiteX283" fmla="*/ 9899824 w 12192001"/>
              <a:gd name="connsiteY283" fmla="*/ 6383315 h 6858002"/>
              <a:gd name="connsiteX284" fmla="*/ 9931283 w 12192001"/>
              <a:gd name="connsiteY284" fmla="*/ 6413911 h 6858002"/>
              <a:gd name="connsiteX285" fmla="*/ 9972796 w 12192001"/>
              <a:gd name="connsiteY285" fmla="*/ 6431799 h 6858002"/>
              <a:gd name="connsiteX286" fmla="*/ 9974832 w 12192001"/>
              <a:gd name="connsiteY286" fmla="*/ 6432108 h 6858002"/>
              <a:gd name="connsiteX287" fmla="*/ 9990808 w 12192001"/>
              <a:gd name="connsiteY287" fmla="*/ 6400093 h 6858002"/>
              <a:gd name="connsiteX288" fmla="*/ 9987847 w 12192001"/>
              <a:gd name="connsiteY288" fmla="*/ 6399045 h 6858002"/>
              <a:gd name="connsiteX289" fmla="*/ 9961755 w 12192001"/>
              <a:gd name="connsiteY289" fmla="*/ 6385351 h 6858002"/>
              <a:gd name="connsiteX290" fmla="*/ 9961816 w 12192001"/>
              <a:gd name="connsiteY290" fmla="*/ 6385351 h 6858002"/>
              <a:gd name="connsiteX291" fmla="*/ 9949109 w 12192001"/>
              <a:gd name="connsiteY291" fmla="*/ 6375235 h 6858002"/>
              <a:gd name="connsiteX292" fmla="*/ 10006969 w 12192001"/>
              <a:gd name="connsiteY292" fmla="*/ 6256431 h 6858002"/>
              <a:gd name="connsiteX293" fmla="*/ 9931406 w 12192001"/>
              <a:gd name="connsiteY293" fmla="*/ 6180621 h 6858002"/>
              <a:gd name="connsiteX294" fmla="*/ 825501 w 12192001"/>
              <a:gd name="connsiteY294" fmla="*/ 1972716 h 6858002"/>
              <a:gd name="connsiteX295" fmla="*/ 825501 w 12192001"/>
              <a:gd name="connsiteY295" fmla="*/ 1997031 h 6858002"/>
              <a:gd name="connsiteX296" fmla="*/ 976631 w 12192001"/>
              <a:gd name="connsiteY296" fmla="*/ 1997031 h 6858002"/>
              <a:gd name="connsiteX297" fmla="*/ 1517652 w 12192001"/>
              <a:gd name="connsiteY297" fmla="*/ 1997031 h 6858002"/>
              <a:gd name="connsiteX298" fmla="*/ 1668782 w 12192001"/>
              <a:gd name="connsiteY298" fmla="*/ 1997031 h 6858002"/>
              <a:gd name="connsiteX299" fmla="*/ 1668782 w 12192001"/>
              <a:gd name="connsiteY299" fmla="*/ 1972716 h 6858002"/>
              <a:gd name="connsiteX300" fmla="*/ 1517652 w 12192001"/>
              <a:gd name="connsiteY300" fmla="*/ 1972716 h 6858002"/>
              <a:gd name="connsiteX301" fmla="*/ 976631 w 12192001"/>
              <a:gd name="connsiteY301" fmla="*/ 1972716 h 6858002"/>
              <a:gd name="connsiteX302" fmla="*/ 6096001 w 12192001"/>
              <a:gd name="connsiteY302" fmla="*/ 0 h 6858002"/>
              <a:gd name="connsiteX303" fmla="*/ 12192001 w 12192001"/>
              <a:gd name="connsiteY303" fmla="*/ 0 h 6858002"/>
              <a:gd name="connsiteX304" fmla="*/ 12192001 w 12192001"/>
              <a:gd name="connsiteY304" fmla="*/ 3451226 h 6858002"/>
              <a:gd name="connsiteX305" fmla="*/ 12192001 w 12192001"/>
              <a:gd name="connsiteY305" fmla="*/ 3677056 h 6858002"/>
              <a:gd name="connsiteX306" fmla="*/ 12192001 w 12192001"/>
              <a:gd name="connsiteY306" fmla="*/ 6858002 h 6858002"/>
              <a:gd name="connsiteX307" fmla="*/ 6096001 w 12192001"/>
              <a:gd name="connsiteY307" fmla="*/ 6858002 h 6858002"/>
              <a:gd name="connsiteX308" fmla="*/ 6096001 w 12192001"/>
              <a:gd name="connsiteY308" fmla="*/ 6858001 h 6858002"/>
              <a:gd name="connsiteX309" fmla="*/ 0 w 12192001"/>
              <a:gd name="connsiteY309" fmla="*/ 6858001 h 6858002"/>
              <a:gd name="connsiteX310" fmla="*/ 0 w 12192001"/>
              <a:gd name="connsiteY310" fmla="*/ 1 h 6858002"/>
              <a:gd name="connsiteX311" fmla="*/ 6096001 w 12192001"/>
              <a:gd name="connsiteY311" fmla="*/ 1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Lst>
            <a:rect l="l" t="t" r="r" b="b"/>
            <a:pathLst>
              <a:path w="12192001" h="6858002">
                <a:moveTo>
                  <a:pt x="11323557" y="6458940"/>
                </a:moveTo>
                <a:cubicBezTo>
                  <a:pt x="11332131" y="6458940"/>
                  <a:pt x="11336943" y="6463628"/>
                  <a:pt x="11336943" y="6473189"/>
                </a:cubicBezTo>
                <a:cubicBezTo>
                  <a:pt x="11336943" y="6492373"/>
                  <a:pt x="11329417" y="6503106"/>
                  <a:pt x="11316834" y="6503106"/>
                </a:cubicBezTo>
                <a:cubicBezTo>
                  <a:pt x="11314428" y="6503106"/>
                  <a:pt x="11312084" y="6503106"/>
                  <a:pt x="11309925" y="6502921"/>
                </a:cubicBezTo>
                <a:lnTo>
                  <a:pt x="11315970" y="6459248"/>
                </a:lnTo>
                <a:lnTo>
                  <a:pt x="11315908" y="6459248"/>
                </a:lnTo>
                <a:cubicBezTo>
                  <a:pt x="11318376" y="6459063"/>
                  <a:pt x="11321028" y="6458940"/>
                  <a:pt x="11323557" y="6458940"/>
                </a:cubicBezTo>
                <a:close/>
                <a:moveTo>
                  <a:pt x="11019589" y="6458940"/>
                </a:moveTo>
                <a:lnTo>
                  <a:pt x="11022537" y="6485957"/>
                </a:lnTo>
                <a:lnTo>
                  <a:pt x="11008967" y="6485957"/>
                </a:lnTo>
                <a:close/>
                <a:moveTo>
                  <a:pt x="11165844" y="6458938"/>
                </a:moveTo>
                <a:lnTo>
                  <a:pt x="11168791" y="6485957"/>
                </a:lnTo>
                <a:lnTo>
                  <a:pt x="11155221" y="6485957"/>
                </a:lnTo>
                <a:close/>
                <a:moveTo>
                  <a:pt x="11165831" y="6458816"/>
                </a:moveTo>
                <a:lnTo>
                  <a:pt x="11165892" y="6458816"/>
                </a:lnTo>
                <a:lnTo>
                  <a:pt x="11165844" y="6458938"/>
                </a:lnTo>
                <a:close/>
                <a:moveTo>
                  <a:pt x="11019576" y="6458816"/>
                </a:moveTo>
                <a:lnTo>
                  <a:pt x="11019638" y="6458816"/>
                </a:lnTo>
                <a:lnTo>
                  <a:pt x="11019589" y="6458940"/>
                </a:lnTo>
                <a:close/>
                <a:moveTo>
                  <a:pt x="11219249" y="6446356"/>
                </a:moveTo>
                <a:lnTo>
                  <a:pt x="11209441" y="6515689"/>
                </a:lnTo>
                <a:lnTo>
                  <a:pt x="11226281" y="6515689"/>
                </a:lnTo>
                <a:lnTo>
                  <a:pt x="11230969" y="6482195"/>
                </a:lnTo>
                <a:lnTo>
                  <a:pt x="11231462" y="6473805"/>
                </a:lnTo>
                <a:lnTo>
                  <a:pt x="11249906" y="6515689"/>
                </a:lnTo>
                <a:lnTo>
                  <a:pt x="11267424" y="6515689"/>
                </a:lnTo>
                <a:lnTo>
                  <a:pt x="11277047" y="6446356"/>
                </a:lnTo>
                <a:lnTo>
                  <a:pt x="11260392" y="6446356"/>
                </a:lnTo>
                <a:lnTo>
                  <a:pt x="11255889" y="6478370"/>
                </a:lnTo>
                <a:lnTo>
                  <a:pt x="11255272" y="6488240"/>
                </a:lnTo>
                <a:lnTo>
                  <a:pt x="11236829" y="6446356"/>
                </a:lnTo>
                <a:close/>
                <a:moveTo>
                  <a:pt x="11155591" y="6446356"/>
                </a:moveTo>
                <a:lnTo>
                  <a:pt x="11125304" y="6515689"/>
                </a:lnTo>
                <a:lnTo>
                  <a:pt x="11143563" y="6515689"/>
                </a:lnTo>
                <a:lnTo>
                  <a:pt x="11149731" y="6499836"/>
                </a:lnTo>
                <a:lnTo>
                  <a:pt x="11170334" y="6499836"/>
                </a:lnTo>
                <a:lnTo>
                  <a:pt x="11172122" y="6515689"/>
                </a:lnTo>
                <a:lnTo>
                  <a:pt x="11190072" y="6515689"/>
                </a:lnTo>
                <a:lnTo>
                  <a:pt x="11179401" y="6446356"/>
                </a:lnTo>
                <a:close/>
                <a:moveTo>
                  <a:pt x="11072749" y="6446356"/>
                </a:moveTo>
                <a:lnTo>
                  <a:pt x="11066210" y="6492743"/>
                </a:lnTo>
                <a:cubicBezTo>
                  <a:pt x="11065963" y="6494593"/>
                  <a:pt x="11065840" y="6496259"/>
                  <a:pt x="11065840" y="6497924"/>
                </a:cubicBezTo>
                <a:cubicBezTo>
                  <a:pt x="11065840" y="6509767"/>
                  <a:pt x="11072687" y="6516984"/>
                  <a:pt x="11091316" y="6516984"/>
                </a:cubicBezTo>
                <a:cubicBezTo>
                  <a:pt x="11100877" y="6516984"/>
                  <a:pt x="11105565" y="6515319"/>
                  <a:pt x="11105565" y="6515319"/>
                </a:cubicBezTo>
                <a:lnTo>
                  <a:pt x="11107539" y="6501625"/>
                </a:lnTo>
                <a:cubicBezTo>
                  <a:pt x="11107539" y="6501625"/>
                  <a:pt x="11103467" y="6503105"/>
                  <a:pt x="11095202" y="6503105"/>
                </a:cubicBezTo>
                <a:cubicBezTo>
                  <a:pt x="11086936" y="6503105"/>
                  <a:pt x="11083297" y="6500762"/>
                  <a:pt x="11083297" y="6495210"/>
                </a:cubicBezTo>
                <a:cubicBezTo>
                  <a:pt x="11083297" y="6494408"/>
                  <a:pt x="11083358" y="6493606"/>
                  <a:pt x="11083482" y="6492743"/>
                </a:cubicBezTo>
                <a:lnTo>
                  <a:pt x="11090020" y="6446356"/>
                </a:lnTo>
                <a:close/>
                <a:moveTo>
                  <a:pt x="11009337" y="6446356"/>
                </a:moveTo>
                <a:lnTo>
                  <a:pt x="10979050" y="6515689"/>
                </a:lnTo>
                <a:lnTo>
                  <a:pt x="10997308" y="6515689"/>
                </a:lnTo>
                <a:lnTo>
                  <a:pt x="11003477" y="6499836"/>
                </a:lnTo>
                <a:lnTo>
                  <a:pt x="11024080" y="6499836"/>
                </a:lnTo>
                <a:lnTo>
                  <a:pt x="11025868" y="6515689"/>
                </a:lnTo>
                <a:lnTo>
                  <a:pt x="11043818" y="6515689"/>
                </a:lnTo>
                <a:lnTo>
                  <a:pt x="11033147" y="6446356"/>
                </a:lnTo>
                <a:close/>
                <a:moveTo>
                  <a:pt x="10843962" y="6446356"/>
                </a:moveTo>
                <a:lnTo>
                  <a:pt x="10842050" y="6460297"/>
                </a:lnTo>
                <a:lnTo>
                  <a:pt x="10871720" y="6460297"/>
                </a:lnTo>
                <a:lnTo>
                  <a:pt x="10835326" y="6501625"/>
                </a:lnTo>
                <a:lnTo>
                  <a:pt x="10833229" y="6515689"/>
                </a:lnTo>
                <a:lnTo>
                  <a:pt x="10885599" y="6515689"/>
                </a:lnTo>
                <a:lnTo>
                  <a:pt x="10887634" y="6501748"/>
                </a:lnTo>
                <a:lnTo>
                  <a:pt x="10856607" y="6501748"/>
                </a:lnTo>
                <a:lnTo>
                  <a:pt x="10892754" y="6460482"/>
                </a:lnTo>
                <a:lnTo>
                  <a:pt x="10894666" y="6446356"/>
                </a:lnTo>
                <a:close/>
                <a:moveTo>
                  <a:pt x="10694131" y="6446356"/>
                </a:moveTo>
                <a:lnTo>
                  <a:pt x="10700114" y="6515689"/>
                </a:lnTo>
                <a:lnTo>
                  <a:pt x="10720593" y="6515689"/>
                </a:lnTo>
                <a:lnTo>
                  <a:pt x="10734287" y="6480344"/>
                </a:lnTo>
                <a:lnTo>
                  <a:pt x="10736261" y="6474299"/>
                </a:lnTo>
                <a:lnTo>
                  <a:pt x="10736446" y="6480344"/>
                </a:lnTo>
                <a:lnTo>
                  <a:pt x="10740456" y="6515689"/>
                </a:lnTo>
                <a:lnTo>
                  <a:pt x="10760997" y="6515689"/>
                </a:lnTo>
                <a:lnTo>
                  <a:pt x="10786287" y="6446356"/>
                </a:lnTo>
                <a:lnTo>
                  <a:pt x="10767905" y="6446356"/>
                </a:lnTo>
                <a:lnTo>
                  <a:pt x="10754026" y="6488548"/>
                </a:lnTo>
                <a:lnTo>
                  <a:pt x="10750819" y="6498911"/>
                </a:lnTo>
                <a:lnTo>
                  <a:pt x="10751004" y="6488548"/>
                </a:lnTo>
                <a:lnTo>
                  <a:pt x="10748290" y="6450057"/>
                </a:lnTo>
                <a:lnTo>
                  <a:pt x="10730895" y="6450057"/>
                </a:lnTo>
                <a:lnTo>
                  <a:pt x="10717571" y="6488548"/>
                </a:lnTo>
                <a:lnTo>
                  <a:pt x="10714487" y="6499158"/>
                </a:lnTo>
                <a:lnTo>
                  <a:pt x="10714672" y="6488548"/>
                </a:lnTo>
                <a:lnTo>
                  <a:pt x="10712204" y="6446356"/>
                </a:lnTo>
                <a:close/>
                <a:moveTo>
                  <a:pt x="10545472" y="6446356"/>
                </a:moveTo>
                <a:lnTo>
                  <a:pt x="10535726" y="6515689"/>
                </a:lnTo>
                <a:lnTo>
                  <a:pt x="10552566" y="6515689"/>
                </a:lnTo>
                <a:lnTo>
                  <a:pt x="10557254" y="6482195"/>
                </a:lnTo>
                <a:lnTo>
                  <a:pt x="10557686" y="6473805"/>
                </a:lnTo>
                <a:lnTo>
                  <a:pt x="10576191" y="6515689"/>
                </a:lnTo>
                <a:lnTo>
                  <a:pt x="10593647" y="6515689"/>
                </a:lnTo>
                <a:lnTo>
                  <a:pt x="10603332" y="6446356"/>
                </a:lnTo>
                <a:lnTo>
                  <a:pt x="10586615" y="6446356"/>
                </a:lnTo>
                <a:lnTo>
                  <a:pt x="10582113" y="6478370"/>
                </a:lnTo>
                <a:lnTo>
                  <a:pt x="10581557" y="6488240"/>
                </a:lnTo>
                <a:lnTo>
                  <a:pt x="10563114" y="6446356"/>
                </a:lnTo>
                <a:close/>
                <a:moveTo>
                  <a:pt x="10920636" y="6446295"/>
                </a:moveTo>
                <a:lnTo>
                  <a:pt x="10914159" y="6492311"/>
                </a:lnTo>
                <a:cubicBezTo>
                  <a:pt x="10913974" y="6493730"/>
                  <a:pt x="10913789" y="6495581"/>
                  <a:pt x="10913789" y="6497123"/>
                </a:cubicBezTo>
                <a:cubicBezTo>
                  <a:pt x="10913789" y="6509336"/>
                  <a:pt x="10921376" y="6516985"/>
                  <a:pt x="10941238" y="6516985"/>
                </a:cubicBezTo>
                <a:cubicBezTo>
                  <a:pt x="10950985" y="6516985"/>
                  <a:pt x="10958633" y="6515320"/>
                  <a:pt x="10958633" y="6515320"/>
                </a:cubicBezTo>
                <a:lnTo>
                  <a:pt x="10960607" y="6501749"/>
                </a:lnTo>
                <a:cubicBezTo>
                  <a:pt x="10960422" y="6501811"/>
                  <a:pt x="10954069" y="6503106"/>
                  <a:pt x="10945371" y="6503106"/>
                </a:cubicBezTo>
                <a:cubicBezTo>
                  <a:pt x="10935625" y="6503106"/>
                  <a:pt x="10931431" y="6500947"/>
                  <a:pt x="10931431" y="6494964"/>
                </a:cubicBezTo>
                <a:cubicBezTo>
                  <a:pt x="10931431" y="6494347"/>
                  <a:pt x="10931431" y="6493668"/>
                  <a:pt x="10931554" y="6492990"/>
                </a:cubicBezTo>
                <a:lnTo>
                  <a:pt x="10932356" y="6487438"/>
                </a:lnTo>
                <a:lnTo>
                  <a:pt x="10959065" y="6487438"/>
                </a:lnTo>
                <a:lnTo>
                  <a:pt x="10961101" y="6473683"/>
                </a:lnTo>
                <a:lnTo>
                  <a:pt x="10934330" y="6473683"/>
                </a:lnTo>
                <a:lnTo>
                  <a:pt x="10936180" y="6460174"/>
                </a:lnTo>
                <a:lnTo>
                  <a:pt x="10966467" y="6460174"/>
                </a:lnTo>
                <a:lnTo>
                  <a:pt x="10968318" y="6446295"/>
                </a:lnTo>
                <a:close/>
                <a:moveTo>
                  <a:pt x="10626155" y="6446295"/>
                </a:moveTo>
                <a:lnTo>
                  <a:pt x="10619678" y="6492311"/>
                </a:lnTo>
                <a:cubicBezTo>
                  <a:pt x="10619493" y="6493730"/>
                  <a:pt x="10619308" y="6495581"/>
                  <a:pt x="10619308" y="6497123"/>
                </a:cubicBezTo>
                <a:cubicBezTo>
                  <a:pt x="10619308" y="6509336"/>
                  <a:pt x="10626895" y="6516985"/>
                  <a:pt x="10646757" y="6516985"/>
                </a:cubicBezTo>
                <a:cubicBezTo>
                  <a:pt x="10656504" y="6516985"/>
                  <a:pt x="10664152" y="6515320"/>
                  <a:pt x="10664152" y="6515320"/>
                </a:cubicBezTo>
                <a:lnTo>
                  <a:pt x="10666126" y="6501749"/>
                </a:lnTo>
                <a:cubicBezTo>
                  <a:pt x="10665941" y="6501811"/>
                  <a:pt x="10659588" y="6503106"/>
                  <a:pt x="10650890" y="6503106"/>
                </a:cubicBezTo>
                <a:cubicBezTo>
                  <a:pt x="10641144" y="6503106"/>
                  <a:pt x="10636950" y="6500947"/>
                  <a:pt x="10636950" y="6494964"/>
                </a:cubicBezTo>
                <a:cubicBezTo>
                  <a:pt x="10636950" y="6494347"/>
                  <a:pt x="10636950" y="6493668"/>
                  <a:pt x="10637073" y="6492990"/>
                </a:cubicBezTo>
                <a:lnTo>
                  <a:pt x="10637875" y="6487438"/>
                </a:lnTo>
                <a:lnTo>
                  <a:pt x="10664584" y="6487438"/>
                </a:lnTo>
                <a:lnTo>
                  <a:pt x="10666620" y="6473683"/>
                </a:lnTo>
                <a:lnTo>
                  <a:pt x="10639849" y="6473683"/>
                </a:lnTo>
                <a:lnTo>
                  <a:pt x="10641699" y="6460174"/>
                </a:lnTo>
                <a:lnTo>
                  <a:pt x="10671986" y="6460174"/>
                </a:lnTo>
                <a:lnTo>
                  <a:pt x="10673837" y="6446295"/>
                </a:lnTo>
                <a:close/>
                <a:moveTo>
                  <a:pt x="11324729" y="6445061"/>
                </a:moveTo>
                <a:cubicBezTo>
                  <a:pt x="11312269" y="6445061"/>
                  <a:pt x="11300426" y="6447590"/>
                  <a:pt x="11300426" y="6447590"/>
                </a:cubicBezTo>
                <a:lnTo>
                  <a:pt x="11300364" y="6447590"/>
                </a:lnTo>
                <a:lnTo>
                  <a:pt x="11290988" y="6514209"/>
                </a:lnTo>
                <a:cubicBezTo>
                  <a:pt x="11290988" y="6514209"/>
                  <a:pt x="11300549" y="6516923"/>
                  <a:pt x="11314613" y="6516923"/>
                </a:cubicBezTo>
                <a:cubicBezTo>
                  <a:pt x="11345702" y="6516923"/>
                  <a:pt x="11354399" y="6495827"/>
                  <a:pt x="11354399" y="6472881"/>
                </a:cubicBezTo>
                <a:cubicBezTo>
                  <a:pt x="11354399" y="6456473"/>
                  <a:pt x="11346997" y="6445061"/>
                  <a:pt x="11324729" y="6445061"/>
                </a:cubicBezTo>
                <a:close/>
                <a:moveTo>
                  <a:pt x="10815094" y="6265067"/>
                </a:moveTo>
                <a:lnTo>
                  <a:pt x="10815085" y="6265128"/>
                </a:lnTo>
                <a:lnTo>
                  <a:pt x="10815032" y="6265128"/>
                </a:lnTo>
                <a:close/>
                <a:moveTo>
                  <a:pt x="10934761" y="6261736"/>
                </a:moveTo>
                <a:cubicBezTo>
                  <a:pt x="10950737" y="6261736"/>
                  <a:pt x="10954623" y="6273888"/>
                  <a:pt x="10954623" y="6288198"/>
                </a:cubicBezTo>
                <a:cubicBezTo>
                  <a:pt x="10954623" y="6308061"/>
                  <a:pt x="10949134" y="6345811"/>
                  <a:pt x="10923473" y="6345811"/>
                </a:cubicBezTo>
                <a:cubicBezTo>
                  <a:pt x="10906942" y="6345811"/>
                  <a:pt x="10903611" y="6333660"/>
                  <a:pt x="10903611" y="6319349"/>
                </a:cubicBezTo>
                <a:cubicBezTo>
                  <a:pt x="10903611" y="6301152"/>
                  <a:pt x="10907743" y="6261736"/>
                  <a:pt x="10934761" y="6261736"/>
                </a:cubicBezTo>
                <a:close/>
                <a:moveTo>
                  <a:pt x="10395147" y="6260070"/>
                </a:moveTo>
                <a:cubicBezTo>
                  <a:pt x="10407052" y="6260070"/>
                  <a:pt x="10412542" y="6266177"/>
                  <a:pt x="10412542" y="6276355"/>
                </a:cubicBezTo>
                <a:lnTo>
                  <a:pt x="10412481" y="6276355"/>
                </a:lnTo>
                <a:cubicBezTo>
                  <a:pt x="10412481" y="6280241"/>
                  <a:pt x="10411679" y="6285176"/>
                  <a:pt x="10411124" y="6286841"/>
                </a:cubicBezTo>
                <a:lnTo>
                  <a:pt x="10368932" y="6286841"/>
                </a:lnTo>
                <a:cubicBezTo>
                  <a:pt x="10371707" y="6273024"/>
                  <a:pt x="10378308" y="6260070"/>
                  <a:pt x="10395147" y="6260070"/>
                </a:cubicBezTo>
                <a:close/>
                <a:moveTo>
                  <a:pt x="10248462" y="6260070"/>
                </a:moveTo>
                <a:cubicBezTo>
                  <a:pt x="10260367" y="6260070"/>
                  <a:pt x="10265857" y="6266177"/>
                  <a:pt x="10265857" y="6276355"/>
                </a:cubicBezTo>
                <a:lnTo>
                  <a:pt x="10265796" y="6276355"/>
                </a:lnTo>
                <a:cubicBezTo>
                  <a:pt x="10265796" y="6280241"/>
                  <a:pt x="10264994" y="6285176"/>
                  <a:pt x="10264439" y="6286841"/>
                </a:cubicBezTo>
                <a:lnTo>
                  <a:pt x="10222247" y="6286841"/>
                </a:lnTo>
                <a:cubicBezTo>
                  <a:pt x="10225022" y="6273024"/>
                  <a:pt x="10231623" y="6260070"/>
                  <a:pt x="10248462" y="6260070"/>
                </a:cubicBezTo>
                <a:close/>
                <a:moveTo>
                  <a:pt x="11009152" y="6227563"/>
                </a:moveTo>
                <a:lnTo>
                  <a:pt x="11028706" y="6380046"/>
                </a:lnTo>
                <a:lnTo>
                  <a:pt x="11081693" y="6380046"/>
                </a:lnTo>
                <a:lnTo>
                  <a:pt x="11108155" y="6313859"/>
                </a:lnTo>
                <a:lnTo>
                  <a:pt x="11115311" y="6291221"/>
                </a:lnTo>
                <a:lnTo>
                  <a:pt x="11116113" y="6313859"/>
                </a:lnTo>
                <a:lnTo>
                  <a:pt x="11123576" y="6380046"/>
                </a:lnTo>
                <a:lnTo>
                  <a:pt x="11176501" y="6380046"/>
                </a:lnTo>
                <a:lnTo>
                  <a:pt x="11238864" y="6227563"/>
                </a:lnTo>
                <a:lnTo>
                  <a:pt x="11190319" y="6227563"/>
                </a:lnTo>
                <a:lnTo>
                  <a:pt x="11152506" y="6334277"/>
                </a:lnTo>
                <a:lnTo>
                  <a:pt x="11144549" y="6227563"/>
                </a:lnTo>
                <a:lnTo>
                  <a:pt x="11102912" y="6227563"/>
                </a:lnTo>
                <a:lnTo>
                  <a:pt x="11065408" y="6334277"/>
                </a:lnTo>
                <a:lnTo>
                  <a:pt x="11057142" y="6227563"/>
                </a:lnTo>
                <a:close/>
                <a:moveTo>
                  <a:pt x="10030100" y="6227439"/>
                </a:moveTo>
                <a:lnTo>
                  <a:pt x="10017393" y="6318978"/>
                </a:lnTo>
                <a:cubicBezTo>
                  <a:pt x="10016591" y="6325085"/>
                  <a:pt x="10016283" y="6330328"/>
                  <a:pt x="10016283" y="6335263"/>
                </a:cubicBezTo>
                <a:cubicBezTo>
                  <a:pt x="10016283" y="6372212"/>
                  <a:pt x="10038304" y="6383500"/>
                  <a:pt x="10076363" y="6383500"/>
                </a:cubicBezTo>
                <a:cubicBezTo>
                  <a:pt x="10116890" y="6383500"/>
                  <a:pt x="10148596" y="6370300"/>
                  <a:pt x="10148596" y="6370300"/>
                </a:cubicBezTo>
                <a:lnTo>
                  <a:pt x="10168458" y="6227501"/>
                </a:lnTo>
                <a:lnTo>
                  <a:pt x="10120776" y="6227501"/>
                </a:lnTo>
                <a:lnTo>
                  <a:pt x="10104800" y="6343035"/>
                </a:lnTo>
                <a:cubicBezTo>
                  <a:pt x="10104800" y="6343035"/>
                  <a:pt x="10095671" y="6345811"/>
                  <a:pt x="10084382" y="6345811"/>
                </a:cubicBezTo>
                <a:cubicBezTo>
                  <a:pt x="10073649" y="6345811"/>
                  <a:pt x="10063718" y="6343652"/>
                  <a:pt x="10063718" y="6329835"/>
                </a:cubicBezTo>
                <a:cubicBezTo>
                  <a:pt x="10063718" y="6328231"/>
                  <a:pt x="10064027" y="6326257"/>
                  <a:pt x="10064273" y="6324345"/>
                </a:cubicBezTo>
                <a:lnTo>
                  <a:pt x="10064273" y="6324221"/>
                </a:lnTo>
                <a:lnTo>
                  <a:pt x="10077782" y="6227439"/>
                </a:lnTo>
                <a:close/>
                <a:moveTo>
                  <a:pt x="10689751" y="6224232"/>
                </a:moveTo>
                <a:cubicBezTo>
                  <a:pt x="10653357" y="6224232"/>
                  <a:pt x="10622454" y="6236137"/>
                  <a:pt x="10622454" y="6273888"/>
                </a:cubicBezTo>
                <a:cubicBezTo>
                  <a:pt x="10622454" y="6301769"/>
                  <a:pt x="10639293" y="6313366"/>
                  <a:pt x="10667113" y="6322988"/>
                </a:cubicBezTo>
                <a:cubicBezTo>
                  <a:pt x="10679512" y="6327368"/>
                  <a:pt x="10690245" y="6329280"/>
                  <a:pt x="10690245" y="6337299"/>
                </a:cubicBezTo>
                <a:cubicBezTo>
                  <a:pt x="10690245" y="6344208"/>
                  <a:pt x="10681732" y="6347230"/>
                  <a:pt x="10667113" y="6347230"/>
                </a:cubicBezTo>
                <a:cubicBezTo>
                  <a:pt x="10642809" y="6347230"/>
                  <a:pt x="10623255" y="6338965"/>
                  <a:pt x="10623255" y="6338965"/>
                </a:cubicBezTo>
                <a:lnTo>
                  <a:pt x="10612214" y="6374001"/>
                </a:lnTo>
                <a:cubicBezTo>
                  <a:pt x="10612214" y="6374001"/>
                  <a:pt x="10633433" y="6383377"/>
                  <a:pt x="10666249" y="6383377"/>
                </a:cubicBezTo>
                <a:cubicBezTo>
                  <a:pt x="10708133" y="6383377"/>
                  <a:pt x="10735706" y="6368203"/>
                  <a:pt x="10735706" y="6330144"/>
                </a:cubicBezTo>
                <a:cubicBezTo>
                  <a:pt x="10735706" y="6301461"/>
                  <a:pt x="10719976" y="6292085"/>
                  <a:pt x="10692959" y="6283819"/>
                </a:cubicBezTo>
                <a:cubicBezTo>
                  <a:pt x="10678648" y="6279378"/>
                  <a:pt x="10667606" y="6277466"/>
                  <a:pt x="10667606" y="6270002"/>
                </a:cubicBezTo>
                <a:lnTo>
                  <a:pt x="10667668" y="6270002"/>
                </a:lnTo>
                <a:cubicBezTo>
                  <a:pt x="10667668" y="6260379"/>
                  <a:pt x="10685371" y="6260379"/>
                  <a:pt x="10689751" y="6260379"/>
                </a:cubicBezTo>
                <a:cubicBezTo>
                  <a:pt x="10715412" y="6260379"/>
                  <a:pt x="10731943" y="6266979"/>
                  <a:pt x="10731943" y="6266979"/>
                </a:cubicBezTo>
                <a:lnTo>
                  <a:pt x="10743540" y="6232498"/>
                </a:lnTo>
                <a:cubicBezTo>
                  <a:pt x="10736878" y="6229475"/>
                  <a:pt x="10713993" y="6224232"/>
                  <a:pt x="10689751" y="6224232"/>
                </a:cubicBezTo>
                <a:close/>
                <a:moveTo>
                  <a:pt x="11322323" y="6224047"/>
                </a:moveTo>
                <a:cubicBezTo>
                  <a:pt x="11281797" y="6224047"/>
                  <a:pt x="11250091" y="6237309"/>
                  <a:pt x="11250091" y="6237309"/>
                </a:cubicBezTo>
                <a:lnTo>
                  <a:pt x="11229982" y="6380108"/>
                </a:lnTo>
                <a:lnTo>
                  <a:pt x="11277664" y="6380108"/>
                </a:lnTo>
                <a:lnTo>
                  <a:pt x="11293640" y="6264573"/>
                </a:lnTo>
                <a:cubicBezTo>
                  <a:pt x="11293640" y="6264573"/>
                  <a:pt x="11303078" y="6261798"/>
                  <a:pt x="11314058" y="6261798"/>
                </a:cubicBezTo>
                <a:cubicBezTo>
                  <a:pt x="11325037" y="6261798"/>
                  <a:pt x="11334722" y="6264265"/>
                  <a:pt x="11334722" y="6278329"/>
                </a:cubicBezTo>
                <a:cubicBezTo>
                  <a:pt x="11334722" y="6279933"/>
                  <a:pt x="11334475" y="6283264"/>
                  <a:pt x="11334475" y="6283264"/>
                </a:cubicBezTo>
                <a:lnTo>
                  <a:pt x="11334413" y="6283326"/>
                </a:lnTo>
                <a:lnTo>
                  <a:pt x="11320905" y="6380108"/>
                </a:lnTo>
                <a:lnTo>
                  <a:pt x="11368586" y="6380108"/>
                </a:lnTo>
                <a:lnTo>
                  <a:pt x="11381293" y="6288569"/>
                </a:lnTo>
                <a:cubicBezTo>
                  <a:pt x="11382157" y="6282524"/>
                  <a:pt x="11382404" y="6276972"/>
                  <a:pt x="11382404" y="6272037"/>
                </a:cubicBezTo>
                <a:cubicBezTo>
                  <a:pt x="11382404" y="6235335"/>
                  <a:pt x="11360629" y="6224047"/>
                  <a:pt x="11322323" y="6224047"/>
                </a:cubicBezTo>
                <a:close/>
                <a:moveTo>
                  <a:pt x="10548679" y="6224047"/>
                </a:moveTo>
                <a:cubicBezTo>
                  <a:pt x="10508153" y="6224047"/>
                  <a:pt x="10476447" y="6237309"/>
                  <a:pt x="10476447" y="6237309"/>
                </a:cubicBezTo>
                <a:lnTo>
                  <a:pt x="10456338" y="6380108"/>
                </a:lnTo>
                <a:lnTo>
                  <a:pt x="10504020" y="6380108"/>
                </a:lnTo>
                <a:lnTo>
                  <a:pt x="10519996" y="6264573"/>
                </a:lnTo>
                <a:cubicBezTo>
                  <a:pt x="10519996" y="6264573"/>
                  <a:pt x="10529372" y="6261798"/>
                  <a:pt x="10540414" y="6261798"/>
                </a:cubicBezTo>
                <a:cubicBezTo>
                  <a:pt x="10551455" y="6261798"/>
                  <a:pt x="10561078" y="6264265"/>
                  <a:pt x="10561078" y="6278329"/>
                </a:cubicBezTo>
                <a:cubicBezTo>
                  <a:pt x="10561078" y="6279933"/>
                  <a:pt x="10560831" y="6283264"/>
                  <a:pt x="10560831" y="6283264"/>
                </a:cubicBezTo>
                <a:lnTo>
                  <a:pt x="10560831" y="6283326"/>
                </a:lnTo>
                <a:lnTo>
                  <a:pt x="10547322" y="6380108"/>
                </a:lnTo>
                <a:lnTo>
                  <a:pt x="10595004" y="6380108"/>
                </a:lnTo>
                <a:lnTo>
                  <a:pt x="10607711" y="6288569"/>
                </a:lnTo>
                <a:cubicBezTo>
                  <a:pt x="10608575" y="6282524"/>
                  <a:pt x="10608821" y="6276972"/>
                  <a:pt x="10608821" y="6272037"/>
                </a:cubicBezTo>
                <a:cubicBezTo>
                  <a:pt x="10608821" y="6235335"/>
                  <a:pt x="10586985" y="6224047"/>
                  <a:pt x="10548679" y="6224047"/>
                </a:cubicBezTo>
                <a:close/>
                <a:moveTo>
                  <a:pt x="10936673" y="6223985"/>
                </a:moveTo>
                <a:cubicBezTo>
                  <a:pt x="10881219" y="6223985"/>
                  <a:pt x="10855867" y="6268089"/>
                  <a:pt x="10855867" y="6321569"/>
                </a:cubicBezTo>
                <a:cubicBezTo>
                  <a:pt x="10855867" y="6357716"/>
                  <a:pt x="10872645" y="6383624"/>
                  <a:pt x="10921191" y="6383624"/>
                </a:cubicBezTo>
                <a:cubicBezTo>
                  <a:pt x="10978310" y="6383624"/>
                  <a:pt x="11001997" y="6333968"/>
                  <a:pt x="11001997" y="6286841"/>
                </a:cubicBezTo>
                <a:cubicBezTo>
                  <a:pt x="11001997" y="6250201"/>
                  <a:pt x="10985466" y="6223985"/>
                  <a:pt x="10936673" y="6223985"/>
                </a:cubicBezTo>
                <a:close/>
                <a:moveTo>
                  <a:pt x="10399280" y="6223985"/>
                </a:moveTo>
                <a:cubicBezTo>
                  <a:pt x="10343579" y="6223985"/>
                  <a:pt x="10317672" y="6267287"/>
                  <a:pt x="10317672" y="6315524"/>
                </a:cubicBezTo>
                <a:cubicBezTo>
                  <a:pt x="10317672" y="6363761"/>
                  <a:pt x="10344690" y="6383624"/>
                  <a:pt x="10390459" y="6383624"/>
                </a:cubicBezTo>
                <a:cubicBezTo>
                  <a:pt x="10417169" y="6383624"/>
                  <a:pt x="10435674" y="6376715"/>
                  <a:pt x="10435674" y="6376715"/>
                </a:cubicBezTo>
                <a:lnTo>
                  <a:pt x="10432898" y="6341432"/>
                </a:lnTo>
                <a:cubicBezTo>
                  <a:pt x="10432898" y="6341432"/>
                  <a:pt x="10418032" y="6346120"/>
                  <a:pt x="10399280" y="6346120"/>
                </a:cubicBezTo>
                <a:cubicBezTo>
                  <a:pt x="10375840" y="6346120"/>
                  <a:pt x="10364244" y="6338162"/>
                  <a:pt x="10364244" y="6321878"/>
                </a:cubicBezTo>
                <a:cubicBezTo>
                  <a:pt x="10364244" y="6320212"/>
                  <a:pt x="10364244" y="6317745"/>
                  <a:pt x="10364799" y="6315524"/>
                </a:cubicBezTo>
                <a:lnTo>
                  <a:pt x="10364860" y="6315524"/>
                </a:lnTo>
                <a:lnTo>
                  <a:pt x="10448381" y="6315524"/>
                </a:lnTo>
                <a:cubicBezTo>
                  <a:pt x="10451959" y="6305593"/>
                  <a:pt x="10456647" y="6291221"/>
                  <a:pt x="10456647" y="6276355"/>
                </a:cubicBezTo>
                <a:cubicBezTo>
                  <a:pt x="10456647" y="6246623"/>
                  <a:pt x="10439560" y="6223985"/>
                  <a:pt x="10399280" y="6223985"/>
                </a:cubicBezTo>
                <a:close/>
                <a:moveTo>
                  <a:pt x="10252595" y="6223985"/>
                </a:moveTo>
                <a:cubicBezTo>
                  <a:pt x="10196894" y="6223985"/>
                  <a:pt x="10170987" y="6267287"/>
                  <a:pt x="10170987" y="6315524"/>
                </a:cubicBezTo>
                <a:cubicBezTo>
                  <a:pt x="10170987" y="6363761"/>
                  <a:pt x="10198005" y="6383624"/>
                  <a:pt x="10243774" y="6383624"/>
                </a:cubicBezTo>
                <a:cubicBezTo>
                  <a:pt x="10270545" y="6383624"/>
                  <a:pt x="10288989" y="6376715"/>
                  <a:pt x="10288989" y="6376715"/>
                </a:cubicBezTo>
                <a:lnTo>
                  <a:pt x="10286213" y="6341432"/>
                </a:lnTo>
                <a:cubicBezTo>
                  <a:pt x="10286213" y="6341432"/>
                  <a:pt x="10271347" y="6346120"/>
                  <a:pt x="10252595" y="6346120"/>
                </a:cubicBezTo>
                <a:cubicBezTo>
                  <a:pt x="10229155" y="6346120"/>
                  <a:pt x="10217559" y="6338162"/>
                  <a:pt x="10217559" y="6321878"/>
                </a:cubicBezTo>
                <a:cubicBezTo>
                  <a:pt x="10217559" y="6320212"/>
                  <a:pt x="10217559" y="6317745"/>
                  <a:pt x="10218114" y="6315524"/>
                </a:cubicBezTo>
                <a:lnTo>
                  <a:pt x="10218175" y="6315524"/>
                </a:lnTo>
                <a:lnTo>
                  <a:pt x="10301696" y="6315524"/>
                </a:lnTo>
                <a:cubicBezTo>
                  <a:pt x="10305274" y="6305593"/>
                  <a:pt x="10309962" y="6291221"/>
                  <a:pt x="10309962" y="6276355"/>
                </a:cubicBezTo>
                <a:cubicBezTo>
                  <a:pt x="10309962" y="6246623"/>
                  <a:pt x="10292875" y="6223985"/>
                  <a:pt x="10252595" y="6223985"/>
                </a:cubicBezTo>
                <a:close/>
                <a:moveTo>
                  <a:pt x="9927828" y="6219544"/>
                </a:moveTo>
                <a:cubicBezTo>
                  <a:pt x="9951824" y="6219544"/>
                  <a:pt x="9958177" y="6237185"/>
                  <a:pt x="9958177" y="6257294"/>
                </a:cubicBezTo>
                <a:cubicBezTo>
                  <a:pt x="9958177" y="6285422"/>
                  <a:pt x="9951824" y="6344701"/>
                  <a:pt x="9911297" y="6344701"/>
                </a:cubicBezTo>
                <a:cubicBezTo>
                  <a:pt x="9886500" y="6344701"/>
                  <a:pt x="9880702" y="6326504"/>
                  <a:pt x="9880702" y="6306950"/>
                </a:cubicBezTo>
                <a:cubicBezTo>
                  <a:pt x="9880702" y="6278822"/>
                  <a:pt x="9885945" y="6219852"/>
                  <a:pt x="9927828" y="6219544"/>
                </a:cubicBezTo>
                <a:close/>
                <a:moveTo>
                  <a:pt x="10826628" y="6183767"/>
                </a:moveTo>
                <a:lnTo>
                  <a:pt x="10777836" y="6190120"/>
                </a:lnTo>
                <a:lnTo>
                  <a:pt x="10772593" y="6227624"/>
                </a:lnTo>
                <a:lnTo>
                  <a:pt x="10755198" y="6227624"/>
                </a:lnTo>
                <a:lnTo>
                  <a:pt x="10749955" y="6265128"/>
                </a:lnTo>
                <a:lnTo>
                  <a:pt x="10767350" y="6265128"/>
                </a:lnTo>
                <a:lnTo>
                  <a:pt x="10759331" y="6322186"/>
                </a:lnTo>
                <a:cubicBezTo>
                  <a:pt x="10758467" y="6327676"/>
                  <a:pt x="10758221" y="6332364"/>
                  <a:pt x="10758221" y="6337052"/>
                </a:cubicBezTo>
                <a:cubicBezTo>
                  <a:pt x="10758221" y="6372891"/>
                  <a:pt x="10780304" y="6383624"/>
                  <a:pt x="10807321" y="6383624"/>
                </a:cubicBezTo>
                <a:cubicBezTo>
                  <a:pt x="10830761" y="6383624"/>
                  <a:pt x="10843160" y="6375913"/>
                  <a:pt x="10843160" y="6375913"/>
                </a:cubicBezTo>
                <a:lnTo>
                  <a:pt x="10841803" y="6341987"/>
                </a:lnTo>
                <a:cubicBezTo>
                  <a:pt x="10841803" y="6341987"/>
                  <a:pt x="10833537" y="6345873"/>
                  <a:pt x="10823359" y="6345873"/>
                </a:cubicBezTo>
                <a:cubicBezTo>
                  <a:pt x="10811516" y="6345873"/>
                  <a:pt x="10806519" y="6340075"/>
                  <a:pt x="10806519" y="6329033"/>
                </a:cubicBezTo>
                <a:cubicBezTo>
                  <a:pt x="10806519" y="6326874"/>
                  <a:pt x="10806828" y="6324345"/>
                  <a:pt x="10807075" y="6321878"/>
                </a:cubicBezTo>
                <a:lnTo>
                  <a:pt x="10815085" y="6265128"/>
                </a:lnTo>
                <a:lnTo>
                  <a:pt x="10850870" y="6265128"/>
                </a:lnTo>
                <a:lnTo>
                  <a:pt x="10856113" y="6227624"/>
                </a:lnTo>
                <a:lnTo>
                  <a:pt x="10820275" y="6227624"/>
                </a:lnTo>
                <a:close/>
                <a:moveTo>
                  <a:pt x="9931406" y="6180621"/>
                </a:moveTo>
                <a:cubicBezTo>
                  <a:pt x="9856398" y="6180621"/>
                  <a:pt x="9831601" y="6247610"/>
                  <a:pt x="9831601" y="6308307"/>
                </a:cubicBezTo>
                <a:cubicBezTo>
                  <a:pt x="9831601" y="6350993"/>
                  <a:pt x="9849798" y="6380416"/>
                  <a:pt x="9899824" y="6383315"/>
                </a:cubicBezTo>
                <a:cubicBezTo>
                  <a:pt x="9907719" y="6394418"/>
                  <a:pt x="9917897" y="6404905"/>
                  <a:pt x="9931283" y="6413911"/>
                </a:cubicBezTo>
                <a:cubicBezTo>
                  <a:pt x="9950960" y="6427173"/>
                  <a:pt x="9966875" y="6430812"/>
                  <a:pt x="9972796" y="6431799"/>
                </a:cubicBezTo>
                <a:lnTo>
                  <a:pt x="9974832" y="6432108"/>
                </a:lnTo>
                <a:lnTo>
                  <a:pt x="9990808" y="6400093"/>
                </a:lnTo>
                <a:lnTo>
                  <a:pt x="9987847" y="6399045"/>
                </a:lnTo>
                <a:cubicBezTo>
                  <a:pt x="9983097" y="6397318"/>
                  <a:pt x="9973413" y="6393246"/>
                  <a:pt x="9961755" y="6385351"/>
                </a:cubicBezTo>
                <a:lnTo>
                  <a:pt x="9961816" y="6385351"/>
                </a:lnTo>
                <a:cubicBezTo>
                  <a:pt x="9957128" y="6382205"/>
                  <a:pt x="9952934" y="6378812"/>
                  <a:pt x="9949109" y="6375235"/>
                </a:cubicBezTo>
                <a:cubicBezTo>
                  <a:pt x="9992350" y="6355434"/>
                  <a:pt x="10006969" y="6303619"/>
                  <a:pt x="10006969" y="6256431"/>
                </a:cubicBezTo>
                <a:cubicBezTo>
                  <a:pt x="10006969" y="6209242"/>
                  <a:pt x="9984084" y="6180621"/>
                  <a:pt x="9931406" y="6180621"/>
                </a:cubicBezTo>
                <a:close/>
                <a:moveTo>
                  <a:pt x="825501" y="1972716"/>
                </a:moveTo>
                <a:lnTo>
                  <a:pt x="825501" y="1997031"/>
                </a:lnTo>
                <a:lnTo>
                  <a:pt x="976631" y="1997031"/>
                </a:lnTo>
                <a:lnTo>
                  <a:pt x="1517652" y="1997031"/>
                </a:lnTo>
                <a:lnTo>
                  <a:pt x="1668782" y="1997031"/>
                </a:lnTo>
                <a:lnTo>
                  <a:pt x="1668782" y="1972716"/>
                </a:lnTo>
                <a:lnTo>
                  <a:pt x="1517652" y="1972716"/>
                </a:lnTo>
                <a:lnTo>
                  <a:pt x="976631" y="1972716"/>
                </a:lnTo>
                <a:close/>
                <a:moveTo>
                  <a:pt x="6096001" y="0"/>
                </a:moveTo>
                <a:lnTo>
                  <a:pt x="12192001" y="0"/>
                </a:lnTo>
                <a:lnTo>
                  <a:pt x="12192001" y="3451226"/>
                </a:lnTo>
                <a:lnTo>
                  <a:pt x="12192001" y="3677056"/>
                </a:lnTo>
                <a:lnTo>
                  <a:pt x="12192001" y="6858002"/>
                </a:lnTo>
                <a:lnTo>
                  <a:pt x="6096001" y="6858002"/>
                </a:lnTo>
                <a:lnTo>
                  <a:pt x="6096001" y="6858001"/>
                </a:lnTo>
                <a:lnTo>
                  <a:pt x="0" y="6858001"/>
                </a:lnTo>
                <a:lnTo>
                  <a:pt x="0" y="1"/>
                </a:lnTo>
                <a:lnTo>
                  <a:pt x="6096001" y="1"/>
                </a:lnTo>
                <a:close/>
              </a:path>
            </a:pathLst>
          </a:custGeom>
          <a:solidFill>
            <a:schemeClr val="tx1"/>
          </a:solidFill>
        </p:spPr>
        <p:txBody>
          <a:bodyPr wrap="square" tIns="360000">
            <a:noAutofit/>
          </a:bodyPr>
          <a:lstStyle>
            <a:lvl1pPr marL="0" indent="0" algn="ctr">
              <a:buNone/>
              <a:defRPr sz="1000">
                <a:solidFill>
                  <a:schemeClr val="bg1"/>
                </a:solidFill>
              </a:defRPr>
            </a:lvl1pPr>
          </a:lstStyle>
          <a:p>
            <a:r>
              <a:rPr lang="en-US"/>
              <a:t>Click icon to add picture</a:t>
            </a:r>
          </a:p>
        </p:txBody>
      </p:sp>
      <p:sp>
        <p:nvSpPr>
          <p:cNvPr id="2" name="Title 1">
            <a:extLst>
              <a:ext uri="{FF2B5EF4-FFF2-40B4-BE49-F238E27FC236}">
                <a16:creationId xmlns:a16="http://schemas.microsoft.com/office/drawing/2014/main" id="{4B617C2E-8158-1542-303D-E12F7BEFAE7D}"/>
              </a:ext>
            </a:extLst>
          </p:cNvPr>
          <p:cNvSpPr>
            <a:spLocks noGrp="1"/>
          </p:cNvSpPr>
          <p:nvPr>
            <p:ph type="title"/>
          </p:nvPr>
        </p:nvSpPr>
        <p:spPr>
          <a:xfrm>
            <a:off x="825500" y="776288"/>
            <a:ext cx="10541000" cy="1118773"/>
          </a:xfrm>
        </p:spPr>
        <p:txBody>
          <a:bodyPr/>
          <a:lstStyle>
            <a:lvl1pPr>
              <a:defRPr lang="en-GB" sz="3600" b="1" i="0" kern="1200" cap="all" spc="500" baseline="0" dirty="0">
                <a:solidFill>
                  <a:schemeClr val="bg1"/>
                </a:solidFill>
                <a:latin typeface="+mj-lt"/>
                <a:ea typeface="+mj-ea"/>
                <a:cs typeface="+mj-cs"/>
              </a:defRPr>
            </a:lvl1pPr>
          </a:lstStyle>
          <a:p>
            <a:r>
              <a:rPr lang="en-US"/>
              <a:t>Click to edit Master title style</a:t>
            </a:r>
            <a:endParaRPr lang="en-US" dirty="0"/>
          </a:p>
        </p:txBody>
      </p:sp>
      <p:sp>
        <p:nvSpPr>
          <p:cNvPr id="10" name="Text Placeholder 5">
            <a:extLst>
              <a:ext uri="{FF2B5EF4-FFF2-40B4-BE49-F238E27FC236}">
                <a16:creationId xmlns:a16="http://schemas.microsoft.com/office/drawing/2014/main" id="{270B2322-9BAC-1749-CDCD-D9ED8854BAB3}"/>
              </a:ext>
            </a:extLst>
          </p:cNvPr>
          <p:cNvSpPr>
            <a:spLocks noGrp="1"/>
          </p:cNvSpPr>
          <p:nvPr>
            <p:ph type="body" sz="quarter" idx="15" hasCustomPrompt="1"/>
          </p:nvPr>
        </p:nvSpPr>
        <p:spPr>
          <a:xfrm>
            <a:off x="825500" y="2275910"/>
            <a:ext cx="10541000" cy="997425"/>
          </a:xfrm>
          <a:noFill/>
        </p:spPr>
        <p:txBody>
          <a:bodyPr/>
          <a:lstStyle>
            <a:lvl1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1pPr>
            <a:lvl2pPr marL="0" indent="0">
              <a:spcBef>
                <a:spcPts val="0"/>
              </a:spcBef>
              <a:spcAft>
                <a:spcPts val="0"/>
              </a:spcAft>
              <a:buNone/>
              <a:defRPr sz="1600" b="0" i="0" cap="all" spc="200" baseline="0">
                <a:solidFill>
                  <a:schemeClr val="bg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4pPr>
            <a:lvl5pPr marL="0" indent="0">
              <a:spcBef>
                <a:spcPts val="0"/>
              </a:spcBef>
              <a:spcAft>
                <a:spcPts val="0"/>
              </a:spcAft>
              <a:buNone/>
              <a:defRPr sz="1600" b="0" i="0" cap="all" spc="200" baseline="0">
                <a:solidFill>
                  <a:schemeClr val="bg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bg1"/>
                </a:solidFill>
                <a:latin typeface="Aptos SemiBold" panose="020B0004020202020204" pitchFamily="34" charset="0"/>
              </a:defRPr>
            </a:lvl9pPr>
          </a:lstStyle>
          <a:p>
            <a:pPr lvl="0"/>
            <a:r>
              <a:rPr lang="en-GB" dirty="0"/>
              <a:t>Subtitle</a:t>
            </a:r>
          </a:p>
        </p:txBody>
      </p:sp>
    </p:spTree>
    <p:extLst>
      <p:ext uri="{BB962C8B-B14F-4D97-AF65-F5344CB8AC3E}">
        <p14:creationId xmlns:p14="http://schemas.microsoft.com/office/powerpoint/2010/main" val="673216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6"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Logo and Text">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16FF5E0-492C-1A81-9C28-BFCD0B81E57E}"/>
              </a:ext>
            </a:extLst>
          </p:cNvPr>
          <p:cNvSpPr/>
          <p:nvPr userDrawn="1"/>
        </p:nvSpPr>
        <p:spPr>
          <a:xfrm>
            <a:off x="2600325" y="3037773"/>
            <a:ext cx="2759075" cy="598434"/>
          </a:xfrm>
          <a:custGeom>
            <a:avLst/>
            <a:gdLst>
              <a:gd name="connsiteX0" fmla="*/ 1491956 w 1550803"/>
              <a:gd name="connsiteY0" fmla="*/ 278319 h 336364"/>
              <a:gd name="connsiteX1" fmla="*/ 1484307 w 1550803"/>
              <a:gd name="connsiteY1" fmla="*/ 278627 h 336364"/>
              <a:gd name="connsiteX2" fmla="*/ 1484369 w 1550803"/>
              <a:gd name="connsiteY2" fmla="*/ 278627 h 336364"/>
              <a:gd name="connsiteX3" fmla="*/ 1478324 w 1550803"/>
              <a:gd name="connsiteY3" fmla="*/ 322300 h 336364"/>
              <a:gd name="connsiteX4" fmla="*/ 1485233 w 1550803"/>
              <a:gd name="connsiteY4" fmla="*/ 322485 h 336364"/>
              <a:gd name="connsiteX5" fmla="*/ 1505342 w 1550803"/>
              <a:gd name="connsiteY5" fmla="*/ 292568 h 336364"/>
              <a:gd name="connsiteX6" fmla="*/ 1491956 w 1550803"/>
              <a:gd name="connsiteY6" fmla="*/ 278319 h 336364"/>
              <a:gd name="connsiteX7" fmla="*/ 1334230 w 1550803"/>
              <a:gd name="connsiteY7" fmla="*/ 278195 h 336364"/>
              <a:gd name="connsiteX8" fmla="*/ 1334243 w 1550803"/>
              <a:gd name="connsiteY8" fmla="*/ 278317 h 336364"/>
              <a:gd name="connsiteX9" fmla="*/ 1323620 w 1550803"/>
              <a:gd name="connsiteY9" fmla="*/ 305336 h 336364"/>
              <a:gd name="connsiteX10" fmla="*/ 1337190 w 1550803"/>
              <a:gd name="connsiteY10" fmla="*/ 305336 h 336364"/>
              <a:gd name="connsiteX11" fmla="*/ 1334243 w 1550803"/>
              <a:gd name="connsiteY11" fmla="*/ 278317 h 336364"/>
              <a:gd name="connsiteX12" fmla="*/ 1334291 w 1550803"/>
              <a:gd name="connsiteY12" fmla="*/ 278195 h 336364"/>
              <a:gd name="connsiteX13" fmla="*/ 1187975 w 1550803"/>
              <a:gd name="connsiteY13" fmla="*/ 278195 h 336364"/>
              <a:gd name="connsiteX14" fmla="*/ 1187988 w 1550803"/>
              <a:gd name="connsiteY14" fmla="*/ 278319 h 336364"/>
              <a:gd name="connsiteX15" fmla="*/ 1177366 w 1550803"/>
              <a:gd name="connsiteY15" fmla="*/ 305336 h 336364"/>
              <a:gd name="connsiteX16" fmla="*/ 1190936 w 1550803"/>
              <a:gd name="connsiteY16" fmla="*/ 305336 h 336364"/>
              <a:gd name="connsiteX17" fmla="*/ 1187988 w 1550803"/>
              <a:gd name="connsiteY17" fmla="*/ 278319 h 336364"/>
              <a:gd name="connsiteX18" fmla="*/ 1188037 w 1550803"/>
              <a:gd name="connsiteY18" fmla="*/ 278195 h 336364"/>
              <a:gd name="connsiteX19" fmla="*/ 1387648 w 1550803"/>
              <a:gd name="connsiteY19" fmla="*/ 265735 h 336364"/>
              <a:gd name="connsiteX20" fmla="*/ 1405228 w 1550803"/>
              <a:gd name="connsiteY20" fmla="*/ 265735 h 336364"/>
              <a:gd name="connsiteX21" fmla="*/ 1423671 w 1550803"/>
              <a:gd name="connsiteY21" fmla="*/ 307619 h 336364"/>
              <a:gd name="connsiteX22" fmla="*/ 1424288 w 1550803"/>
              <a:gd name="connsiteY22" fmla="*/ 297749 h 336364"/>
              <a:gd name="connsiteX23" fmla="*/ 1428791 w 1550803"/>
              <a:gd name="connsiteY23" fmla="*/ 265735 h 336364"/>
              <a:gd name="connsiteX24" fmla="*/ 1445446 w 1550803"/>
              <a:gd name="connsiteY24" fmla="*/ 265735 h 336364"/>
              <a:gd name="connsiteX25" fmla="*/ 1435823 w 1550803"/>
              <a:gd name="connsiteY25" fmla="*/ 335068 h 336364"/>
              <a:gd name="connsiteX26" fmla="*/ 1418305 w 1550803"/>
              <a:gd name="connsiteY26" fmla="*/ 335068 h 336364"/>
              <a:gd name="connsiteX27" fmla="*/ 1399861 w 1550803"/>
              <a:gd name="connsiteY27" fmla="*/ 293184 h 336364"/>
              <a:gd name="connsiteX28" fmla="*/ 1399368 w 1550803"/>
              <a:gd name="connsiteY28" fmla="*/ 301574 h 336364"/>
              <a:gd name="connsiteX29" fmla="*/ 1394680 w 1550803"/>
              <a:gd name="connsiteY29" fmla="*/ 335068 h 336364"/>
              <a:gd name="connsiteX30" fmla="*/ 1377840 w 1550803"/>
              <a:gd name="connsiteY30" fmla="*/ 335068 h 336364"/>
              <a:gd name="connsiteX31" fmla="*/ 1323990 w 1550803"/>
              <a:gd name="connsiteY31" fmla="*/ 265735 h 336364"/>
              <a:gd name="connsiteX32" fmla="*/ 1347800 w 1550803"/>
              <a:gd name="connsiteY32" fmla="*/ 265735 h 336364"/>
              <a:gd name="connsiteX33" fmla="*/ 1358471 w 1550803"/>
              <a:gd name="connsiteY33" fmla="*/ 335068 h 336364"/>
              <a:gd name="connsiteX34" fmla="*/ 1340521 w 1550803"/>
              <a:gd name="connsiteY34" fmla="*/ 335068 h 336364"/>
              <a:gd name="connsiteX35" fmla="*/ 1338733 w 1550803"/>
              <a:gd name="connsiteY35" fmla="*/ 319215 h 336364"/>
              <a:gd name="connsiteX36" fmla="*/ 1318130 w 1550803"/>
              <a:gd name="connsiteY36" fmla="*/ 319215 h 336364"/>
              <a:gd name="connsiteX37" fmla="*/ 1311962 w 1550803"/>
              <a:gd name="connsiteY37" fmla="*/ 335068 h 336364"/>
              <a:gd name="connsiteX38" fmla="*/ 1293703 w 1550803"/>
              <a:gd name="connsiteY38" fmla="*/ 335068 h 336364"/>
              <a:gd name="connsiteX39" fmla="*/ 1241148 w 1550803"/>
              <a:gd name="connsiteY39" fmla="*/ 265735 h 336364"/>
              <a:gd name="connsiteX40" fmla="*/ 1258419 w 1550803"/>
              <a:gd name="connsiteY40" fmla="*/ 265735 h 336364"/>
              <a:gd name="connsiteX41" fmla="*/ 1251881 w 1550803"/>
              <a:gd name="connsiteY41" fmla="*/ 312122 h 336364"/>
              <a:gd name="connsiteX42" fmla="*/ 1251696 w 1550803"/>
              <a:gd name="connsiteY42" fmla="*/ 314589 h 336364"/>
              <a:gd name="connsiteX43" fmla="*/ 1263601 w 1550803"/>
              <a:gd name="connsiteY43" fmla="*/ 322484 h 336364"/>
              <a:gd name="connsiteX44" fmla="*/ 1275938 w 1550803"/>
              <a:gd name="connsiteY44" fmla="*/ 321004 h 336364"/>
              <a:gd name="connsiteX45" fmla="*/ 1273964 w 1550803"/>
              <a:gd name="connsiteY45" fmla="*/ 334698 h 336364"/>
              <a:gd name="connsiteX46" fmla="*/ 1259715 w 1550803"/>
              <a:gd name="connsiteY46" fmla="*/ 336363 h 336364"/>
              <a:gd name="connsiteX47" fmla="*/ 1234239 w 1550803"/>
              <a:gd name="connsiteY47" fmla="*/ 317303 h 336364"/>
              <a:gd name="connsiteX48" fmla="*/ 1234609 w 1550803"/>
              <a:gd name="connsiteY48" fmla="*/ 312122 h 336364"/>
              <a:gd name="connsiteX49" fmla="*/ 1177736 w 1550803"/>
              <a:gd name="connsiteY49" fmla="*/ 265735 h 336364"/>
              <a:gd name="connsiteX50" fmla="*/ 1201546 w 1550803"/>
              <a:gd name="connsiteY50" fmla="*/ 265735 h 336364"/>
              <a:gd name="connsiteX51" fmla="*/ 1212217 w 1550803"/>
              <a:gd name="connsiteY51" fmla="*/ 335068 h 336364"/>
              <a:gd name="connsiteX52" fmla="*/ 1194267 w 1550803"/>
              <a:gd name="connsiteY52" fmla="*/ 335068 h 336364"/>
              <a:gd name="connsiteX53" fmla="*/ 1192479 w 1550803"/>
              <a:gd name="connsiteY53" fmla="*/ 319215 h 336364"/>
              <a:gd name="connsiteX54" fmla="*/ 1171876 w 1550803"/>
              <a:gd name="connsiteY54" fmla="*/ 319215 h 336364"/>
              <a:gd name="connsiteX55" fmla="*/ 1165707 w 1550803"/>
              <a:gd name="connsiteY55" fmla="*/ 335068 h 336364"/>
              <a:gd name="connsiteX56" fmla="*/ 1147449 w 1550803"/>
              <a:gd name="connsiteY56" fmla="*/ 335068 h 336364"/>
              <a:gd name="connsiteX57" fmla="*/ 1012361 w 1550803"/>
              <a:gd name="connsiteY57" fmla="*/ 265735 h 336364"/>
              <a:gd name="connsiteX58" fmla="*/ 1063065 w 1550803"/>
              <a:gd name="connsiteY58" fmla="*/ 265735 h 336364"/>
              <a:gd name="connsiteX59" fmla="*/ 1061153 w 1550803"/>
              <a:gd name="connsiteY59" fmla="*/ 279861 h 336364"/>
              <a:gd name="connsiteX60" fmla="*/ 1025006 w 1550803"/>
              <a:gd name="connsiteY60" fmla="*/ 321127 h 336364"/>
              <a:gd name="connsiteX61" fmla="*/ 1056033 w 1550803"/>
              <a:gd name="connsiteY61" fmla="*/ 321127 h 336364"/>
              <a:gd name="connsiteX62" fmla="*/ 1053998 w 1550803"/>
              <a:gd name="connsiteY62" fmla="*/ 335068 h 336364"/>
              <a:gd name="connsiteX63" fmla="*/ 1001628 w 1550803"/>
              <a:gd name="connsiteY63" fmla="*/ 335068 h 336364"/>
              <a:gd name="connsiteX64" fmla="*/ 1003725 w 1550803"/>
              <a:gd name="connsiteY64" fmla="*/ 321004 h 336364"/>
              <a:gd name="connsiteX65" fmla="*/ 1040119 w 1550803"/>
              <a:gd name="connsiteY65" fmla="*/ 279676 h 336364"/>
              <a:gd name="connsiteX66" fmla="*/ 1010449 w 1550803"/>
              <a:gd name="connsiteY66" fmla="*/ 279676 h 336364"/>
              <a:gd name="connsiteX67" fmla="*/ 862530 w 1550803"/>
              <a:gd name="connsiteY67" fmla="*/ 265735 h 336364"/>
              <a:gd name="connsiteX68" fmla="*/ 880603 w 1550803"/>
              <a:gd name="connsiteY68" fmla="*/ 265735 h 336364"/>
              <a:gd name="connsiteX69" fmla="*/ 883071 w 1550803"/>
              <a:gd name="connsiteY69" fmla="*/ 307927 h 336364"/>
              <a:gd name="connsiteX70" fmla="*/ 882886 w 1550803"/>
              <a:gd name="connsiteY70" fmla="*/ 318537 h 336364"/>
              <a:gd name="connsiteX71" fmla="*/ 885970 w 1550803"/>
              <a:gd name="connsiteY71" fmla="*/ 307927 h 336364"/>
              <a:gd name="connsiteX72" fmla="*/ 899294 w 1550803"/>
              <a:gd name="connsiteY72" fmla="*/ 269436 h 336364"/>
              <a:gd name="connsiteX73" fmla="*/ 916689 w 1550803"/>
              <a:gd name="connsiteY73" fmla="*/ 269436 h 336364"/>
              <a:gd name="connsiteX74" fmla="*/ 919403 w 1550803"/>
              <a:gd name="connsiteY74" fmla="*/ 307927 h 336364"/>
              <a:gd name="connsiteX75" fmla="*/ 919218 w 1550803"/>
              <a:gd name="connsiteY75" fmla="*/ 318290 h 336364"/>
              <a:gd name="connsiteX76" fmla="*/ 922425 w 1550803"/>
              <a:gd name="connsiteY76" fmla="*/ 307927 h 336364"/>
              <a:gd name="connsiteX77" fmla="*/ 936304 w 1550803"/>
              <a:gd name="connsiteY77" fmla="*/ 265735 h 336364"/>
              <a:gd name="connsiteX78" fmla="*/ 954686 w 1550803"/>
              <a:gd name="connsiteY78" fmla="*/ 265735 h 336364"/>
              <a:gd name="connsiteX79" fmla="*/ 929396 w 1550803"/>
              <a:gd name="connsiteY79" fmla="*/ 335068 h 336364"/>
              <a:gd name="connsiteX80" fmla="*/ 908855 w 1550803"/>
              <a:gd name="connsiteY80" fmla="*/ 335068 h 336364"/>
              <a:gd name="connsiteX81" fmla="*/ 904845 w 1550803"/>
              <a:gd name="connsiteY81" fmla="*/ 299723 h 336364"/>
              <a:gd name="connsiteX82" fmla="*/ 904660 w 1550803"/>
              <a:gd name="connsiteY82" fmla="*/ 293678 h 336364"/>
              <a:gd name="connsiteX83" fmla="*/ 902686 w 1550803"/>
              <a:gd name="connsiteY83" fmla="*/ 299723 h 336364"/>
              <a:gd name="connsiteX84" fmla="*/ 888992 w 1550803"/>
              <a:gd name="connsiteY84" fmla="*/ 335068 h 336364"/>
              <a:gd name="connsiteX85" fmla="*/ 868513 w 1550803"/>
              <a:gd name="connsiteY85" fmla="*/ 335068 h 336364"/>
              <a:gd name="connsiteX86" fmla="*/ 713871 w 1550803"/>
              <a:gd name="connsiteY86" fmla="*/ 265735 h 336364"/>
              <a:gd name="connsiteX87" fmla="*/ 731513 w 1550803"/>
              <a:gd name="connsiteY87" fmla="*/ 265735 h 336364"/>
              <a:gd name="connsiteX88" fmla="*/ 749956 w 1550803"/>
              <a:gd name="connsiteY88" fmla="*/ 307619 h 336364"/>
              <a:gd name="connsiteX89" fmla="*/ 750512 w 1550803"/>
              <a:gd name="connsiteY89" fmla="*/ 297749 h 336364"/>
              <a:gd name="connsiteX90" fmla="*/ 755014 w 1550803"/>
              <a:gd name="connsiteY90" fmla="*/ 265735 h 336364"/>
              <a:gd name="connsiteX91" fmla="*/ 771731 w 1550803"/>
              <a:gd name="connsiteY91" fmla="*/ 265735 h 336364"/>
              <a:gd name="connsiteX92" fmla="*/ 762046 w 1550803"/>
              <a:gd name="connsiteY92" fmla="*/ 335068 h 336364"/>
              <a:gd name="connsiteX93" fmla="*/ 744590 w 1550803"/>
              <a:gd name="connsiteY93" fmla="*/ 335068 h 336364"/>
              <a:gd name="connsiteX94" fmla="*/ 726085 w 1550803"/>
              <a:gd name="connsiteY94" fmla="*/ 293184 h 336364"/>
              <a:gd name="connsiteX95" fmla="*/ 725653 w 1550803"/>
              <a:gd name="connsiteY95" fmla="*/ 301574 h 336364"/>
              <a:gd name="connsiteX96" fmla="*/ 720965 w 1550803"/>
              <a:gd name="connsiteY96" fmla="*/ 335068 h 336364"/>
              <a:gd name="connsiteX97" fmla="*/ 704125 w 1550803"/>
              <a:gd name="connsiteY97" fmla="*/ 335068 h 336364"/>
              <a:gd name="connsiteX98" fmla="*/ 1089035 w 1550803"/>
              <a:gd name="connsiteY98" fmla="*/ 265674 h 336364"/>
              <a:gd name="connsiteX99" fmla="*/ 1136717 w 1550803"/>
              <a:gd name="connsiteY99" fmla="*/ 265674 h 336364"/>
              <a:gd name="connsiteX100" fmla="*/ 1134866 w 1550803"/>
              <a:gd name="connsiteY100" fmla="*/ 279553 h 336364"/>
              <a:gd name="connsiteX101" fmla="*/ 1104579 w 1550803"/>
              <a:gd name="connsiteY101" fmla="*/ 279553 h 336364"/>
              <a:gd name="connsiteX102" fmla="*/ 1102729 w 1550803"/>
              <a:gd name="connsiteY102" fmla="*/ 293062 h 336364"/>
              <a:gd name="connsiteX103" fmla="*/ 1129500 w 1550803"/>
              <a:gd name="connsiteY103" fmla="*/ 293062 h 336364"/>
              <a:gd name="connsiteX104" fmla="*/ 1127464 w 1550803"/>
              <a:gd name="connsiteY104" fmla="*/ 306817 h 336364"/>
              <a:gd name="connsiteX105" fmla="*/ 1100755 w 1550803"/>
              <a:gd name="connsiteY105" fmla="*/ 306817 h 336364"/>
              <a:gd name="connsiteX106" fmla="*/ 1099953 w 1550803"/>
              <a:gd name="connsiteY106" fmla="*/ 312369 h 336364"/>
              <a:gd name="connsiteX107" fmla="*/ 1099830 w 1550803"/>
              <a:gd name="connsiteY107" fmla="*/ 314343 h 336364"/>
              <a:gd name="connsiteX108" fmla="*/ 1113770 w 1550803"/>
              <a:gd name="connsiteY108" fmla="*/ 322485 h 336364"/>
              <a:gd name="connsiteX109" fmla="*/ 1129006 w 1550803"/>
              <a:gd name="connsiteY109" fmla="*/ 321128 h 336364"/>
              <a:gd name="connsiteX110" fmla="*/ 1127032 w 1550803"/>
              <a:gd name="connsiteY110" fmla="*/ 334699 h 336364"/>
              <a:gd name="connsiteX111" fmla="*/ 1109637 w 1550803"/>
              <a:gd name="connsiteY111" fmla="*/ 336364 h 336364"/>
              <a:gd name="connsiteX112" fmla="*/ 1082188 w 1550803"/>
              <a:gd name="connsiteY112" fmla="*/ 316502 h 336364"/>
              <a:gd name="connsiteX113" fmla="*/ 1082558 w 1550803"/>
              <a:gd name="connsiteY113" fmla="*/ 311690 h 336364"/>
              <a:gd name="connsiteX114" fmla="*/ 794554 w 1550803"/>
              <a:gd name="connsiteY114" fmla="*/ 265674 h 336364"/>
              <a:gd name="connsiteX115" fmla="*/ 842236 w 1550803"/>
              <a:gd name="connsiteY115" fmla="*/ 265674 h 336364"/>
              <a:gd name="connsiteX116" fmla="*/ 840385 w 1550803"/>
              <a:gd name="connsiteY116" fmla="*/ 279553 h 336364"/>
              <a:gd name="connsiteX117" fmla="*/ 810098 w 1550803"/>
              <a:gd name="connsiteY117" fmla="*/ 279553 h 336364"/>
              <a:gd name="connsiteX118" fmla="*/ 808248 w 1550803"/>
              <a:gd name="connsiteY118" fmla="*/ 293062 h 336364"/>
              <a:gd name="connsiteX119" fmla="*/ 835019 w 1550803"/>
              <a:gd name="connsiteY119" fmla="*/ 293062 h 336364"/>
              <a:gd name="connsiteX120" fmla="*/ 832983 w 1550803"/>
              <a:gd name="connsiteY120" fmla="*/ 306817 h 336364"/>
              <a:gd name="connsiteX121" fmla="*/ 806274 w 1550803"/>
              <a:gd name="connsiteY121" fmla="*/ 306817 h 336364"/>
              <a:gd name="connsiteX122" fmla="*/ 805472 w 1550803"/>
              <a:gd name="connsiteY122" fmla="*/ 312369 h 336364"/>
              <a:gd name="connsiteX123" fmla="*/ 805349 w 1550803"/>
              <a:gd name="connsiteY123" fmla="*/ 314343 h 336364"/>
              <a:gd name="connsiteX124" fmla="*/ 819289 w 1550803"/>
              <a:gd name="connsiteY124" fmla="*/ 322485 h 336364"/>
              <a:gd name="connsiteX125" fmla="*/ 834525 w 1550803"/>
              <a:gd name="connsiteY125" fmla="*/ 321128 h 336364"/>
              <a:gd name="connsiteX126" fmla="*/ 832551 w 1550803"/>
              <a:gd name="connsiteY126" fmla="*/ 334699 h 336364"/>
              <a:gd name="connsiteX127" fmla="*/ 815156 w 1550803"/>
              <a:gd name="connsiteY127" fmla="*/ 336364 h 336364"/>
              <a:gd name="connsiteX128" fmla="*/ 787707 w 1550803"/>
              <a:gd name="connsiteY128" fmla="*/ 316502 h 336364"/>
              <a:gd name="connsiteX129" fmla="*/ 788077 w 1550803"/>
              <a:gd name="connsiteY129" fmla="*/ 311690 h 336364"/>
              <a:gd name="connsiteX130" fmla="*/ 1493128 w 1550803"/>
              <a:gd name="connsiteY130" fmla="*/ 264440 h 336364"/>
              <a:gd name="connsiteX131" fmla="*/ 1522798 w 1550803"/>
              <a:gd name="connsiteY131" fmla="*/ 292260 h 336364"/>
              <a:gd name="connsiteX132" fmla="*/ 1483012 w 1550803"/>
              <a:gd name="connsiteY132" fmla="*/ 336302 h 336364"/>
              <a:gd name="connsiteX133" fmla="*/ 1459387 w 1550803"/>
              <a:gd name="connsiteY133" fmla="*/ 333588 h 336364"/>
              <a:gd name="connsiteX134" fmla="*/ 1468763 w 1550803"/>
              <a:gd name="connsiteY134" fmla="*/ 266969 h 336364"/>
              <a:gd name="connsiteX135" fmla="*/ 1468825 w 1550803"/>
              <a:gd name="connsiteY135" fmla="*/ 266969 h 336364"/>
              <a:gd name="connsiteX136" fmla="*/ 1493128 w 1550803"/>
              <a:gd name="connsiteY136" fmla="*/ 264440 h 336364"/>
              <a:gd name="connsiteX137" fmla="*/ 1103160 w 1550803"/>
              <a:gd name="connsiteY137" fmla="*/ 81115 h 336364"/>
              <a:gd name="connsiteX138" fmla="*/ 1072010 w 1550803"/>
              <a:gd name="connsiteY138" fmla="*/ 138728 h 336364"/>
              <a:gd name="connsiteX139" fmla="*/ 1091872 w 1550803"/>
              <a:gd name="connsiteY139" fmla="*/ 165190 h 336364"/>
              <a:gd name="connsiteX140" fmla="*/ 1123022 w 1550803"/>
              <a:gd name="connsiteY140" fmla="*/ 107577 h 336364"/>
              <a:gd name="connsiteX141" fmla="*/ 1103160 w 1550803"/>
              <a:gd name="connsiteY141" fmla="*/ 81115 h 336364"/>
              <a:gd name="connsiteX142" fmla="*/ 563546 w 1550803"/>
              <a:gd name="connsiteY142" fmla="*/ 79449 h 336364"/>
              <a:gd name="connsiteX143" fmla="*/ 537331 w 1550803"/>
              <a:gd name="connsiteY143" fmla="*/ 106220 h 336364"/>
              <a:gd name="connsiteX144" fmla="*/ 579523 w 1550803"/>
              <a:gd name="connsiteY144" fmla="*/ 106220 h 336364"/>
              <a:gd name="connsiteX145" fmla="*/ 580880 w 1550803"/>
              <a:gd name="connsiteY145" fmla="*/ 95734 h 336364"/>
              <a:gd name="connsiteX146" fmla="*/ 580941 w 1550803"/>
              <a:gd name="connsiteY146" fmla="*/ 95734 h 336364"/>
              <a:gd name="connsiteX147" fmla="*/ 563546 w 1550803"/>
              <a:gd name="connsiteY147" fmla="*/ 79449 h 336364"/>
              <a:gd name="connsiteX148" fmla="*/ 416861 w 1550803"/>
              <a:gd name="connsiteY148" fmla="*/ 79449 h 336364"/>
              <a:gd name="connsiteX149" fmla="*/ 390646 w 1550803"/>
              <a:gd name="connsiteY149" fmla="*/ 106220 h 336364"/>
              <a:gd name="connsiteX150" fmla="*/ 432838 w 1550803"/>
              <a:gd name="connsiteY150" fmla="*/ 106220 h 336364"/>
              <a:gd name="connsiteX151" fmla="*/ 434195 w 1550803"/>
              <a:gd name="connsiteY151" fmla="*/ 95734 h 336364"/>
              <a:gd name="connsiteX152" fmla="*/ 434256 w 1550803"/>
              <a:gd name="connsiteY152" fmla="*/ 95734 h 336364"/>
              <a:gd name="connsiteX153" fmla="*/ 416861 w 1550803"/>
              <a:gd name="connsiteY153" fmla="*/ 79449 h 336364"/>
              <a:gd name="connsiteX154" fmla="*/ 1177551 w 1550803"/>
              <a:gd name="connsiteY154" fmla="*/ 46942 h 336364"/>
              <a:gd name="connsiteX155" fmla="*/ 1225541 w 1550803"/>
              <a:gd name="connsiteY155" fmla="*/ 46942 h 336364"/>
              <a:gd name="connsiteX156" fmla="*/ 1233807 w 1550803"/>
              <a:gd name="connsiteY156" fmla="*/ 153656 h 336364"/>
              <a:gd name="connsiteX157" fmla="*/ 1271311 w 1550803"/>
              <a:gd name="connsiteY157" fmla="*/ 46942 h 336364"/>
              <a:gd name="connsiteX158" fmla="*/ 1312948 w 1550803"/>
              <a:gd name="connsiteY158" fmla="*/ 46942 h 336364"/>
              <a:gd name="connsiteX159" fmla="*/ 1320905 w 1550803"/>
              <a:gd name="connsiteY159" fmla="*/ 153656 h 336364"/>
              <a:gd name="connsiteX160" fmla="*/ 1358718 w 1550803"/>
              <a:gd name="connsiteY160" fmla="*/ 46942 h 336364"/>
              <a:gd name="connsiteX161" fmla="*/ 1407263 w 1550803"/>
              <a:gd name="connsiteY161" fmla="*/ 46942 h 336364"/>
              <a:gd name="connsiteX162" fmla="*/ 1344900 w 1550803"/>
              <a:gd name="connsiteY162" fmla="*/ 199425 h 336364"/>
              <a:gd name="connsiteX163" fmla="*/ 1291975 w 1550803"/>
              <a:gd name="connsiteY163" fmla="*/ 199425 h 336364"/>
              <a:gd name="connsiteX164" fmla="*/ 1284512 w 1550803"/>
              <a:gd name="connsiteY164" fmla="*/ 133238 h 336364"/>
              <a:gd name="connsiteX165" fmla="*/ 1283710 w 1550803"/>
              <a:gd name="connsiteY165" fmla="*/ 110600 h 336364"/>
              <a:gd name="connsiteX166" fmla="*/ 1276554 w 1550803"/>
              <a:gd name="connsiteY166" fmla="*/ 133238 h 336364"/>
              <a:gd name="connsiteX167" fmla="*/ 1250092 w 1550803"/>
              <a:gd name="connsiteY167" fmla="*/ 199425 h 336364"/>
              <a:gd name="connsiteX168" fmla="*/ 1197105 w 1550803"/>
              <a:gd name="connsiteY168" fmla="*/ 199425 h 336364"/>
              <a:gd name="connsiteX169" fmla="*/ 198499 w 1550803"/>
              <a:gd name="connsiteY169" fmla="*/ 46818 h 336364"/>
              <a:gd name="connsiteX170" fmla="*/ 246181 w 1550803"/>
              <a:gd name="connsiteY170" fmla="*/ 46818 h 336364"/>
              <a:gd name="connsiteX171" fmla="*/ 232672 w 1550803"/>
              <a:gd name="connsiteY171" fmla="*/ 143600 h 336364"/>
              <a:gd name="connsiteX172" fmla="*/ 232672 w 1550803"/>
              <a:gd name="connsiteY172" fmla="*/ 143724 h 336364"/>
              <a:gd name="connsiteX173" fmla="*/ 232117 w 1550803"/>
              <a:gd name="connsiteY173" fmla="*/ 149214 h 336364"/>
              <a:gd name="connsiteX174" fmla="*/ 252781 w 1550803"/>
              <a:gd name="connsiteY174" fmla="*/ 165190 h 336364"/>
              <a:gd name="connsiteX175" fmla="*/ 273199 w 1550803"/>
              <a:gd name="connsiteY175" fmla="*/ 162414 h 336364"/>
              <a:gd name="connsiteX176" fmla="*/ 289175 w 1550803"/>
              <a:gd name="connsiteY176" fmla="*/ 46880 h 336364"/>
              <a:gd name="connsiteX177" fmla="*/ 336857 w 1550803"/>
              <a:gd name="connsiteY177" fmla="*/ 46880 h 336364"/>
              <a:gd name="connsiteX178" fmla="*/ 316995 w 1550803"/>
              <a:gd name="connsiteY178" fmla="*/ 189679 h 336364"/>
              <a:gd name="connsiteX179" fmla="*/ 244762 w 1550803"/>
              <a:gd name="connsiteY179" fmla="*/ 202879 h 336364"/>
              <a:gd name="connsiteX180" fmla="*/ 184682 w 1550803"/>
              <a:gd name="connsiteY180" fmla="*/ 154642 h 336364"/>
              <a:gd name="connsiteX181" fmla="*/ 185792 w 1550803"/>
              <a:gd name="connsiteY181" fmla="*/ 138357 h 336364"/>
              <a:gd name="connsiteX182" fmla="*/ 858150 w 1550803"/>
              <a:gd name="connsiteY182" fmla="*/ 43611 h 336364"/>
              <a:gd name="connsiteX183" fmla="*/ 911939 w 1550803"/>
              <a:gd name="connsiteY183" fmla="*/ 51877 h 336364"/>
              <a:gd name="connsiteX184" fmla="*/ 900342 w 1550803"/>
              <a:gd name="connsiteY184" fmla="*/ 86358 h 336364"/>
              <a:gd name="connsiteX185" fmla="*/ 858150 w 1550803"/>
              <a:gd name="connsiteY185" fmla="*/ 79758 h 336364"/>
              <a:gd name="connsiteX186" fmla="*/ 836067 w 1550803"/>
              <a:gd name="connsiteY186" fmla="*/ 89381 h 336364"/>
              <a:gd name="connsiteX187" fmla="*/ 836005 w 1550803"/>
              <a:gd name="connsiteY187" fmla="*/ 89381 h 336364"/>
              <a:gd name="connsiteX188" fmla="*/ 861358 w 1550803"/>
              <a:gd name="connsiteY188" fmla="*/ 103198 h 336364"/>
              <a:gd name="connsiteX189" fmla="*/ 904105 w 1550803"/>
              <a:gd name="connsiteY189" fmla="*/ 149523 h 336364"/>
              <a:gd name="connsiteX190" fmla="*/ 834648 w 1550803"/>
              <a:gd name="connsiteY190" fmla="*/ 202756 h 336364"/>
              <a:gd name="connsiteX191" fmla="*/ 780613 w 1550803"/>
              <a:gd name="connsiteY191" fmla="*/ 193380 h 336364"/>
              <a:gd name="connsiteX192" fmla="*/ 791654 w 1550803"/>
              <a:gd name="connsiteY192" fmla="*/ 158344 h 336364"/>
              <a:gd name="connsiteX193" fmla="*/ 835512 w 1550803"/>
              <a:gd name="connsiteY193" fmla="*/ 166609 h 336364"/>
              <a:gd name="connsiteX194" fmla="*/ 858644 w 1550803"/>
              <a:gd name="connsiteY194" fmla="*/ 156678 h 336364"/>
              <a:gd name="connsiteX195" fmla="*/ 835512 w 1550803"/>
              <a:gd name="connsiteY195" fmla="*/ 142367 h 336364"/>
              <a:gd name="connsiteX196" fmla="*/ 790853 w 1550803"/>
              <a:gd name="connsiteY196" fmla="*/ 93267 h 336364"/>
              <a:gd name="connsiteX197" fmla="*/ 858150 w 1550803"/>
              <a:gd name="connsiteY197" fmla="*/ 43611 h 336364"/>
              <a:gd name="connsiteX198" fmla="*/ 1490722 w 1550803"/>
              <a:gd name="connsiteY198" fmla="*/ 43426 h 336364"/>
              <a:gd name="connsiteX199" fmla="*/ 1550803 w 1550803"/>
              <a:gd name="connsiteY199" fmla="*/ 91416 h 336364"/>
              <a:gd name="connsiteX200" fmla="*/ 1549692 w 1550803"/>
              <a:gd name="connsiteY200" fmla="*/ 107948 h 336364"/>
              <a:gd name="connsiteX201" fmla="*/ 1536985 w 1550803"/>
              <a:gd name="connsiteY201" fmla="*/ 199487 h 336364"/>
              <a:gd name="connsiteX202" fmla="*/ 1489304 w 1550803"/>
              <a:gd name="connsiteY202" fmla="*/ 199487 h 336364"/>
              <a:gd name="connsiteX203" fmla="*/ 1502812 w 1550803"/>
              <a:gd name="connsiteY203" fmla="*/ 102705 h 336364"/>
              <a:gd name="connsiteX204" fmla="*/ 1502874 w 1550803"/>
              <a:gd name="connsiteY204" fmla="*/ 102643 h 336364"/>
              <a:gd name="connsiteX205" fmla="*/ 1503121 w 1550803"/>
              <a:gd name="connsiteY205" fmla="*/ 97708 h 336364"/>
              <a:gd name="connsiteX206" fmla="*/ 1482457 w 1550803"/>
              <a:gd name="connsiteY206" fmla="*/ 81177 h 336364"/>
              <a:gd name="connsiteX207" fmla="*/ 1462039 w 1550803"/>
              <a:gd name="connsiteY207" fmla="*/ 83952 h 336364"/>
              <a:gd name="connsiteX208" fmla="*/ 1446063 w 1550803"/>
              <a:gd name="connsiteY208" fmla="*/ 199487 h 336364"/>
              <a:gd name="connsiteX209" fmla="*/ 1398381 w 1550803"/>
              <a:gd name="connsiteY209" fmla="*/ 199487 h 336364"/>
              <a:gd name="connsiteX210" fmla="*/ 1418490 w 1550803"/>
              <a:gd name="connsiteY210" fmla="*/ 56688 h 336364"/>
              <a:gd name="connsiteX211" fmla="*/ 1490722 w 1550803"/>
              <a:gd name="connsiteY211" fmla="*/ 43426 h 336364"/>
              <a:gd name="connsiteX212" fmla="*/ 717078 w 1550803"/>
              <a:gd name="connsiteY212" fmla="*/ 43426 h 336364"/>
              <a:gd name="connsiteX213" fmla="*/ 777220 w 1550803"/>
              <a:gd name="connsiteY213" fmla="*/ 91416 h 336364"/>
              <a:gd name="connsiteX214" fmla="*/ 776110 w 1550803"/>
              <a:gd name="connsiteY214" fmla="*/ 107948 h 336364"/>
              <a:gd name="connsiteX215" fmla="*/ 763403 w 1550803"/>
              <a:gd name="connsiteY215" fmla="*/ 199487 h 336364"/>
              <a:gd name="connsiteX216" fmla="*/ 715721 w 1550803"/>
              <a:gd name="connsiteY216" fmla="*/ 199487 h 336364"/>
              <a:gd name="connsiteX217" fmla="*/ 729230 w 1550803"/>
              <a:gd name="connsiteY217" fmla="*/ 102705 h 336364"/>
              <a:gd name="connsiteX218" fmla="*/ 729230 w 1550803"/>
              <a:gd name="connsiteY218" fmla="*/ 102643 h 336364"/>
              <a:gd name="connsiteX219" fmla="*/ 729477 w 1550803"/>
              <a:gd name="connsiteY219" fmla="*/ 97708 h 336364"/>
              <a:gd name="connsiteX220" fmla="*/ 708813 w 1550803"/>
              <a:gd name="connsiteY220" fmla="*/ 81177 h 336364"/>
              <a:gd name="connsiteX221" fmla="*/ 688395 w 1550803"/>
              <a:gd name="connsiteY221" fmla="*/ 83952 h 336364"/>
              <a:gd name="connsiteX222" fmla="*/ 672419 w 1550803"/>
              <a:gd name="connsiteY222" fmla="*/ 199487 h 336364"/>
              <a:gd name="connsiteX223" fmla="*/ 624737 w 1550803"/>
              <a:gd name="connsiteY223" fmla="*/ 199487 h 336364"/>
              <a:gd name="connsiteX224" fmla="*/ 644846 w 1550803"/>
              <a:gd name="connsiteY224" fmla="*/ 56688 h 336364"/>
              <a:gd name="connsiteX225" fmla="*/ 717078 w 1550803"/>
              <a:gd name="connsiteY225" fmla="*/ 43426 h 336364"/>
              <a:gd name="connsiteX226" fmla="*/ 1105072 w 1550803"/>
              <a:gd name="connsiteY226" fmla="*/ 43364 h 336364"/>
              <a:gd name="connsiteX227" fmla="*/ 1170396 w 1550803"/>
              <a:gd name="connsiteY227" fmla="*/ 106220 h 336364"/>
              <a:gd name="connsiteX228" fmla="*/ 1089590 w 1550803"/>
              <a:gd name="connsiteY228" fmla="*/ 203003 h 336364"/>
              <a:gd name="connsiteX229" fmla="*/ 1024266 w 1550803"/>
              <a:gd name="connsiteY229" fmla="*/ 140948 h 336364"/>
              <a:gd name="connsiteX230" fmla="*/ 1105072 w 1550803"/>
              <a:gd name="connsiteY230" fmla="*/ 43364 h 336364"/>
              <a:gd name="connsiteX231" fmla="*/ 567679 w 1550803"/>
              <a:gd name="connsiteY231" fmla="*/ 43364 h 336364"/>
              <a:gd name="connsiteX232" fmla="*/ 625046 w 1550803"/>
              <a:gd name="connsiteY232" fmla="*/ 95734 h 336364"/>
              <a:gd name="connsiteX233" fmla="*/ 616780 w 1550803"/>
              <a:gd name="connsiteY233" fmla="*/ 134903 h 336364"/>
              <a:gd name="connsiteX234" fmla="*/ 533259 w 1550803"/>
              <a:gd name="connsiteY234" fmla="*/ 134903 h 336364"/>
              <a:gd name="connsiteX235" fmla="*/ 533198 w 1550803"/>
              <a:gd name="connsiteY235" fmla="*/ 134903 h 336364"/>
              <a:gd name="connsiteX236" fmla="*/ 532643 w 1550803"/>
              <a:gd name="connsiteY236" fmla="*/ 141257 h 336364"/>
              <a:gd name="connsiteX237" fmla="*/ 567679 w 1550803"/>
              <a:gd name="connsiteY237" fmla="*/ 165499 h 336364"/>
              <a:gd name="connsiteX238" fmla="*/ 601297 w 1550803"/>
              <a:gd name="connsiteY238" fmla="*/ 160811 h 336364"/>
              <a:gd name="connsiteX239" fmla="*/ 604073 w 1550803"/>
              <a:gd name="connsiteY239" fmla="*/ 196094 h 336364"/>
              <a:gd name="connsiteX240" fmla="*/ 558858 w 1550803"/>
              <a:gd name="connsiteY240" fmla="*/ 203003 h 336364"/>
              <a:gd name="connsiteX241" fmla="*/ 486071 w 1550803"/>
              <a:gd name="connsiteY241" fmla="*/ 134903 h 336364"/>
              <a:gd name="connsiteX242" fmla="*/ 567679 w 1550803"/>
              <a:gd name="connsiteY242" fmla="*/ 43364 h 336364"/>
              <a:gd name="connsiteX243" fmla="*/ 420994 w 1550803"/>
              <a:gd name="connsiteY243" fmla="*/ 43364 h 336364"/>
              <a:gd name="connsiteX244" fmla="*/ 478361 w 1550803"/>
              <a:gd name="connsiteY244" fmla="*/ 95734 h 336364"/>
              <a:gd name="connsiteX245" fmla="*/ 470095 w 1550803"/>
              <a:gd name="connsiteY245" fmla="*/ 134903 h 336364"/>
              <a:gd name="connsiteX246" fmla="*/ 386574 w 1550803"/>
              <a:gd name="connsiteY246" fmla="*/ 134903 h 336364"/>
              <a:gd name="connsiteX247" fmla="*/ 386513 w 1550803"/>
              <a:gd name="connsiteY247" fmla="*/ 134903 h 336364"/>
              <a:gd name="connsiteX248" fmla="*/ 385958 w 1550803"/>
              <a:gd name="connsiteY248" fmla="*/ 141257 h 336364"/>
              <a:gd name="connsiteX249" fmla="*/ 420994 w 1550803"/>
              <a:gd name="connsiteY249" fmla="*/ 165499 h 336364"/>
              <a:gd name="connsiteX250" fmla="*/ 454612 w 1550803"/>
              <a:gd name="connsiteY250" fmla="*/ 160811 h 336364"/>
              <a:gd name="connsiteX251" fmla="*/ 457388 w 1550803"/>
              <a:gd name="connsiteY251" fmla="*/ 196094 h 336364"/>
              <a:gd name="connsiteX252" fmla="*/ 412173 w 1550803"/>
              <a:gd name="connsiteY252" fmla="*/ 203003 h 336364"/>
              <a:gd name="connsiteX253" fmla="*/ 339386 w 1550803"/>
              <a:gd name="connsiteY253" fmla="*/ 134903 h 336364"/>
              <a:gd name="connsiteX254" fmla="*/ 420994 w 1550803"/>
              <a:gd name="connsiteY254" fmla="*/ 43364 h 336364"/>
              <a:gd name="connsiteX255" fmla="*/ 96227 w 1550803"/>
              <a:gd name="connsiteY255" fmla="*/ 38923 h 336364"/>
              <a:gd name="connsiteX256" fmla="*/ 49101 w 1550803"/>
              <a:gd name="connsiteY256" fmla="*/ 126329 h 336364"/>
              <a:gd name="connsiteX257" fmla="*/ 79696 w 1550803"/>
              <a:gd name="connsiteY257" fmla="*/ 164080 h 336364"/>
              <a:gd name="connsiteX258" fmla="*/ 126576 w 1550803"/>
              <a:gd name="connsiteY258" fmla="*/ 76673 h 336364"/>
              <a:gd name="connsiteX259" fmla="*/ 96227 w 1550803"/>
              <a:gd name="connsiteY259" fmla="*/ 38923 h 336364"/>
              <a:gd name="connsiteX260" fmla="*/ 995027 w 1550803"/>
              <a:gd name="connsiteY260" fmla="*/ 3146 h 336364"/>
              <a:gd name="connsiteX261" fmla="*/ 988674 w 1550803"/>
              <a:gd name="connsiteY261" fmla="*/ 47003 h 336364"/>
              <a:gd name="connsiteX262" fmla="*/ 1024512 w 1550803"/>
              <a:gd name="connsiteY262" fmla="*/ 47003 h 336364"/>
              <a:gd name="connsiteX263" fmla="*/ 1019269 w 1550803"/>
              <a:gd name="connsiteY263" fmla="*/ 84507 h 336364"/>
              <a:gd name="connsiteX264" fmla="*/ 983484 w 1550803"/>
              <a:gd name="connsiteY264" fmla="*/ 84507 h 336364"/>
              <a:gd name="connsiteX265" fmla="*/ 983493 w 1550803"/>
              <a:gd name="connsiteY265" fmla="*/ 84446 h 336364"/>
              <a:gd name="connsiteX266" fmla="*/ 983431 w 1550803"/>
              <a:gd name="connsiteY266" fmla="*/ 84507 h 336364"/>
              <a:gd name="connsiteX267" fmla="*/ 983484 w 1550803"/>
              <a:gd name="connsiteY267" fmla="*/ 84507 h 336364"/>
              <a:gd name="connsiteX268" fmla="*/ 975474 w 1550803"/>
              <a:gd name="connsiteY268" fmla="*/ 141257 h 336364"/>
              <a:gd name="connsiteX269" fmla="*/ 974918 w 1550803"/>
              <a:gd name="connsiteY269" fmla="*/ 148412 h 336364"/>
              <a:gd name="connsiteX270" fmla="*/ 991758 w 1550803"/>
              <a:gd name="connsiteY270" fmla="*/ 165252 h 336364"/>
              <a:gd name="connsiteX271" fmla="*/ 1010202 w 1550803"/>
              <a:gd name="connsiteY271" fmla="*/ 161366 h 336364"/>
              <a:gd name="connsiteX272" fmla="*/ 1011559 w 1550803"/>
              <a:gd name="connsiteY272" fmla="*/ 195292 h 336364"/>
              <a:gd name="connsiteX273" fmla="*/ 975720 w 1550803"/>
              <a:gd name="connsiteY273" fmla="*/ 203003 h 336364"/>
              <a:gd name="connsiteX274" fmla="*/ 926620 w 1550803"/>
              <a:gd name="connsiteY274" fmla="*/ 156431 h 336364"/>
              <a:gd name="connsiteX275" fmla="*/ 927730 w 1550803"/>
              <a:gd name="connsiteY275" fmla="*/ 141565 h 336364"/>
              <a:gd name="connsiteX276" fmla="*/ 935749 w 1550803"/>
              <a:gd name="connsiteY276" fmla="*/ 84507 h 336364"/>
              <a:gd name="connsiteX277" fmla="*/ 918354 w 1550803"/>
              <a:gd name="connsiteY277" fmla="*/ 84507 h 336364"/>
              <a:gd name="connsiteX278" fmla="*/ 923597 w 1550803"/>
              <a:gd name="connsiteY278" fmla="*/ 47003 h 336364"/>
              <a:gd name="connsiteX279" fmla="*/ 940992 w 1550803"/>
              <a:gd name="connsiteY279" fmla="*/ 47003 h 336364"/>
              <a:gd name="connsiteX280" fmla="*/ 946235 w 1550803"/>
              <a:gd name="connsiteY280" fmla="*/ 9499 h 336364"/>
              <a:gd name="connsiteX281" fmla="*/ 99805 w 1550803"/>
              <a:gd name="connsiteY281" fmla="*/ 0 h 336364"/>
              <a:gd name="connsiteX282" fmla="*/ 175368 w 1550803"/>
              <a:gd name="connsiteY282" fmla="*/ 75810 h 336364"/>
              <a:gd name="connsiteX283" fmla="*/ 117508 w 1550803"/>
              <a:gd name="connsiteY283" fmla="*/ 194614 h 336364"/>
              <a:gd name="connsiteX284" fmla="*/ 130215 w 1550803"/>
              <a:gd name="connsiteY284" fmla="*/ 204730 h 336364"/>
              <a:gd name="connsiteX285" fmla="*/ 130154 w 1550803"/>
              <a:gd name="connsiteY285" fmla="*/ 204730 h 336364"/>
              <a:gd name="connsiteX286" fmla="*/ 156246 w 1550803"/>
              <a:gd name="connsiteY286" fmla="*/ 218424 h 336364"/>
              <a:gd name="connsiteX287" fmla="*/ 159207 w 1550803"/>
              <a:gd name="connsiteY287" fmla="*/ 219472 h 336364"/>
              <a:gd name="connsiteX288" fmla="*/ 143231 w 1550803"/>
              <a:gd name="connsiteY288" fmla="*/ 251487 h 336364"/>
              <a:gd name="connsiteX289" fmla="*/ 141195 w 1550803"/>
              <a:gd name="connsiteY289" fmla="*/ 251178 h 336364"/>
              <a:gd name="connsiteX290" fmla="*/ 99682 w 1550803"/>
              <a:gd name="connsiteY290" fmla="*/ 233290 h 336364"/>
              <a:gd name="connsiteX291" fmla="*/ 68223 w 1550803"/>
              <a:gd name="connsiteY291" fmla="*/ 202694 h 336364"/>
              <a:gd name="connsiteX292" fmla="*/ 0 w 1550803"/>
              <a:gd name="connsiteY292" fmla="*/ 127686 h 336364"/>
              <a:gd name="connsiteX293" fmla="*/ 99805 w 1550803"/>
              <a:gd name="connsiteY293" fmla="*/ 0 h 33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Lst>
            <a:rect l="l" t="t" r="r" b="b"/>
            <a:pathLst>
              <a:path w="1550803" h="336364">
                <a:moveTo>
                  <a:pt x="1491956" y="278319"/>
                </a:moveTo>
                <a:cubicBezTo>
                  <a:pt x="1489427" y="278319"/>
                  <a:pt x="1486775" y="278442"/>
                  <a:pt x="1484307" y="278627"/>
                </a:cubicBezTo>
                <a:lnTo>
                  <a:pt x="1484369" y="278627"/>
                </a:lnTo>
                <a:lnTo>
                  <a:pt x="1478324" y="322300"/>
                </a:lnTo>
                <a:cubicBezTo>
                  <a:pt x="1480483" y="322485"/>
                  <a:pt x="1482827" y="322485"/>
                  <a:pt x="1485233" y="322485"/>
                </a:cubicBezTo>
                <a:cubicBezTo>
                  <a:pt x="1497816" y="322485"/>
                  <a:pt x="1505342" y="311752"/>
                  <a:pt x="1505342" y="292568"/>
                </a:cubicBezTo>
                <a:cubicBezTo>
                  <a:pt x="1505342" y="283007"/>
                  <a:pt x="1500530" y="278319"/>
                  <a:pt x="1491956" y="278319"/>
                </a:cubicBezTo>
                <a:close/>
                <a:moveTo>
                  <a:pt x="1334230" y="278195"/>
                </a:moveTo>
                <a:lnTo>
                  <a:pt x="1334243" y="278317"/>
                </a:lnTo>
                <a:lnTo>
                  <a:pt x="1323620" y="305336"/>
                </a:lnTo>
                <a:lnTo>
                  <a:pt x="1337190" y="305336"/>
                </a:lnTo>
                <a:lnTo>
                  <a:pt x="1334243" y="278317"/>
                </a:lnTo>
                <a:lnTo>
                  <a:pt x="1334291" y="278195"/>
                </a:lnTo>
                <a:close/>
                <a:moveTo>
                  <a:pt x="1187975" y="278195"/>
                </a:moveTo>
                <a:lnTo>
                  <a:pt x="1187988" y="278319"/>
                </a:lnTo>
                <a:lnTo>
                  <a:pt x="1177366" y="305336"/>
                </a:lnTo>
                <a:lnTo>
                  <a:pt x="1190936" y="305336"/>
                </a:lnTo>
                <a:lnTo>
                  <a:pt x="1187988" y="278319"/>
                </a:lnTo>
                <a:lnTo>
                  <a:pt x="1188037" y="278195"/>
                </a:lnTo>
                <a:close/>
                <a:moveTo>
                  <a:pt x="1387648" y="265735"/>
                </a:moveTo>
                <a:lnTo>
                  <a:pt x="1405228" y="265735"/>
                </a:lnTo>
                <a:lnTo>
                  <a:pt x="1423671" y="307619"/>
                </a:lnTo>
                <a:lnTo>
                  <a:pt x="1424288" y="297749"/>
                </a:lnTo>
                <a:lnTo>
                  <a:pt x="1428791" y="265735"/>
                </a:lnTo>
                <a:lnTo>
                  <a:pt x="1445446" y="265735"/>
                </a:lnTo>
                <a:lnTo>
                  <a:pt x="1435823" y="335068"/>
                </a:lnTo>
                <a:lnTo>
                  <a:pt x="1418305" y="335068"/>
                </a:lnTo>
                <a:lnTo>
                  <a:pt x="1399861" y="293184"/>
                </a:lnTo>
                <a:lnTo>
                  <a:pt x="1399368" y="301574"/>
                </a:lnTo>
                <a:lnTo>
                  <a:pt x="1394680" y="335068"/>
                </a:lnTo>
                <a:lnTo>
                  <a:pt x="1377840" y="335068"/>
                </a:lnTo>
                <a:close/>
                <a:moveTo>
                  <a:pt x="1323990" y="265735"/>
                </a:moveTo>
                <a:lnTo>
                  <a:pt x="1347800" y="265735"/>
                </a:lnTo>
                <a:lnTo>
                  <a:pt x="1358471" y="335068"/>
                </a:lnTo>
                <a:lnTo>
                  <a:pt x="1340521" y="335068"/>
                </a:lnTo>
                <a:lnTo>
                  <a:pt x="1338733" y="319215"/>
                </a:lnTo>
                <a:lnTo>
                  <a:pt x="1318130" y="319215"/>
                </a:lnTo>
                <a:lnTo>
                  <a:pt x="1311962" y="335068"/>
                </a:lnTo>
                <a:lnTo>
                  <a:pt x="1293703" y="335068"/>
                </a:lnTo>
                <a:close/>
                <a:moveTo>
                  <a:pt x="1241148" y="265735"/>
                </a:moveTo>
                <a:lnTo>
                  <a:pt x="1258419" y="265735"/>
                </a:lnTo>
                <a:lnTo>
                  <a:pt x="1251881" y="312122"/>
                </a:lnTo>
                <a:cubicBezTo>
                  <a:pt x="1251757" y="312985"/>
                  <a:pt x="1251696" y="313787"/>
                  <a:pt x="1251696" y="314589"/>
                </a:cubicBezTo>
                <a:cubicBezTo>
                  <a:pt x="1251696" y="320141"/>
                  <a:pt x="1255335" y="322484"/>
                  <a:pt x="1263601" y="322484"/>
                </a:cubicBezTo>
                <a:cubicBezTo>
                  <a:pt x="1271866" y="322484"/>
                  <a:pt x="1275938" y="321004"/>
                  <a:pt x="1275938" y="321004"/>
                </a:cubicBezTo>
                <a:lnTo>
                  <a:pt x="1273964" y="334698"/>
                </a:lnTo>
                <a:cubicBezTo>
                  <a:pt x="1273964" y="334698"/>
                  <a:pt x="1269276" y="336363"/>
                  <a:pt x="1259715" y="336363"/>
                </a:cubicBezTo>
                <a:cubicBezTo>
                  <a:pt x="1241086" y="336363"/>
                  <a:pt x="1234239" y="329146"/>
                  <a:pt x="1234239" y="317303"/>
                </a:cubicBezTo>
                <a:cubicBezTo>
                  <a:pt x="1234239" y="315638"/>
                  <a:pt x="1234362" y="313972"/>
                  <a:pt x="1234609" y="312122"/>
                </a:cubicBezTo>
                <a:close/>
                <a:moveTo>
                  <a:pt x="1177736" y="265735"/>
                </a:moveTo>
                <a:lnTo>
                  <a:pt x="1201546" y="265735"/>
                </a:lnTo>
                <a:lnTo>
                  <a:pt x="1212217" y="335068"/>
                </a:lnTo>
                <a:lnTo>
                  <a:pt x="1194267" y="335068"/>
                </a:lnTo>
                <a:lnTo>
                  <a:pt x="1192479" y="319215"/>
                </a:lnTo>
                <a:lnTo>
                  <a:pt x="1171876" y="319215"/>
                </a:lnTo>
                <a:lnTo>
                  <a:pt x="1165707" y="335068"/>
                </a:lnTo>
                <a:lnTo>
                  <a:pt x="1147449" y="335068"/>
                </a:lnTo>
                <a:close/>
                <a:moveTo>
                  <a:pt x="1012361" y="265735"/>
                </a:moveTo>
                <a:lnTo>
                  <a:pt x="1063065" y="265735"/>
                </a:lnTo>
                <a:lnTo>
                  <a:pt x="1061153" y="279861"/>
                </a:lnTo>
                <a:lnTo>
                  <a:pt x="1025006" y="321127"/>
                </a:lnTo>
                <a:lnTo>
                  <a:pt x="1056033" y="321127"/>
                </a:lnTo>
                <a:lnTo>
                  <a:pt x="1053998" y="335068"/>
                </a:lnTo>
                <a:lnTo>
                  <a:pt x="1001628" y="335068"/>
                </a:lnTo>
                <a:lnTo>
                  <a:pt x="1003725" y="321004"/>
                </a:lnTo>
                <a:lnTo>
                  <a:pt x="1040119" y="279676"/>
                </a:lnTo>
                <a:lnTo>
                  <a:pt x="1010449" y="279676"/>
                </a:lnTo>
                <a:close/>
                <a:moveTo>
                  <a:pt x="862530" y="265735"/>
                </a:moveTo>
                <a:lnTo>
                  <a:pt x="880603" y="265735"/>
                </a:lnTo>
                <a:lnTo>
                  <a:pt x="883071" y="307927"/>
                </a:lnTo>
                <a:lnTo>
                  <a:pt x="882886" y="318537"/>
                </a:lnTo>
                <a:lnTo>
                  <a:pt x="885970" y="307927"/>
                </a:lnTo>
                <a:lnTo>
                  <a:pt x="899294" y="269436"/>
                </a:lnTo>
                <a:lnTo>
                  <a:pt x="916689" y="269436"/>
                </a:lnTo>
                <a:lnTo>
                  <a:pt x="919403" y="307927"/>
                </a:lnTo>
                <a:lnTo>
                  <a:pt x="919218" y="318290"/>
                </a:lnTo>
                <a:lnTo>
                  <a:pt x="922425" y="307927"/>
                </a:lnTo>
                <a:lnTo>
                  <a:pt x="936304" y="265735"/>
                </a:lnTo>
                <a:lnTo>
                  <a:pt x="954686" y="265735"/>
                </a:lnTo>
                <a:lnTo>
                  <a:pt x="929396" y="335068"/>
                </a:lnTo>
                <a:lnTo>
                  <a:pt x="908855" y="335068"/>
                </a:lnTo>
                <a:lnTo>
                  <a:pt x="904845" y="299723"/>
                </a:lnTo>
                <a:lnTo>
                  <a:pt x="904660" y="293678"/>
                </a:lnTo>
                <a:lnTo>
                  <a:pt x="902686" y="299723"/>
                </a:lnTo>
                <a:lnTo>
                  <a:pt x="888992" y="335068"/>
                </a:lnTo>
                <a:lnTo>
                  <a:pt x="868513" y="335068"/>
                </a:lnTo>
                <a:close/>
                <a:moveTo>
                  <a:pt x="713871" y="265735"/>
                </a:moveTo>
                <a:lnTo>
                  <a:pt x="731513" y="265735"/>
                </a:lnTo>
                <a:lnTo>
                  <a:pt x="749956" y="307619"/>
                </a:lnTo>
                <a:lnTo>
                  <a:pt x="750512" y="297749"/>
                </a:lnTo>
                <a:lnTo>
                  <a:pt x="755014" y="265735"/>
                </a:lnTo>
                <a:lnTo>
                  <a:pt x="771731" y="265735"/>
                </a:lnTo>
                <a:lnTo>
                  <a:pt x="762046" y="335068"/>
                </a:lnTo>
                <a:lnTo>
                  <a:pt x="744590" y="335068"/>
                </a:lnTo>
                <a:lnTo>
                  <a:pt x="726085" y="293184"/>
                </a:lnTo>
                <a:lnTo>
                  <a:pt x="725653" y="301574"/>
                </a:lnTo>
                <a:lnTo>
                  <a:pt x="720965" y="335068"/>
                </a:lnTo>
                <a:lnTo>
                  <a:pt x="704125" y="335068"/>
                </a:lnTo>
                <a:close/>
                <a:moveTo>
                  <a:pt x="1089035" y="265674"/>
                </a:moveTo>
                <a:lnTo>
                  <a:pt x="1136717" y="265674"/>
                </a:lnTo>
                <a:lnTo>
                  <a:pt x="1134866" y="279553"/>
                </a:lnTo>
                <a:lnTo>
                  <a:pt x="1104579" y="279553"/>
                </a:lnTo>
                <a:lnTo>
                  <a:pt x="1102729" y="293062"/>
                </a:lnTo>
                <a:lnTo>
                  <a:pt x="1129500" y="293062"/>
                </a:lnTo>
                <a:lnTo>
                  <a:pt x="1127464" y="306817"/>
                </a:lnTo>
                <a:lnTo>
                  <a:pt x="1100755" y="306817"/>
                </a:lnTo>
                <a:lnTo>
                  <a:pt x="1099953" y="312369"/>
                </a:lnTo>
                <a:cubicBezTo>
                  <a:pt x="1099830" y="313047"/>
                  <a:pt x="1099830" y="313726"/>
                  <a:pt x="1099830" y="314343"/>
                </a:cubicBezTo>
                <a:cubicBezTo>
                  <a:pt x="1099830" y="320326"/>
                  <a:pt x="1104024" y="322485"/>
                  <a:pt x="1113770" y="322485"/>
                </a:cubicBezTo>
                <a:cubicBezTo>
                  <a:pt x="1122468" y="322485"/>
                  <a:pt x="1128821" y="321190"/>
                  <a:pt x="1129006" y="321128"/>
                </a:cubicBezTo>
                <a:lnTo>
                  <a:pt x="1127032" y="334699"/>
                </a:lnTo>
                <a:cubicBezTo>
                  <a:pt x="1127032" y="334699"/>
                  <a:pt x="1119384" y="336364"/>
                  <a:pt x="1109637" y="336364"/>
                </a:cubicBezTo>
                <a:cubicBezTo>
                  <a:pt x="1089775" y="336364"/>
                  <a:pt x="1082188" y="328715"/>
                  <a:pt x="1082188" y="316502"/>
                </a:cubicBezTo>
                <a:cubicBezTo>
                  <a:pt x="1082188" y="314960"/>
                  <a:pt x="1082373" y="313109"/>
                  <a:pt x="1082558" y="311690"/>
                </a:cubicBezTo>
                <a:close/>
                <a:moveTo>
                  <a:pt x="794554" y="265674"/>
                </a:moveTo>
                <a:lnTo>
                  <a:pt x="842236" y="265674"/>
                </a:lnTo>
                <a:lnTo>
                  <a:pt x="840385" y="279553"/>
                </a:lnTo>
                <a:lnTo>
                  <a:pt x="810098" y="279553"/>
                </a:lnTo>
                <a:lnTo>
                  <a:pt x="808248" y="293062"/>
                </a:lnTo>
                <a:lnTo>
                  <a:pt x="835019" y="293062"/>
                </a:lnTo>
                <a:lnTo>
                  <a:pt x="832983" y="306817"/>
                </a:lnTo>
                <a:lnTo>
                  <a:pt x="806274" y="306817"/>
                </a:lnTo>
                <a:lnTo>
                  <a:pt x="805472" y="312369"/>
                </a:lnTo>
                <a:cubicBezTo>
                  <a:pt x="805349" y="313047"/>
                  <a:pt x="805349" y="313726"/>
                  <a:pt x="805349" y="314343"/>
                </a:cubicBezTo>
                <a:cubicBezTo>
                  <a:pt x="805349" y="320326"/>
                  <a:pt x="809543" y="322485"/>
                  <a:pt x="819289" y="322485"/>
                </a:cubicBezTo>
                <a:cubicBezTo>
                  <a:pt x="827987" y="322485"/>
                  <a:pt x="834340" y="321190"/>
                  <a:pt x="834525" y="321128"/>
                </a:cubicBezTo>
                <a:lnTo>
                  <a:pt x="832551" y="334699"/>
                </a:lnTo>
                <a:cubicBezTo>
                  <a:pt x="832551" y="334699"/>
                  <a:pt x="824903" y="336364"/>
                  <a:pt x="815156" y="336364"/>
                </a:cubicBezTo>
                <a:cubicBezTo>
                  <a:pt x="795294" y="336364"/>
                  <a:pt x="787707" y="328715"/>
                  <a:pt x="787707" y="316502"/>
                </a:cubicBezTo>
                <a:cubicBezTo>
                  <a:pt x="787707" y="314960"/>
                  <a:pt x="787892" y="313109"/>
                  <a:pt x="788077" y="311690"/>
                </a:cubicBezTo>
                <a:close/>
                <a:moveTo>
                  <a:pt x="1493128" y="264440"/>
                </a:moveTo>
                <a:cubicBezTo>
                  <a:pt x="1515396" y="264440"/>
                  <a:pt x="1522798" y="275852"/>
                  <a:pt x="1522798" y="292260"/>
                </a:cubicBezTo>
                <a:cubicBezTo>
                  <a:pt x="1522798" y="315206"/>
                  <a:pt x="1514101" y="336302"/>
                  <a:pt x="1483012" y="336302"/>
                </a:cubicBezTo>
                <a:cubicBezTo>
                  <a:pt x="1468948" y="336302"/>
                  <a:pt x="1459387" y="333588"/>
                  <a:pt x="1459387" y="333588"/>
                </a:cubicBezTo>
                <a:lnTo>
                  <a:pt x="1468763" y="266969"/>
                </a:lnTo>
                <a:lnTo>
                  <a:pt x="1468825" y="266969"/>
                </a:lnTo>
                <a:cubicBezTo>
                  <a:pt x="1468825" y="266969"/>
                  <a:pt x="1480668" y="264440"/>
                  <a:pt x="1493128" y="264440"/>
                </a:cubicBezTo>
                <a:close/>
                <a:moveTo>
                  <a:pt x="1103160" y="81115"/>
                </a:moveTo>
                <a:cubicBezTo>
                  <a:pt x="1076142" y="81115"/>
                  <a:pt x="1072010" y="120531"/>
                  <a:pt x="1072010" y="138728"/>
                </a:cubicBezTo>
                <a:cubicBezTo>
                  <a:pt x="1072010" y="153039"/>
                  <a:pt x="1075341" y="165190"/>
                  <a:pt x="1091872" y="165190"/>
                </a:cubicBezTo>
                <a:cubicBezTo>
                  <a:pt x="1117533" y="165190"/>
                  <a:pt x="1123022" y="127440"/>
                  <a:pt x="1123022" y="107577"/>
                </a:cubicBezTo>
                <a:cubicBezTo>
                  <a:pt x="1123022" y="93267"/>
                  <a:pt x="1119136" y="81115"/>
                  <a:pt x="1103160" y="81115"/>
                </a:cubicBezTo>
                <a:close/>
                <a:moveTo>
                  <a:pt x="563546" y="79449"/>
                </a:moveTo>
                <a:cubicBezTo>
                  <a:pt x="546707" y="79449"/>
                  <a:pt x="540106" y="92403"/>
                  <a:pt x="537331" y="106220"/>
                </a:cubicBezTo>
                <a:lnTo>
                  <a:pt x="579523" y="106220"/>
                </a:lnTo>
                <a:cubicBezTo>
                  <a:pt x="580078" y="104555"/>
                  <a:pt x="580880" y="99620"/>
                  <a:pt x="580880" y="95734"/>
                </a:cubicBezTo>
                <a:lnTo>
                  <a:pt x="580941" y="95734"/>
                </a:lnTo>
                <a:cubicBezTo>
                  <a:pt x="580941" y="85556"/>
                  <a:pt x="575451" y="79449"/>
                  <a:pt x="563546" y="79449"/>
                </a:cubicBezTo>
                <a:close/>
                <a:moveTo>
                  <a:pt x="416861" y="79449"/>
                </a:moveTo>
                <a:cubicBezTo>
                  <a:pt x="400022" y="79449"/>
                  <a:pt x="393421" y="92403"/>
                  <a:pt x="390646" y="106220"/>
                </a:cubicBezTo>
                <a:lnTo>
                  <a:pt x="432838" y="106220"/>
                </a:lnTo>
                <a:cubicBezTo>
                  <a:pt x="433393" y="104555"/>
                  <a:pt x="434195" y="99620"/>
                  <a:pt x="434195" y="95734"/>
                </a:cubicBezTo>
                <a:lnTo>
                  <a:pt x="434256" y="95734"/>
                </a:lnTo>
                <a:cubicBezTo>
                  <a:pt x="434256" y="85556"/>
                  <a:pt x="428766" y="79449"/>
                  <a:pt x="416861" y="79449"/>
                </a:cubicBezTo>
                <a:close/>
                <a:moveTo>
                  <a:pt x="1177551" y="46942"/>
                </a:moveTo>
                <a:lnTo>
                  <a:pt x="1225541" y="46942"/>
                </a:lnTo>
                <a:lnTo>
                  <a:pt x="1233807" y="153656"/>
                </a:lnTo>
                <a:lnTo>
                  <a:pt x="1271311" y="46942"/>
                </a:lnTo>
                <a:lnTo>
                  <a:pt x="1312948" y="46942"/>
                </a:lnTo>
                <a:lnTo>
                  <a:pt x="1320905" y="153656"/>
                </a:lnTo>
                <a:lnTo>
                  <a:pt x="1358718" y="46942"/>
                </a:lnTo>
                <a:lnTo>
                  <a:pt x="1407263" y="46942"/>
                </a:lnTo>
                <a:lnTo>
                  <a:pt x="1344900" y="199425"/>
                </a:lnTo>
                <a:lnTo>
                  <a:pt x="1291975" y="199425"/>
                </a:lnTo>
                <a:lnTo>
                  <a:pt x="1284512" y="133238"/>
                </a:lnTo>
                <a:lnTo>
                  <a:pt x="1283710" y="110600"/>
                </a:lnTo>
                <a:lnTo>
                  <a:pt x="1276554" y="133238"/>
                </a:lnTo>
                <a:lnTo>
                  <a:pt x="1250092" y="199425"/>
                </a:lnTo>
                <a:lnTo>
                  <a:pt x="1197105" y="199425"/>
                </a:lnTo>
                <a:close/>
                <a:moveTo>
                  <a:pt x="198499" y="46818"/>
                </a:moveTo>
                <a:lnTo>
                  <a:pt x="246181" y="46818"/>
                </a:lnTo>
                <a:lnTo>
                  <a:pt x="232672" y="143600"/>
                </a:lnTo>
                <a:lnTo>
                  <a:pt x="232672" y="143724"/>
                </a:lnTo>
                <a:cubicBezTo>
                  <a:pt x="232426" y="145636"/>
                  <a:pt x="232117" y="147610"/>
                  <a:pt x="232117" y="149214"/>
                </a:cubicBezTo>
                <a:cubicBezTo>
                  <a:pt x="232117" y="163031"/>
                  <a:pt x="242048" y="165190"/>
                  <a:pt x="252781" y="165190"/>
                </a:cubicBezTo>
                <a:cubicBezTo>
                  <a:pt x="264070" y="165190"/>
                  <a:pt x="273199" y="162414"/>
                  <a:pt x="273199" y="162414"/>
                </a:cubicBezTo>
                <a:lnTo>
                  <a:pt x="289175" y="46880"/>
                </a:lnTo>
                <a:lnTo>
                  <a:pt x="336857" y="46880"/>
                </a:lnTo>
                <a:lnTo>
                  <a:pt x="316995" y="189679"/>
                </a:lnTo>
                <a:cubicBezTo>
                  <a:pt x="316995" y="189679"/>
                  <a:pt x="285289" y="202879"/>
                  <a:pt x="244762" y="202879"/>
                </a:cubicBezTo>
                <a:cubicBezTo>
                  <a:pt x="206703" y="202879"/>
                  <a:pt x="184682" y="191591"/>
                  <a:pt x="184682" y="154642"/>
                </a:cubicBezTo>
                <a:cubicBezTo>
                  <a:pt x="184682" y="149707"/>
                  <a:pt x="184990" y="144464"/>
                  <a:pt x="185792" y="138357"/>
                </a:cubicBezTo>
                <a:close/>
                <a:moveTo>
                  <a:pt x="858150" y="43611"/>
                </a:moveTo>
                <a:cubicBezTo>
                  <a:pt x="882392" y="43611"/>
                  <a:pt x="905277" y="48854"/>
                  <a:pt x="911939" y="51877"/>
                </a:cubicBezTo>
                <a:lnTo>
                  <a:pt x="900342" y="86358"/>
                </a:lnTo>
                <a:cubicBezTo>
                  <a:pt x="900342" y="86358"/>
                  <a:pt x="883811" y="79758"/>
                  <a:pt x="858150" y="79758"/>
                </a:cubicBezTo>
                <a:cubicBezTo>
                  <a:pt x="853770" y="79758"/>
                  <a:pt x="836067" y="79758"/>
                  <a:pt x="836067" y="89381"/>
                </a:cubicBezTo>
                <a:lnTo>
                  <a:pt x="836005" y="89381"/>
                </a:lnTo>
                <a:cubicBezTo>
                  <a:pt x="836005" y="96845"/>
                  <a:pt x="847047" y="98757"/>
                  <a:pt x="861358" y="103198"/>
                </a:cubicBezTo>
                <a:cubicBezTo>
                  <a:pt x="888375" y="111464"/>
                  <a:pt x="904105" y="120840"/>
                  <a:pt x="904105" y="149523"/>
                </a:cubicBezTo>
                <a:cubicBezTo>
                  <a:pt x="904105" y="187582"/>
                  <a:pt x="876532" y="202756"/>
                  <a:pt x="834648" y="202756"/>
                </a:cubicBezTo>
                <a:cubicBezTo>
                  <a:pt x="801832" y="202756"/>
                  <a:pt x="780613" y="193380"/>
                  <a:pt x="780613" y="193380"/>
                </a:cubicBezTo>
                <a:lnTo>
                  <a:pt x="791654" y="158344"/>
                </a:lnTo>
                <a:cubicBezTo>
                  <a:pt x="791654" y="158344"/>
                  <a:pt x="811208" y="166609"/>
                  <a:pt x="835512" y="166609"/>
                </a:cubicBezTo>
                <a:cubicBezTo>
                  <a:pt x="850131" y="166609"/>
                  <a:pt x="858644" y="163587"/>
                  <a:pt x="858644" y="156678"/>
                </a:cubicBezTo>
                <a:cubicBezTo>
                  <a:pt x="858644" y="148659"/>
                  <a:pt x="847911" y="146747"/>
                  <a:pt x="835512" y="142367"/>
                </a:cubicBezTo>
                <a:cubicBezTo>
                  <a:pt x="807692" y="132745"/>
                  <a:pt x="790853" y="121148"/>
                  <a:pt x="790853" y="93267"/>
                </a:cubicBezTo>
                <a:cubicBezTo>
                  <a:pt x="790853" y="55516"/>
                  <a:pt x="821756" y="43611"/>
                  <a:pt x="858150" y="43611"/>
                </a:cubicBezTo>
                <a:close/>
                <a:moveTo>
                  <a:pt x="1490722" y="43426"/>
                </a:moveTo>
                <a:cubicBezTo>
                  <a:pt x="1529028" y="43426"/>
                  <a:pt x="1550803" y="54714"/>
                  <a:pt x="1550803" y="91416"/>
                </a:cubicBezTo>
                <a:cubicBezTo>
                  <a:pt x="1550803" y="96351"/>
                  <a:pt x="1550556" y="101903"/>
                  <a:pt x="1549692" y="107948"/>
                </a:cubicBezTo>
                <a:lnTo>
                  <a:pt x="1536985" y="199487"/>
                </a:lnTo>
                <a:lnTo>
                  <a:pt x="1489304" y="199487"/>
                </a:lnTo>
                <a:lnTo>
                  <a:pt x="1502812" y="102705"/>
                </a:lnTo>
                <a:lnTo>
                  <a:pt x="1502874" y="102643"/>
                </a:lnTo>
                <a:cubicBezTo>
                  <a:pt x="1502874" y="102643"/>
                  <a:pt x="1503121" y="99312"/>
                  <a:pt x="1503121" y="97708"/>
                </a:cubicBezTo>
                <a:cubicBezTo>
                  <a:pt x="1503121" y="83644"/>
                  <a:pt x="1493436" y="81177"/>
                  <a:pt x="1482457" y="81177"/>
                </a:cubicBezTo>
                <a:cubicBezTo>
                  <a:pt x="1471477" y="81177"/>
                  <a:pt x="1462039" y="83952"/>
                  <a:pt x="1462039" y="83952"/>
                </a:cubicBezTo>
                <a:lnTo>
                  <a:pt x="1446063" y="199487"/>
                </a:lnTo>
                <a:lnTo>
                  <a:pt x="1398381" y="199487"/>
                </a:lnTo>
                <a:lnTo>
                  <a:pt x="1418490" y="56688"/>
                </a:lnTo>
                <a:cubicBezTo>
                  <a:pt x="1418490" y="56688"/>
                  <a:pt x="1450196" y="43426"/>
                  <a:pt x="1490722" y="43426"/>
                </a:cubicBezTo>
                <a:close/>
                <a:moveTo>
                  <a:pt x="717078" y="43426"/>
                </a:moveTo>
                <a:cubicBezTo>
                  <a:pt x="755384" y="43426"/>
                  <a:pt x="777220" y="54714"/>
                  <a:pt x="777220" y="91416"/>
                </a:cubicBezTo>
                <a:cubicBezTo>
                  <a:pt x="777220" y="96351"/>
                  <a:pt x="776974" y="101903"/>
                  <a:pt x="776110" y="107948"/>
                </a:cubicBezTo>
                <a:lnTo>
                  <a:pt x="763403" y="199487"/>
                </a:lnTo>
                <a:lnTo>
                  <a:pt x="715721" y="199487"/>
                </a:lnTo>
                <a:lnTo>
                  <a:pt x="729230" y="102705"/>
                </a:lnTo>
                <a:lnTo>
                  <a:pt x="729230" y="102643"/>
                </a:lnTo>
                <a:cubicBezTo>
                  <a:pt x="729230" y="102643"/>
                  <a:pt x="729477" y="99312"/>
                  <a:pt x="729477" y="97708"/>
                </a:cubicBezTo>
                <a:cubicBezTo>
                  <a:pt x="729477" y="83644"/>
                  <a:pt x="719854" y="81177"/>
                  <a:pt x="708813" y="81177"/>
                </a:cubicBezTo>
                <a:cubicBezTo>
                  <a:pt x="697771" y="81177"/>
                  <a:pt x="688395" y="83952"/>
                  <a:pt x="688395" y="83952"/>
                </a:cubicBezTo>
                <a:lnTo>
                  <a:pt x="672419" y="199487"/>
                </a:lnTo>
                <a:lnTo>
                  <a:pt x="624737" y="199487"/>
                </a:lnTo>
                <a:lnTo>
                  <a:pt x="644846" y="56688"/>
                </a:lnTo>
                <a:cubicBezTo>
                  <a:pt x="644846" y="56688"/>
                  <a:pt x="676552" y="43426"/>
                  <a:pt x="717078" y="43426"/>
                </a:cubicBezTo>
                <a:close/>
                <a:moveTo>
                  <a:pt x="1105072" y="43364"/>
                </a:moveTo>
                <a:cubicBezTo>
                  <a:pt x="1153865" y="43364"/>
                  <a:pt x="1170396" y="69580"/>
                  <a:pt x="1170396" y="106220"/>
                </a:cubicBezTo>
                <a:cubicBezTo>
                  <a:pt x="1170396" y="153347"/>
                  <a:pt x="1146709" y="203003"/>
                  <a:pt x="1089590" y="203003"/>
                </a:cubicBezTo>
                <a:cubicBezTo>
                  <a:pt x="1041044" y="203003"/>
                  <a:pt x="1024266" y="177095"/>
                  <a:pt x="1024266" y="140948"/>
                </a:cubicBezTo>
                <a:cubicBezTo>
                  <a:pt x="1024266" y="87468"/>
                  <a:pt x="1049618" y="43364"/>
                  <a:pt x="1105072" y="43364"/>
                </a:cubicBezTo>
                <a:close/>
                <a:moveTo>
                  <a:pt x="567679" y="43364"/>
                </a:moveTo>
                <a:cubicBezTo>
                  <a:pt x="607959" y="43364"/>
                  <a:pt x="625046" y="66002"/>
                  <a:pt x="625046" y="95734"/>
                </a:cubicBezTo>
                <a:cubicBezTo>
                  <a:pt x="625046" y="110600"/>
                  <a:pt x="620358" y="124972"/>
                  <a:pt x="616780" y="134903"/>
                </a:cubicBezTo>
                <a:lnTo>
                  <a:pt x="533259" y="134903"/>
                </a:lnTo>
                <a:lnTo>
                  <a:pt x="533198" y="134903"/>
                </a:lnTo>
                <a:cubicBezTo>
                  <a:pt x="532643" y="137124"/>
                  <a:pt x="532643" y="139591"/>
                  <a:pt x="532643" y="141257"/>
                </a:cubicBezTo>
                <a:cubicBezTo>
                  <a:pt x="532643" y="157541"/>
                  <a:pt x="544239" y="165499"/>
                  <a:pt x="567679" y="165499"/>
                </a:cubicBezTo>
                <a:cubicBezTo>
                  <a:pt x="586431" y="165499"/>
                  <a:pt x="601297" y="160811"/>
                  <a:pt x="601297" y="160811"/>
                </a:cubicBezTo>
                <a:lnTo>
                  <a:pt x="604073" y="196094"/>
                </a:lnTo>
                <a:cubicBezTo>
                  <a:pt x="604073" y="196094"/>
                  <a:pt x="585568" y="203003"/>
                  <a:pt x="558858" y="203003"/>
                </a:cubicBezTo>
                <a:cubicBezTo>
                  <a:pt x="513089" y="203003"/>
                  <a:pt x="486071" y="183140"/>
                  <a:pt x="486071" y="134903"/>
                </a:cubicBezTo>
                <a:cubicBezTo>
                  <a:pt x="486071" y="86666"/>
                  <a:pt x="511978" y="43364"/>
                  <a:pt x="567679" y="43364"/>
                </a:cubicBezTo>
                <a:close/>
                <a:moveTo>
                  <a:pt x="420994" y="43364"/>
                </a:moveTo>
                <a:cubicBezTo>
                  <a:pt x="461274" y="43364"/>
                  <a:pt x="478361" y="66002"/>
                  <a:pt x="478361" y="95734"/>
                </a:cubicBezTo>
                <a:cubicBezTo>
                  <a:pt x="478361" y="110600"/>
                  <a:pt x="473673" y="124972"/>
                  <a:pt x="470095" y="134903"/>
                </a:cubicBezTo>
                <a:lnTo>
                  <a:pt x="386574" y="134903"/>
                </a:lnTo>
                <a:lnTo>
                  <a:pt x="386513" y="134903"/>
                </a:lnTo>
                <a:cubicBezTo>
                  <a:pt x="385958" y="137124"/>
                  <a:pt x="385958" y="139591"/>
                  <a:pt x="385958" y="141257"/>
                </a:cubicBezTo>
                <a:cubicBezTo>
                  <a:pt x="385958" y="157541"/>
                  <a:pt x="397554" y="165499"/>
                  <a:pt x="420994" y="165499"/>
                </a:cubicBezTo>
                <a:cubicBezTo>
                  <a:pt x="439746" y="165499"/>
                  <a:pt x="454612" y="160811"/>
                  <a:pt x="454612" y="160811"/>
                </a:cubicBezTo>
                <a:lnTo>
                  <a:pt x="457388" y="196094"/>
                </a:lnTo>
                <a:cubicBezTo>
                  <a:pt x="457388" y="196094"/>
                  <a:pt x="438944" y="203003"/>
                  <a:pt x="412173" y="203003"/>
                </a:cubicBezTo>
                <a:cubicBezTo>
                  <a:pt x="366404" y="203003"/>
                  <a:pt x="339386" y="183140"/>
                  <a:pt x="339386" y="134903"/>
                </a:cubicBezTo>
                <a:cubicBezTo>
                  <a:pt x="339386" y="86666"/>
                  <a:pt x="365293" y="43364"/>
                  <a:pt x="420994" y="43364"/>
                </a:cubicBezTo>
                <a:close/>
                <a:moveTo>
                  <a:pt x="96227" y="38923"/>
                </a:moveTo>
                <a:cubicBezTo>
                  <a:pt x="54344" y="39231"/>
                  <a:pt x="49101" y="98201"/>
                  <a:pt x="49101" y="126329"/>
                </a:cubicBezTo>
                <a:cubicBezTo>
                  <a:pt x="49101" y="145883"/>
                  <a:pt x="54899" y="164080"/>
                  <a:pt x="79696" y="164080"/>
                </a:cubicBezTo>
                <a:cubicBezTo>
                  <a:pt x="120223" y="164080"/>
                  <a:pt x="126576" y="104801"/>
                  <a:pt x="126576" y="76673"/>
                </a:cubicBezTo>
                <a:cubicBezTo>
                  <a:pt x="126576" y="56564"/>
                  <a:pt x="120223" y="38923"/>
                  <a:pt x="96227" y="38923"/>
                </a:cubicBezTo>
                <a:close/>
                <a:moveTo>
                  <a:pt x="995027" y="3146"/>
                </a:moveTo>
                <a:lnTo>
                  <a:pt x="988674" y="47003"/>
                </a:lnTo>
                <a:lnTo>
                  <a:pt x="1024512" y="47003"/>
                </a:lnTo>
                <a:lnTo>
                  <a:pt x="1019269" y="84507"/>
                </a:lnTo>
                <a:lnTo>
                  <a:pt x="983484" y="84507"/>
                </a:lnTo>
                <a:lnTo>
                  <a:pt x="983493" y="84446"/>
                </a:lnTo>
                <a:lnTo>
                  <a:pt x="983431" y="84507"/>
                </a:lnTo>
                <a:lnTo>
                  <a:pt x="983484" y="84507"/>
                </a:lnTo>
                <a:lnTo>
                  <a:pt x="975474" y="141257"/>
                </a:lnTo>
                <a:cubicBezTo>
                  <a:pt x="975227" y="143724"/>
                  <a:pt x="974918" y="146253"/>
                  <a:pt x="974918" y="148412"/>
                </a:cubicBezTo>
                <a:cubicBezTo>
                  <a:pt x="974918" y="159454"/>
                  <a:pt x="979915" y="165252"/>
                  <a:pt x="991758" y="165252"/>
                </a:cubicBezTo>
                <a:cubicBezTo>
                  <a:pt x="1001936" y="165252"/>
                  <a:pt x="1010202" y="161366"/>
                  <a:pt x="1010202" y="161366"/>
                </a:cubicBezTo>
                <a:lnTo>
                  <a:pt x="1011559" y="195292"/>
                </a:lnTo>
                <a:cubicBezTo>
                  <a:pt x="1011559" y="195292"/>
                  <a:pt x="999160" y="203003"/>
                  <a:pt x="975720" y="203003"/>
                </a:cubicBezTo>
                <a:cubicBezTo>
                  <a:pt x="948703" y="203003"/>
                  <a:pt x="926620" y="192270"/>
                  <a:pt x="926620" y="156431"/>
                </a:cubicBezTo>
                <a:cubicBezTo>
                  <a:pt x="926620" y="151743"/>
                  <a:pt x="926866" y="147055"/>
                  <a:pt x="927730" y="141565"/>
                </a:cubicBezTo>
                <a:lnTo>
                  <a:pt x="935749" y="84507"/>
                </a:lnTo>
                <a:lnTo>
                  <a:pt x="918354" y="84507"/>
                </a:lnTo>
                <a:lnTo>
                  <a:pt x="923597" y="47003"/>
                </a:lnTo>
                <a:lnTo>
                  <a:pt x="940992" y="47003"/>
                </a:lnTo>
                <a:lnTo>
                  <a:pt x="946235" y="9499"/>
                </a:lnTo>
                <a:close/>
                <a:moveTo>
                  <a:pt x="99805" y="0"/>
                </a:moveTo>
                <a:cubicBezTo>
                  <a:pt x="152483" y="0"/>
                  <a:pt x="175368" y="28621"/>
                  <a:pt x="175368" y="75810"/>
                </a:cubicBezTo>
                <a:cubicBezTo>
                  <a:pt x="175368" y="122998"/>
                  <a:pt x="160749" y="174813"/>
                  <a:pt x="117508" y="194614"/>
                </a:cubicBezTo>
                <a:cubicBezTo>
                  <a:pt x="121333" y="198191"/>
                  <a:pt x="125527" y="201584"/>
                  <a:pt x="130215" y="204730"/>
                </a:cubicBezTo>
                <a:lnTo>
                  <a:pt x="130154" y="204730"/>
                </a:lnTo>
                <a:cubicBezTo>
                  <a:pt x="141812" y="212625"/>
                  <a:pt x="151496" y="216697"/>
                  <a:pt x="156246" y="218424"/>
                </a:cubicBezTo>
                <a:lnTo>
                  <a:pt x="159207" y="219472"/>
                </a:lnTo>
                <a:lnTo>
                  <a:pt x="143231" y="251487"/>
                </a:lnTo>
                <a:lnTo>
                  <a:pt x="141195" y="251178"/>
                </a:lnTo>
                <a:cubicBezTo>
                  <a:pt x="135274" y="250191"/>
                  <a:pt x="119359" y="246552"/>
                  <a:pt x="99682" y="233290"/>
                </a:cubicBezTo>
                <a:cubicBezTo>
                  <a:pt x="86296" y="224284"/>
                  <a:pt x="76118" y="213797"/>
                  <a:pt x="68223" y="202694"/>
                </a:cubicBezTo>
                <a:cubicBezTo>
                  <a:pt x="18197" y="199795"/>
                  <a:pt x="0" y="170372"/>
                  <a:pt x="0" y="127686"/>
                </a:cubicBezTo>
                <a:cubicBezTo>
                  <a:pt x="0" y="66989"/>
                  <a:pt x="24797" y="0"/>
                  <a:pt x="99805" y="0"/>
                </a:cubicBezTo>
                <a:close/>
              </a:path>
            </a:pathLst>
          </a:custGeom>
          <a:solidFill>
            <a:srgbClr val="3F3939"/>
          </a:solidFill>
          <a:ln w="0" cap="flat">
            <a:noFill/>
            <a:prstDash val="solid"/>
            <a:miter/>
          </a:ln>
        </p:spPr>
        <p:txBody>
          <a:bodyPr rtlCol="0" anchor="ctr"/>
          <a:lstStyle/>
          <a:p>
            <a:endParaRPr lang="en-US"/>
          </a:p>
        </p:txBody>
      </p:sp>
      <p:cxnSp>
        <p:nvCxnSpPr>
          <p:cNvPr id="13" name="Straight Connector 12">
            <a:extLst>
              <a:ext uri="{FF2B5EF4-FFF2-40B4-BE49-F238E27FC236}">
                <a16:creationId xmlns:a16="http://schemas.microsoft.com/office/drawing/2014/main" id="{3C32B1AA-3B7C-53D5-CD5D-0EAA4BE29E00}"/>
              </a:ext>
            </a:extLst>
          </p:cNvPr>
          <p:cNvCxnSpPr>
            <a:cxnSpLocks/>
          </p:cNvCxnSpPr>
          <p:nvPr userDrawn="1"/>
        </p:nvCxnSpPr>
        <p:spPr>
          <a:xfrm>
            <a:off x="5866674" y="2198098"/>
            <a:ext cx="0" cy="24035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8C69FE01-0ADF-E043-E95A-F65273B67F4E}"/>
              </a:ext>
            </a:extLst>
          </p:cNvPr>
          <p:cNvSpPr>
            <a:spLocks noGrp="1"/>
          </p:cNvSpPr>
          <p:nvPr>
            <p:ph type="body" sz="quarter" idx="10"/>
          </p:nvPr>
        </p:nvSpPr>
        <p:spPr>
          <a:xfrm>
            <a:off x="6447202" y="1436914"/>
            <a:ext cx="4343400" cy="4473349"/>
          </a:xfrm>
        </p:spPr>
        <p:txBody>
          <a:bodyPr anchor="ctr"/>
          <a:lstStyle>
            <a:lvl1pPr marL="0" indent="0">
              <a:lnSpc>
                <a:spcPct val="110000"/>
              </a:lnSpc>
              <a:spcBef>
                <a:spcPts val="0"/>
              </a:spcBef>
              <a:spcAft>
                <a:spcPts val="0"/>
              </a:spcAft>
              <a:buFont typeface="Arial" panose="020B0604020202020204" pitchFamily="34" charset="0"/>
              <a:buNone/>
              <a:defRPr sz="1340" baseline="0">
                <a:latin typeface="+mj-lt"/>
              </a:defRPr>
            </a:lvl1pPr>
            <a:lvl2pPr marL="0" indent="0">
              <a:lnSpc>
                <a:spcPct val="110000"/>
              </a:lnSpc>
              <a:spcBef>
                <a:spcPts val="0"/>
              </a:spcBef>
              <a:spcAft>
                <a:spcPts val="0"/>
              </a:spcAft>
              <a:buNone/>
              <a:defRPr sz="1600" b="1" spc="60" baseline="0">
                <a:latin typeface="+mj-lt"/>
              </a:defRPr>
            </a:lvl2pPr>
            <a:lvl3pPr marL="0" indent="0">
              <a:lnSpc>
                <a:spcPct val="110000"/>
              </a:lnSpc>
              <a:spcBef>
                <a:spcPts val="0"/>
              </a:spcBef>
              <a:spcAft>
                <a:spcPts val="0"/>
              </a:spcAft>
              <a:buFont typeface="Arial" panose="020B0604020202020204" pitchFamily="34" charset="0"/>
              <a:buNone/>
              <a:defRPr sz="1800" spc="240" baseline="0">
                <a:latin typeface="+mj-lt"/>
              </a:defRPr>
            </a:lvl3pPr>
            <a:lvl4pPr marL="0" indent="0">
              <a:lnSpc>
                <a:spcPct val="110000"/>
              </a:lnSpc>
              <a:spcBef>
                <a:spcPts val="0"/>
              </a:spcBef>
              <a:spcAft>
                <a:spcPts val="0"/>
              </a:spcAft>
              <a:buFont typeface="Arial" panose="020B0604020202020204" pitchFamily="34" charset="0"/>
              <a:buNone/>
              <a:defRPr sz="1340" b="0" spc="50">
                <a:latin typeface="+mj-lt"/>
              </a:defRPr>
            </a:lvl4pPr>
            <a:lvl5pPr marL="0" indent="0">
              <a:lnSpc>
                <a:spcPct val="110000"/>
              </a:lnSpc>
              <a:spcBef>
                <a:spcPts val="0"/>
              </a:spcBef>
              <a:spcAft>
                <a:spcPts val="0"/>
              </a:spcAft>
              <a:buNone/>
              <a:defRPr sz="1340" b="0" spc="50">
                <a:latin typeface="+mj-lt"/>
              </a:defRPr>
            </a:lvl5pPr>
            <a:lvl6pPr marL="0" indent="0">
              <a:lnSpc>
                <a:spcPct val="110000"/>
              </a:lnSpc>
              <a:spcBef>
                <a:spcPts val="0"/>
              </a:spcBef>
              <a:spcAft>
                <a:spcPts val="0"/>
              </a:spcAft>
              <a:buFont typeface="Arial" panose="020B0604020202020204" pitchFamily="34" charset="0"/>
              <a:buNone/>
              <a:defRPr sz="1340" b="0" cap="none" spc="50" baseline="0">
                <a:latin typeface="+mj-lt"/>
              </a:defRPr>
            </a:lvl6pPr>
            <a:lvl7pPr marL="0" indent="0">
              <a:lnSpc>
                <a:spcPct val="110000"/>
              </a:lnSpc>
              <a:spcBef>
                <a:spcPts val="0"/>
              </a:spcBef>
              <a:spcAft>
                <a:spcPts val="0"/>
              </a:spcAft>
              <a:buFont typeface="Arial" panose="020B0604020202020204" pitchFamily="34" charset="0"/>
              <a:buNone/>
              <a:defRPr sz="1340" b="0" spc="50">
                <a:latin typeface="+mj-lt"/>
              </a:defRPr>
            </a:lvl7pPr>
            <a:lvl8pPr marL="0" indent="0">
              <a:lnSpc>
                <a:spcPct val="110000"/>
              </a:lnSpc>
              <a:spcBef>
                <a:spcPts val="0"/>
              </a:spcBef>
              <a:spcAft>
                <a:spcPts val="0"/>
              </a:spcAft>
              <a:buFont typeface="Arial" panose="020B0604020202020204" pitchFamily="34" charset="0"/>
              <a:buNone/>
              <a:defRPr sz="1340" b="0" spc="50">
                <a:latin typeface="+mj-lt"/>
              </a:defRPr>
            </a:lvl8pPr>
            <a:lvl9pPr marL="0" indent="0">
              <a:lnSpc>
                <a:spcPct val="110000"/>
              </a:lnSpc>
              <a:spcBef>
                <a:spcPts val="0"/>
              </a:spcBef>
              <a:spcAft>
                <a:spcPts val="0"/>
              </a:spcAft>
              <a:buFont typeface="Arial" panose="020B0604020202020204" pitchFamily="34" charset="0"/>
              <a:buNone/>
              <a:defRPr sz="1340" b="0" spc="50">
                <a:latin typeface="+mj-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21861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E1D74B2-DE21-9F54-AC31-0832A4ABB3B2}"/>
              </a:ext>
            </a:extLst>
          </p:cNvPr>
          <p:cNvSpPr>
            <a:spLocks noGrp="1"/>
          </p:cNvSpPr>
          <p:nvPr>
            <p:ph type="pic" sz="quarter" idx="10"/>
          </p:nvPr>
        </p:nvSpPr>
        <p:spPr>
          <a:xfrm>
            <a:off x="0" y="0"/>
            <a:ext cx="12192000" cy="6858000"/>
          </a:xfrm>
          <a:solidFill>
            <a:schemeClr val="tx1"/>
          </a:solidFill>
        </p:spPr>
        <p:txBody>
          <a:bodyPr tIns="360000"/>
          <a:lstStyle>
            <a:lvl1pPr marL="0" indent="0" algn="ctr">
              <a:buNone/>
              <a:defRPr sz="1000">
                <a:solidFill>
                  <a:schemeClr val="bg1"/>
                </a:solidFill>
              </a:defRPr>
            </a:lvl1pPr>
          </a:lstStyle>
          <a:p>
            <a:r>
              <a:rPr lang="en-US"/>
              <a:t>Click icon to add picture</a:t>
            </a:r>
          </a:p>
        </p:txBody>
      </p:sp>
      <p:sp>
        <p:nvSpPr>
          <p:cNvPr id="2" name="Title 1">
            <a:extLst>
              <a:ext uri="{FF2B5EF4-FFF2-40B4-BE49-F238E27FC236}">
                <a16:creationId xmlns:a16="http://schemas.microsoft.com/office/drawing/2014/main" id="{3B93A7A5-35C3-84D7-AF40-45C373820CA9}"/>
              </a:ext>
            </a:extLst>
          </p:cNvPr>
          <p:cNvSpPr>
            <a:spLocks noGrp="1"/>
          </p:cNvSpPr>
          <p:nvPr>
            <p:ph type="title"/>
          </p:nvPr>
        </p:nvSpPr>
        <p:spPr>
          <a:xfrm>
            <a:off x="0" y="4204008"/>
            <a:ext cx="12192000" cy="1682036"/>
          </a:xfrm>
          <a:solidFill>
            <a:srgbClr val="000000">
              <a:alpha val="70000"/>
            </a:srgbClr>
          </a:solidFill>
        </p:spPr>
        <p:txBody>
          <a:bodyPr lIns="827999" tIns="396000" bIns="827999" anchor="b">
            <a:spAutoFit/>
          </a:bodyPr>
          <a:lstStyle>
            <a:lvl1pPr>
              <a:defRPr sz="3200" b="1" spc="300" baseline="0">
                <a:solidFill>
                  <a:schemeClr val="bg1"/>
                </a:solidFill>
                <a:latin typeface="+mj-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C928F7E-153D-1514-EB2A-B1843D6F6D54}"/>
              </a:ext>
            </a:extLst>
          </p:cNvPr>
          <p:cNvSpPr>
            <a:spLocks noGrp="1"/>
          </p:cNvSpPr>
          <p:nvPr>
            <p:ph type="body" idx="1"/>
          </p:nvPr>
        </p:nvSpPr>
        <p:spPr>
          <a:xfrm>
            <a:off x="831850" y="5386187"/>
            <a:ext cx="10534650" cy="292709"/>
          </a:xfrm>
        </p:spPr>
        <p:txBody>
          <a:bodyPr wrap="square">
            <a:spAutoFit/>
          </a:bodyPr>
          <a:lstStyle>
            <a:lvl1pPr marL="0" indent="0">
              <a:buNone/>
              <a:defRPr sz="2100" spc="200" baseline="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336775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User Guide">
    <p:bg>
      <p:bgPr>
        <a:solidFill>
          <a:srgbClr val="F9F4EE"/>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A53DE95-72B1-FD26-2E01-D4EAEE985F3B}"/>
              </a:ext>
            </a:extLst>
          </p:cNvPr>
          <p:cNvSpPr txBox="1"/>
          <p:nvPr userDrawn="1"/>
        </p:nvSpPr>
        <p:spPr>
          <a:xfrm>
            <a:off x="825501" y="1655763"/>
            <a:ext cx="3213100" cy="837858"/>
          </a:xfrm>
          <a:prstGeom prst="rect">
            <a:avLst/>
          </a:prstGeom>
          <a:noFill/>
        </p:spPr>
        <p:txBody>
          <a:bodyPr wrap="square" lIns="0" tIns="0" rIns="0" bIns="0" rtlCol="0">
            <a:spAutoFit/>
          </a:bodyPr>
          <a:lstStyle/>
          <a:p>
            <a:pPr>
              <a:lnSpc>
                <a:spcPct val="110000"/>
              </a:lnSpc>
            </a:pPr>
            <a:r>
              <a:rPr lang="en-US" sz="1250" b="1" i="0" dirty="0">
                <a:solidFill>
                  <a:schemeClr val="tx1"/>
                </a:solidFill>
                <a:latin typeface="Aptos SemiBold" panose="020B0004020202020204" pitchFamily="34" charset="0"/>
              </a:rPr>
              <a:t>Slide Masters</a:t>
            </a:r>
          </a:p>
          <a:p>
            <a:pPr>
              <a:lnSpc>
                <a:spcPct val="110000"/>
              </a:lnSpc>
            </a:pPr>
            <a:r>
              <a:rPr lang="en-US" sz="1250" dirty="0">
                <a:solidFill>
                  <a:schemeClr val="tx1"/>
                </a:solidFill>
              </a:rPr>
              <a:t>This template contains a number of pre-designed slide layouts. You can apply them to any slide via the ribbon: </a:t>
            </a:r>
            <a:r>
              <a:rPr lang="en-US" sz="1250" b="1" i="0" dirty="0">
                <a:solidFill>
                  <a:schemeClr val="tx1"/>
                </a:solidFill>
                <a:latin typeface="Aptos SemiBold" panose="020B0004020202020204" pitchFamily="34" charset="0"/>
              </a:rPr>
              <a:t>Home &gt; Layout. </a:t>
            </a:r>
          </a:p>
        </p:txBody>
      </p:sp>
      <p:sp>
        <p:nvSpPr>
          <p:cNvPr id="8" name="TextBox 7">
            <a:extLst>
              <a:ext uri="{FF2B5EF4-FFF2-40B4-BE49-F238E27FC236}">
                <a16:creationId xmlns:a16="http://schemas.microsoft.com/office/drawing/2014/main" id="{F09F3705-EC7A-566E-EAE4-D1EDABD55B06}"/>
              </a:ext>
            </a:extLst>
          </p:cNvPr>
          <p:cNvSpPr txBox="1"/>
          <p:nvPr userDrawn="1"/>
        </p:nvSpPr>
        <p:spPr>
          <a:xfrm>
            <a:off x="4422774" y="1655763"/>
            <a:ext cx="3214925" cy="1261051"/>
          </a:xfrm>
          <a:prstGeom prst="rect">
            <a:avLst/>
          </a:prstGeom>
          <a:noFill/>
        </p:spPr>
        <p:txBody>
          <a:bodyPr wrap="square" lIns="0" tIns="0" rIns="0" bIns="0" rtlCol="0">
            <a:spAutoFit/>
          </a:bodyPr>
          <a:lstStyle/>
          <a:p>
            <a:pPr>
              <a:lnSpc>
                <a:spcPct val="110000"/>
              </a:lnSpc>
            </a:pPr>
            <a:r>
              <a:rPr lang="en-US" sz="1250" b="1" i="0" dirty="0">
                <a:solidFill>
                  <a:schemeClr val="tx1"/>
                </a:solidFill>
                <a:latin typeface="Aptos SemiBold" panose="020B0004020202020204" pitchFamily="34" charset="0"/>
              </a:rPr>
              <a:t>Placeholders</a:t>
            </a:r>
          </a:p>
          <a:p>
            <a:pPr>
              <a:lnSpc>
                <a:spcPct val="110000"/>
              </a:lnSpc>
            </a:pPr>
            <a:r>
              <a:rPr lang="en-US" sz="1250" dirty="0">
                <a:solidFill>
                  <a:schemeClr val="tx1"/>
                </a:solidFill>
              </a:rPr>
              <a:t>These are the automatic frames that contain content (text, photos, charts </a:t>
            </a:r>
            <a:r>
              <a:rPr lang="en-US" sz="1250" dirty="0" err="1">
                <a:solidFill>
                  <a:schemeClr val="tx1"/>
                </a:solidFill>
              </a:rPr>
              <a:t>etc</a:t>
            </a:r>
            <a:r>
              <a:rPr lang="en-US" sz="1250" dirty="0">
                <a:solidFill>
                  <a:schemeClr val="tx1"/>
                </a:solidFill>
              </a:rPr>
              <a:t>). Use these for creating and inserting content, rather than creating text boxes as they will format and align content correctly. </a:t>
            </a:r>
          </a:p>
        </p:txBody>
      </p:sp>
      <p:sp>
        <p:nvSpPr>
          <p:cNvPr id="9" name="TextBox 8">
            <a:extLst>
              <a:ext uri="{FF2B5EF4-FFF2-40B4-BE49-F238E27FC236}">
                <a16:creationId xmlns:a16="http://schemas.microsoft.com/office/drawing/2014/main" id="{6834B8EC-8D2E-0669-6974-868E9EF67BA4}"/>
              </a:ext>
            </a:extLst>
          </p:cNvPr>
          <p:cNvSpPr txBox="1"/>
          <p:nvPr userDrawn="1"/>
        </p:nvSpPr>
        <p:spPr>
          <a:xfrm>
            <a:off x="8008807" y="1655763"/>
            <a:ext cx="3357693" cy="626262"/>
          </a:xfrm>
          <a:prstGeom prst="rect">
            <a:avLst/>
          </a:prstGeom>
          <a:noFill/>
        </p:spPr>
        <p:txBody>
          <a:bodyPr wrap="square" lIns="0" tIns="0" rIns="0" bIns="0" rtlCol="0">
            <a:spAutoFit/>
          </a:bodyPr>
          <a:lstStyle/>
          <a:p>
            <a:pPr>
              <a:lnSpc>
                <a:spcPct val="110000"/>
              </a:lnSpc>
            </a:pPr>
            <a:r>
              <a:rPr lang="en-US" sz="1250" b="1" i="0" dirty="0">
                <a:solidFill>
                  <a:schemeClr val="tx1"/>
                </a:solidFill>
                <a:latin typeface="Aptos SemiBold" panose="020B0004020202020204" pitchFamily="34" charset="0"/>
              </a:rPr>
              <a:t>Colours</a:t>
            </a:r>
          </a:p>
          <a:p>
            <a:pPr>
              <a:lnSpc>
                <a:spcPct val="110000"/>
              </a:lnSpc>
            </a:pPr>
            <a:r>
              <a:rPr lang="en-US" sz="1250" dirty="0">
                <a:solidFill>
                  <a:schemeClr val="tx1"/>
                </a:solidFill>
              </a:rPr>
              <a:t>Please only use colours from the theme palette to keep the presentation on-brand. </a:t>
            </a:r>
          </a:p>
        </p:txBody>
      </p:sp>
      <p:sp>
        <p:nvSpPr>
          <p:cNvPr id="11" name="TextBox 10">
            <a:extLst>
              <a:ext uri="{FF2B5EF4-FFF2-40B4-BE49-F238E27FC236}">
                <a16:creationId xmlns:a16="http://schemas.microsoft.com/office/drawing/2014/main" id="{FEACA4F1-8625-EB06-D4BB-6F401F04D642}"/>
              </a:ext>
            </a:extLst>
          </p:cNvPr>
          <p:cNvSpPr txBox="1"/>
          <p:nvPr userDrawn="1"/>
        </p:nvSpPr>
        <p:spPr>
          <a:xfrm>
            <a:off x="4422467" y="3209924"/>
            <a:ext cx="3204705" cy="2953822"/>
          </a:xfrm>
          <a:prstGeom prst="rect">
            <a:avLst/>
          </a:prstGeom>
          <a:noFill/>
        </p:spPr>
        <p:txBody>
          <a:bodyPr wrap="square" lIns="0" tIns="0" rIns="0" bIns="0" rtlCol="0">
            <a:spAutoFit/>
          </a:bodyPr>
          <a:lstStyle/>
          <a:p>
            <a:pPr>
              <a:lnSpc>
                <a:spcPct val="110000"/>
              </a:lnSpc>
            </a:pPr>
            <a:r>
              <a:rPr lang="en-US" sz="1250" b="1" i="0" dirty="0">
                <a:solidFill>
                  <a:schemeClr val="tx1"/>
                </a:solidFill>
                <a:latin typeface="Aptos SemiBold" panose="020B0004020202020204" pitchFamily="34" charset="0"/>
              </a:rPr>
              <a:t>Text formatting</a:t>
            </a:r>
          </a:p>
          <a:p>
            <a:pPr>
              <a:lnSpc>
                <a:spcPct val="110000"/>
              </a:lnSpc>
            </a:pPr>
            <a:r>
              <a:rPr lang="en-US" sz="1250" dirty="0">
                <a:solidFill>
                  <a:schemeClr val="tx1"/>
                </a:solidFill>
              </a:rPr>
              <a:t>When you begin typing into a placeholder, the default text is set to Aptos Light 12.5pt. To change this to a bulleted list, select the sentence and </a:t>
            </a:r>
            <a:r>
              <a:rPr lang="en-US" sz="1250" b="1" i="0" dirty="0">
                <a:solidFill>
                  <a:schemeClr val="tx1"/>
                </a:solidFill>
                <a:latin typeface="Aptos SemiBold" panose="020B0004020202020204" pitchFamily="34" charset="0"/>
              </a:rPr>
              <a:t>press the Tab key</a:t>
            </a:r>
            <a:r>
              <a:rPr lang="en-US" sz="1250" dirty="0">
                <a:solidFill>
                  <a:schemeClr val="tx1"/>
                </a:solidFill>
              </a:rPr>
              <a:t>. This will change the text hierarchy to bullets. Tab again for sub-heading and then 16pt text. There are 8 levels of text in total. To cycle back through the hierarchy, select the text and </a:t>
            </a:r>
            <a:r>
              <a:rPr lang="en-US" sz="1250" b="1" i="0" dirty="0">
                <a:solidFill>
                  <a:schemeClr val="tx1"/>
                </a:solidFill>
                <a:latin typeface="Aptos SemiBold" panose="020B0004020202020204" pitchFamily="34" charset="0"/>
              </a:rPr>
              <a:t>press the Tab and Shift keys together</a:t>
            </a:r>
            <a:r>
              <a:rPr lang="en-US" sz="1250" dirty="0">
                <a:solidFill>
                  <a:schemeClr val="tx1"/>
                </a:solidFill>
              </a:rPr>
              <a:t>.  </a:t>
            </a:r>
          </a:p>
          <a:p>
            <a:pPr>
              <a:lnSpc>
                <a:spcPct val="110000"/>
              </a:lnSpc>
            </a:pPr>
            <a:endParaRPr lang="en-US" sz="1250" dirty="0">
              <a:solidFill>
                <a:schemeClr val="tx1"/>
              </a:solidFill>
            </a:endParaRPr>
          </a:p>
          <a:p>
            <a:pPr>
              <a:lnSpc>
                <a:spcPct val="110000"/>
              </a:lnSpc>
            </a:pPr>
            <a:r>
              <a:rPr lang="en-US" sz="1250" dirty="0">
                <a:solidFill>
                  <a:schemeClr val="tx1"/>
                </a:solidFill>
              </a:rPr>
              <a:t>To change text formatting to </a:t>
            </a:r>
            <a:r>
              <a:rPr lang="en-US" sz="1250" b="1" i="0" dirty="0">
                <a:solidFill>
                  <a:schemeClr val="tx1"/>
                </a:solidFill>
                <a:latin typeface="Aptos SemiBold" panose="020B0004020202020204" pitchFamily="34" charset="0"/>
              </a:rPr>
              <a:t>bold</a:t>
            </a:r>
            <a:r>
              <a:rPr lang="en-US" sz="1250" dirty="0">
                <a:solidFill>
                  <a:schemeClr val="tx1"/>
                </a:solidFill>
              </a:rPr>
              <a:t>, choose the SemiBold option from the font collections drop down menu in the Home tab.  </a:t>
            </a:r>
          </a:p>
        </p:txBody>
      </p:sp>
      <p:sp>
        <p:nvSpPr>
          <p:cNvPr id="13" name="TextBox 12">
            <a:extLst>
              <a:ext uri="{FF2B5EF4-FFF2-40B4-BE49-F238E27FC236}">
                <a16:creationId xmlns:a16="http://schemas.microsoft.com/office/drawing/2014/main" id="{0327E809-66A4-CDA8-22BC-0FE6E5921892}"/>
              </a:ext>
            </a:extLst>
          </p:cNvPr>
          <p:cNvSpPr txBox="1"/>
          <p:nvPr userDrawn="1"/>
        </p:nvSpPr>
        <p:spPr>
          <a:xfrm>
            <a:off x="8008808" y="3209924"/>
            <a:ext cx="3154492" cy="2530629"/>
          </a:xfrm>
          <a:prstGeom prst="rect">
            <a:avLst/>
          </a:prstGeom>
          <a:noFill/>
        </p:spPr>
        <p:txBody>
          <a:bodyPr wrap="square" lIns="0" tIns="0" rIns="0" bIns="0" rtlCol="0">
            <a:spAutoFit/>
          </a:bodyPr>
          <a:lstStyle/>
          <a:p>
            <a:pPr>
              <a:lnSpc>
                <a:spcPct val="110000"/>
              </a:lnSpc>
            </a:pPr>
            <a:r>
              <a:rPr lang="en-US" sz="1250" b="1" i="0" dirty="0">
                <a:solidFill>
                  <a:schemeClr val="tx1"/>
                </a:solidFill>
                <a:latin typeface="Aptos SemiBold" panose="020B0004020202020204" pitchFamily="34" charset="0"/>
              </a:rPr>
              <a:t>Guides</a:t>
            </a:r>
          </a:p>
          <a:p>
            <a:pPr>
              <a:lnSpc>
                <a:spcPct val="110000"/>
              </a:lnSpc>
            </a:pPr>
            <a:r>
              <a:rPr lang="en-US" sz="1250" dirty="0">
                <a:solidFill>
                  <a:schemeClr val="tx1"/>
                </a:solidFill>
              </a:rPr>
              <a:t>Automatic guides have been set for each slide layout. Outer guides remain constant on all slides, whilst inner column guides change depending on the slide layout you choose. Please align all content to these.</a:t>
            </a:r>
          </a:p>
          <a:p>
            <a:pPr>
              <a:lnSpc>
                <a:spcPct val="110000"/>
              </a:lnSpc>
            </a:pPr>
            <a:endParaRPr lang="en-US" sz="1250" dirty="0">
              <a:solidFill>
                <a:schemeClr val="tx1"/>
              </a:solidFill>
            </a:endParaRPr>
          </a:p>
          <a:p>
            <a:pPr>
              <a:lnSpc>
                <a:spcPct val="110000"/>
              </a:lnSpc>
            </a:pPr>
            <a:r>
              <a:rPr lang="en-US" sz="1250" b="1" i="0" dirty="0">
                <a:solidFill>
                  <a:schemeClr val="tx1"/>
                </a:solidFill>
                <a:latin typeface="Aptos SemiBold" panose="020B0004020202020204" pitchFamily="34" charset="0"/>
              </a:rPr>
              <a:t>Resetting the layout</a:t>
            </a:r>
          </a:p>
          <a:p>
            <a:pPr>
              <a:lnSpc>
                <a:spcPct val="110000"/>
              </a:lnSpc>
            </a:pPr>
            <a:r>
              <a:rPr lang="en-US" sz="1250" dirty="0">
                <a:solidFill>
                  <a:schemeClr val="tx1"/>
                </a:solidFill>
              </a:rPr>
              <a:t>If you copy and paste content from other presentations, it can sometimes carry with it residual formatting. To remove this, select </a:t>
            </a:r>
            <a:r>
              <a:rPr lang="en-US" sz="1250" b="1" i="0" dirty="0">
                <a:solidFill>
                  <a:schemeClr val="tx1"/>
                </a:solidFill>
                <a:latin typeface="Aptos SemiBold" panose="020B0004020202020204" pitchFamily="34" charset="0"/>
              </a:rPr>
              <a:t>Reset</a:t>
            </a:r>
            <a:r>
              <a:rPr lang="en-US" sz="1250" b="1" dirty="0">
                <a:solidFill>
                  <a:schemeClr val="tx1"/>
                </a:solidFill>
              </a:rPr>
              <a:t> </a:t>
            </a:r>
            <a:r>
              <a:rPr lang="en-US" sz="1250" dirty="0">
                <a:solidFill>
                  <a:schemeClr val="tx1"/>
                </a:solidFill>
              </a:rPr>
              <a:t>from the Home tab in the ribbon. </a:t>
            </a:r>
          </a:p>
        </p:txBody>
      </p:sp>
      <p:sp>
        <p:nvSpPr>
          <p:cNvPr id="15" name="Title 1">
            <a:extLst>
              <a:ext uri="{FF2B5EF4-FFF2-40B4-BE49-F238E27FC236}">
                <a16:creationId xmlns:a16="http://schemas.microsoft.com/office/drawing/2014/main" id="{DCD628DB-1C05-4EC1-8DE6-96306185DC3A}"/>
              </a:ext>
            </a:extLst>
          </p:cNvPr>
          <p:cNvSpPr txBox="1">
            <a:spLocks/>
          </p:cNvSpPr>
          <p:nvPr userDrawn="1"/>
        </p:nvSpPr>
        <p:spPr>
          <a:xfrm>
            <a:off x="825500" y="776288"/>
            <a:ext cx="10541000" cy="726447"/>
          </a:xfrm>
          <a:prstGeom prst="rect">
            <a:avLst/>
          </a:prstGeom>
        </p:spPr>
        <p:txBody>
          <a:bodyPr vert="horz" lIns="0" tIns="72000" rIns="0" bIns="0" rtlCol="0" anchor="t" anchorCtr="0">
            <a:noAutofit/>
          </a:bodyPr>
          <a:lstStyle>
            <a:lvl1pPr algn="l" defTabSz="914400" rtl="0" eaLnBrk="1" latinLnBrk="0" hangingPunct="1">
              <a:lnSpc>
                <a:spcPct val="90000"/>
              </a:lnSpc>
              <a:spcBef>
                <a:spcPct val="0"/>
              </a:spcBef>
              <a:buNone/>
              <a:defRPr sz="3600" b="1" kern="1200" cap="all" spc="500" baseline="0">
                <a:solidFill>
                  <a:schemeClr val="tx1"/>
                </a:solidFill>
                <a:latin typeface="+mj-lt"/>
                <a:ea typeface="+mj-ea"/>
                <a:cs typeface="+mj-cs"/>
              </a:defRPr>
            </a:lvl1pPr>
          </a:lstStyle>
          <a:p>
            <a:r>
              <a:rPr lang="en-GB" b="1" dirty="0">
                <a:latin typeface="+mj-lt"/>
              </a:rPr>
              <a:t>Template user guide</a:t>
            </a:r>
          </a:p>
        </p:txBody>
      </p:sp>
      <p:sp>
        <p:nvSpPr>
          <p:cNvPr id="24" name="Rounded Rectangle 23">
            <a:extLst>
              <a:ext uri="{FF2B5EF4-FFF2-40B4-BE49-F238E27FC236}">
                <a16:creationId xmlns:a16="http://schemas.microsoft.com/office/drawing/2014/main" id="{903B9435-5FA9-B478-BF1B-EC51BAD658C4}"/>
              </a:ext>
            </a:extLst>
          </p:cNvPr>
          <p:cNvSpPr/>
          <p:nvPr userDrawn="1"/>
        </p:nvSpPr>
        <p:spPr>
          <a:xfrm>
            <a:off x="825500" y="2695575"/>
            <a:ext cx="3098107" cy="3548584"/>
          </a:xfrm>
          <a:prstGeom prst="roundRect">
            <a:avLst>
              <a:gd name="adj" fmla="val 3662"/>
            </a:avLst>
          </a:prstGeom>
          <a:solidFill>
            <a:schemeClr val="bg1"/>
          </a:solidFill>
          <a:ln>
            <a:noFill/>
          </a:ln>
          <a:effectLst>
            <a:outerShdw blurRad="50800" dist="38100" dir="2700000" algn="tl"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E252FF61-7B8F-D812-64CD-3C78E90A250B}"/>
              </a:ext>
            </a:extLst>
          </p:cNvPr>
          <p:cNvGrpSpPr/>
          <p:nvPr userDrawn="1"/>
        </p:nvGrpSpPr>
        <p:grpSpPr>
          <a:xfrm>
            <a:off x="7997191" y="2416356"/>
            <a:ext cx="2042159" cy="755600"/>
            <a:chOff x="8024949" y="2577736"/>
            <a:chExt cx="2177142" cy="805544"/>
          </a:xfrm>
        </p:grpSpPr>
        <p:sp>
          <p:nvSpPr>
            <p:cNvPr id="20" name="Round Same-side Corner of Rectangle 19">
              <a:extLst>
                <a:ext uri="{FF2B5EF4-FFF2-40B4-BE49-F238E27FC236}">
                  <a16:creationId xmlns:a16="http://schemas.microsoft.com/office/drawing/2014/main" id="{DD9A3B4B-8F29-200C-1EC8-C08DE54DC499}"/>
                </a:ext>
              </a:extLst>
            </p:cNvPr>
            <p:cNvSpPr/>
            <p:nvPr userDrawn="1"/>
          </p:nvSpPr>
          <p:spPr>
            <a:xfrm>
              <a:off x="8038011" y="2577736"/>
              <a:ext cx="2085703" cy="757647"/>
            </a:xfrm>
            <a:prstGeom prst="round2SameRect">
              <a:avLst/>
            </a:prstGeom>
            <a:gradFill>
              <a:gsLst>
                <a:gs pos="88000">
                  <a:schemeClr val="bg1"/>
                </a:gs>
                <a:gs pos="100000">
                  <a:srgbClr val="F9F4EE"/>
                </a:gs>
              </a:gsLst>
              <a:lin ang="5400000" scaled="1"/>
            </a:gradFill>
            <a:ln>
              <a:noFill/>
            </a:ln>
            <a:effectLst>
              <a:outerShdw blurRad="50800" dist="38100" dir="2700000" algn="tl"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19583716-657A-C731-2C9A-1D747D7E07D5}"/>
                </a:ext>
              </a:extLst>
            </p:cNvPr>
            <p:cNvPicPr>
              <a:picLocks noChangeAspect="1"/>
            </p:cNvPicPr>
            <p:nvPr userDrawn="1"/>
          </p:nvPicPr>
          <p:blipFill rotWithShape="1">
            <a:blip r:embed="rId2"/>
            <a:srcRect l="1257" t="1705" r="1754" b="83420"/>
            <a:stretch/>
          </p:blipFill>
          <p:spPr>
            <a:xfrm>
              <a:off x="8077199" y="2628823"/>
              <a:ext cx="2002972" cy="547286"/>
            </a:xfrm>
            <a:prstGeom prst="rect">
              <a:avLst/>
            </a:prstGeom>
          </p:spPr>
        </p:pic>
        <p:sp>
          <p:nvSpPr>
            <p:cNvPr id="22" name="Rectangle 21">
              <a:extLst>
                <a:ext uri="{FF2B5EF4-FFF2-40B4-BE49-F238E27FC236}">
                  <a16:creationId xmlns:a16="http://schemas.microsoft.com/office/drawing/2014/main" id="{946F38D4-8ECE-906E-FFBC-B2B03A7B59E2}"/>
                </a:ext>
              </a:extLst>
            </p:cNvPr>
            <p:cNvSpPr/>
            <p:nvPr userDrawn="1"/>
          </p:nvSpPr>
          <p:spPr>
            <a:xfrm>
              <a:off x="8024949" y="3030584"/>
              <a:ext cx="2177142" cy="352696"/>
            </a:xfrm>
            <a:prstGeom prst="rect">
              <a:avLst/>
            </a:prstGeom>
            <a:gradFill>
              <a:gsLst>
                <a:gs pos="15000">
                  <a:srgbClr val="F9F4EE">
                    <a:alpha val="0"/>
                  </a:srgbClr>
                </a:gs>
                <a:gs pos="87000">
                  <a:srgbClr val="F9F4E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05960514-44F3-56D2-E132-E337225C007F}"/>
              </a:ext>
            </a:extLst>
          </p:cNvPr>
          <p:cNvPicPr>
            <a:picLocks noChangeAspect="1"/>
          </p:cNvPicPr>
          <p:nvPr userDrawn="1"/>
        </p:nvPicPr>
        <p:blipFill rotWithShape="1">
          <a:blip r:embed="rId3"/>
          <a:srcRect l="243" t="699" r="2273"/>
          <a:stretch/>
        </p:blipFill>
        <p:spPr>
          <a:xfrm>
            <a:off x="945188" y="2839627"/>
            <a:ext cx="2886180" cy="3361979"/>
          </a:xfrm>
          <a:prstGeom prst="rect">
            <a:avLst/>
          </a:prstGeom>
        </p:spPr>
      </p:pic>
    </p:spTree>
    <p:extLst>
      <p:ext uri="{BB962C8B-B14F-4D97-AF65-F5344CB8AC3E}">
        <p14:creationId xmlns:p14="http://schemas.microsoft.com/office/powerpoint/2010/main" val="2171451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584A14-04D6-B220-E66B-9AC4A69AF2A2}"/>
              </a:ext>
            </a:extLst>
          </p:cNvPr>
          <p:cNvSpPr>
            <a:spLocks noGrp="1"/>
          </p:cNvSpPr>
          <p:nvPr>
            <p:ph type="title"/>
          </p:nvPr>
        </p:nvSpPr>
        <p:spPr/>
        <p:txBody>
          <a:bodyPr/>
          <a:lstStyle>
            <a:lvl1pPr>
              <a:defRPr b="1">
                <a:latin typeface="+mj-lt"/>
              </a:defRPr>
            </a:lvl1pPr>
          </a:lstStyle>
          <a:p>
            <a:r>
              <a:rPr lang="en-US"/>
              <a:t>Click to edit Master title style</a:t>
            </a:r>
            <a:endParaRPr lang="en-US" dirty="0"/>
          </a:p>
        </p:txBody>
      </p:sp>
      <p:sp>
        <p:nvSpPr>
          <p:cNvPr id="3" name="Text Placeholder 5">
            <a:extLst>
              <a:ext uri="{FF2B5EF4-FFF2-40B4-BE49-F238E27FC236}">
                <a16:creationId xmlns:a16="http://schemas.microsoft.com/office/drawing/2014/main" id="{62197070-2376-1339-3122-72D5C9E79D85}"/>
              </a:ext>
            </a:extLst>
          </p:cNvPr>
          <p:cNvSpPr>
            <a:spLocks noGrp="1"/>
          </p:cNvSpPr>
          <p:nvPr>
            <p:ph type="body" sz="quarter" idx="15" hasCustomPrompt="1"/>
          </p:nvPr>
        </p:nvSpPr>
        <p:spPr>
          <a:xfrm>
            <a:off x="825500" y="1592263"/>
            <a:ext cx="10541000" cy="573763"/>
          </a:xfrm>
          <a:noFill/>
        </p:spPr>
        <p:txBody>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p>
          <a:p>
            <a:pPr lvl="1"/>
            <a:endParaRPr lang="en-US" dirty="0"/>
          </a:p>
        </p:txBody>
      </p:sp>
    </p:spTree>
    <p:extLst>
      <p:ext uri="{BB962C8B-B14F-4D97-AF65-F5344CB8AC3E}">
        <p14:creationId xmlns:p14="http://schemas.microsoft.com/office/powerpoint/2010/main" val="1697789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4" pos="2626" userDrawn="1">
          <p15:clr>
            <a:srgbClr val="FBAE40"/>
          </p15:clr>
        </p15:guide>
        <p15:guide id="5" pos="2786" userDrawn="1">
          <p15:clr>
            <a:srgbClr val="FBAE40"/>
          </p15:clr>
        </p15:guide>
        <p15:guide id="6" pos="4893" userDrawn="1">
          <p15:clr>
            <a:srgbClr val="FBAE40"/>
          </p15:clr>
        </p15:guide>
        <p15:guide id="7" pos="5053" userDrawn="1">
          <p15:clr>
            <a:srgbClr val="FBAE40"/>
          </p15:clr>
        </p15:guide>
        <p15:guide id="8" orient="horz" pos="100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Column Text A">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584A14-04D6-B220-E66B-9AC4A69AF2A2}"/>
              </a:ext>
            </a:extLst>
          </p:cNvPr>
          <p:cNvSpPr>
            <a:spLocks noGrp="1"/>
          </p:cNvSpPr>
          <p:nvPr>
            <p:ph type="title"/>
          </p:nvPr>
        </p:nvSpPr>
        <p:spPr/>
        <p:txBody>
          <a:bodyPr/>
          <a:lstStyle>
            <a:lvl1pPr>
              <a:defRPr lang="en-GB" sz="3600" b="1" i="0" kern="1200" cap="all" spc="500" baseline="0">
                <a:solidFill>
                  <a:schemeClr val="tx1"/>
                </a:solidFill>
                <a:latin typeface="+mj-lt"/>
                <a:ea typeface="+mj-ea"/>
                <a:cs typeface="+mj-cs"/>
              </a:defRPr>
            </a:lvl1p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E33E15C7-F020-3E4D-3FA0-5ABBEC9BC996}"/>
              </a:ext>
            </a:extLst>
          </p:cNvPr>
          <p:cNvSpPr>
            <a:spLocks noGrp="1"/>
          </p:cNvSpPr>
          <p:nvPr>
            <p:ph type="body" sz="quarter" idx="17"/>
          </p:nvPr>
        </p:nvSpPr>
        <p:spPr>
          <a:xfrm>
            <a:off x="825499" y="2406701"/>
            <a:ext cx="3343275" cy="36063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4">
            <a:extLst>
              <a:ext uri="{FF2B5EF4-FFF2-40B4-BE49-F238E27FC236}">
                <a16:creationId xmlns:a16="http://schemas.microsoft.com/office/drawing/2014/main" id="{6DE8830F-F0F8-F818-6766-4D77179B954A}"/>
              </a:ext>
            </a:extLst>
          </p:cNvPr>
          <p:cNvSpPr>
            <a:spLocks noGrp="1"/>
          </p:cNvSpPr>
          <p:nvPr>
            <p:ph type="body" sz="quarter" idx="19"/>
          </p:nvPr>
        </p:nvSpPr>
        <p:spPr>
          <a:xfrm>
            <a:off x="4422774" y="2406701"/>
            <a:ext cx="3344863" cy="36063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4">
            <a:extLst>
              <a:ext uri="{FF2B5EF4-FFF2-40B4-BE49-F238E27FC236}">
                <a16:creationId xmlns:a16="http://schemas.microsoft.com/office/drawing/2014/main" id="{B88DE7E4-2BD2-41E0-36C8-719A20AB773A}"/>
              </a:ext>
            </a:extLst>
          </p:cNvPr>
          <p:cNvSpPr>
            <a:spLocks noGrp="1"/>
          </p:cNvSpPr>
          <p:nvPr>
            <p:ph type="body" sz="quarter" idx="22"/>
          </p:nvPr>
        </p:nvSpPr>
        <p:spPr>
          <a:xfrm>
            <a:off x="8021638" y="2406701"/>
            <a:ext cx="3344862" cy="36063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5">
            <a:extLst>
              <a:ext uri="{FF2B5EF4-FFF2-40B4-BE49-F238E27FC236}">
                <a16:creationId xmlns:a16="http://schemas.microsoft.com/office/drawing/2014/main" id="{62197070-2376-1339-3122-72D5C9E79D85}"/>
              </a:ext>
            </a:extLst>
          </p:cNvPr>
          <p:cNvSpPr>
            <a:spLocks noGrp="1"/>
          </p:cNvSpPr>
          <p:nvPr>
            <p:ph type="body" sz="quarter" idx="15" hasCustomPrompt="1"/>
          </p:nvPr>
        </p:nvSpPr>
        <p:spPr>
          <a:xfrm>
            <a:off x="825500" y="1592263"/>
            <a:ext cx="10541000" cy="573763"/>
          </a:xfrm>
          <a:noFill/>
        </p:spPr>
        <p:txBody>
          <a:bodyPr/>
          <a:lstStyle>
            <a:lvl1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1pPr>
            <a:lvl2pPr marL="0" indent="0">
              <a:spcBef>
                <a:spcPts val="0"/>
              </a:spcBef>
              <a:spcAft>
                <a:spcPts val="0"/>
              </a:spcAft>
              <a:buNone/>
              <a:defRPr sz="1600" b="0" i="0" cap="all" spc="200" baseline="0">
                <a:solidFill>
                  <a:schemeClr val="tx1"/>
                </a:solidFill>
                <a:latin typeface="Aptos SemiBold" panose="020B0004020202020204" pitchFamily="34" charset="0"/>
              </a:defRPr>
            </a:lvl2pPr>
            <a:lvl3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3pPr>
            <a:lvl4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4pPr>
            <a:lvl5pPr marL="0" indent="0">
              <a:spcBef>
                <a:spcPts val="0"/>
              </a:spcBef>
              <a:spcAft>
                <a:spcPts val="0"/>
              </a:spcAft>
              <a:buNone/>
              <a:defRPr sz="1600" b="0" i="0" cap="all" spc="200" baseline="0">
                <a:solidFill>
                  <a:schemeClr val="tx1"/>
                </a:solidFill>
                <a:latin typeface="Aptos SemiBold" panose="020B0004020202020204" pitchFamily="34" charset="0"/>
              </a:defRPr>
            </a:lvl5pPr>
            <a:lvl6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6pPr>
            <a:lvl7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7pPr>
            <a:lvl8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8pPr>
            <a:lvl9pPr marL="0" indent="0">
              <a:spcBef>
                <a:spcPts val="0"/>
              </a:spcBef>
              <a:spcAft>
                <a:spcPts val="0"/>
              </a:spcAft>
              <a:buFont typeface="Arial" panose="020B0604020202020204" pitchFamily="34" charset="0"/>
              <a:buNone/>
              <a:defRPr sz="1600" b="0" i="0" cap="all" spc="200" baseline="0">
                <a:solidFill>
                  <a:schemeClr val="tx1"/>
                </a:solidFill>
                <a:latin typeface="Aptos SemiBold" panose="020B0004020202020204" pitchFamily="34" charset="0"/>
              </a:defRPr>
            </a:lvl9pPr>
          </a:lstStyle>
          <a:p>
            <a:pPr lvl="0"/>
            <a:r>
              <a:rPr lang="en-GB" dirty="0"/>
              <a:t>Subtitle</a:t>
            </a:r>
          </a:p>
          <a:p>
            <a:pPr lvl="1"/>
            <a:endParaRPr lang="en-US" dirty="0"/>
          </a:p>
        </p:txBody>
      </p:sp>
    </p:spTree>
    <p:extLst>
      <p:ext uri="{BB962C8B-B14F-4D97-AF65-F5344CB8AC3E}">
        <p14:creationId xmlns:p14="http://schemas.microsoft.com/office/powerpoint/2010/main" val="19694193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4" pos="2626" userDrawn="1">
          <p15:clr>
            <a:srgbClr val="FBAE40"/>
          </p15:clr>
        </p15:guide>
        <p15:guide id="5" pos="2786" userDrawn="1">
          <p15:clr>
            <a:srgbClr val="FBAE40"/>
          </p15:clr>
        </p15:guide>
        <p15:guide id="6" pos="4893" userDrawn="1">
          <p15:clr>
            <a:srgbClr val="FBAE40"/>
          </p15:clr>
        </p15:guide>
        <p15:guide id="7" pos="5053" userDrawn="1">
          <p15:clr>
            <a:srgbClr val="FBAE40"/>
          </p15:clr>
        </p15:guide>
        <p15:guide id="8" orient="horz" pos="100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lumn Text B">
    <p:bg>
      <p:bgPr>
        <a:solidFill>
          <a:srgbClr val="F9F4EE"/>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584A14-04D6-B220-E66B-9AC4A69AF2A2}"/>
              </a:ext>
            </a:extLst>
          </p:cNvPr>
          <p:cNvSpPr>
            <a:spLocks noGrp="1"/>
          </p:cNvSpPr>
          <p:nvPr>
            <p:ph type="title"/>
          </p:nvPr>
        </p:nvSpPr>
        <p:spPr/>
        <p:txBody>
          <a:bodyPr/>
          <a:lstStyle>
            <a:lvl1pPr>
              <a:defRPr lang="en-GB" sz="3600" b="1" i="0" kern="1200" cap="all" spc="500" baseline="0">
                <a:solidFill>
                  <a:schemeClr val="tx1"/>
                </a:solidFill>
                <a:latin typeface="+mj-lt"/>
                <a:ea typeface="+mj-ea"/>
                <a:cs typeface="+mj-cs"/>
              </a:defRPr>
            </a:lvl1p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E33E15C7-F020-3E4D-3FA0-5ABBEC9BC996}"/>
              </a:ext>
            </a:extLst>
          </p:cNvPr>
          <p:cNvSpPr>
            <a:spLocks noGrp="1"/>
          </p:cNvSpPr>
          <p:nvPr>
            <p:ph type="body" sz="quarter" idx="17"/>
          </p:nvPr>
        </p:nvSpPr>
        <p:spPr>
          <a:xfrm>
            <a:off x="825499" y="1592263"/>
            <a:ext cx="3343275" cy="4420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4">
            <a:extLst>
              <a:ext uri="{FF2B5EF4-FFF2-40B4-BE49-F238E27FC236}">
                <a16:creationId xmlns:a16="http://schemas.microsoft.com/office/drawing/2014/main" id="{6DE8830F-F0F8-F818-6766-4D77179B954A}"/>
              </a:ext>
            </a:extLst>
          </p:cNvPr>
          <p:cNvSpPr>
            <a:spLocks noGrp="1"/>
          </p:cNvSpPr>
          <p:nvPr>
            <p:ph type="body" sz="quarter" idx="19"/>
          </p:nvPr>
        </p:nvSpPr>
        <p:spPr>
          <a:xfrm>
            <a:off x="4422774" y="1592263"/>
            <a:ext cx="3344863" cy="4420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4">
            <a:extLst>
              <a:ext uri="{FF2B5EF4-FFF2-40B4-BE49-F238E27FC236}">
                <a16:creationId xmlns:a16="http://schemas.microsoft.com/office/drawing/2014/main" id="{B88DE7E4-2BD2-41E0-36C8-719A20AB773A}"/>
              </a:ext>
            </a:extLst>
          </p:cNvPr>
          <p:cNvSpPr>
            <a:spLocks noGrp="1"/>
          </p:cNvSpPr>
          <p:nvPr>
            <p:ph type="body" sz="quarter" idx="22"/>
          </p:nvPr>
        </p:nvSpPr>
        <p:spPr>
          <a:xfrm>
            <a:off x="8021638" y="1592263"/>
            <a:ext cx="3344862" cy="4420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01209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4" pos="2626" userDrawn="1">
          <p15:clr>
            <a:srgbClr val="FBAE40"/>
          </p15:clr>
        </p15:guide>
        <p15:guide id="5" pos="2786" userDrawn="1">
          <p15:clr>
            <a:srgbClr val="FBAE40"/>
          </p15:clr>
        </p15:guide>
        <p15:guide id="6" pos="4893" userDrawn="1">
          <p15:clr>
            <a:srgbClr val="FBAE40"/>
          </p15:clr>
        </p15:guide>
        <p15:guide id="7" pos="5053" userDrawn="1">
          <p15:clr>
            <a:srgbClr val="FBAE40"/>
          </p15:clr>
        </p15:guide>
        <p15:guide id="8" orient="horz" pos="100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 Column Dark">
    <p:bg>
      <p:bgPr>
        <a:solidFill>
          <a:srgbClr val="3C748D"/>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584A14-04D6-B220-E66B-9AC4A69AF2A2}"/>
              </a:ext>
            </a:extLst>
          </p:cNvPr>
          <p:cNvSpPr>
            <a:spLocks noGrp="1"/>
          </p:cNvSpPr>
          <p:nvPr>
            <p:ph type="title"/>
          </p:nvPr>
        </p:nvSpPr>
        <p:spPr/>
        <p:txBody>
          <a:bodyPr/>
          <a:lstStyle>
            <a:lvl1pPr>
              <a:defRPr b="1">
                <a:solidFill>
                  <a:schemeClr val="bg1"/>
                </a:solidFill>
                <a:latin typeface="+mj-lt"/>
              </a:defRPr>
            </a:lvl1pPr>
          </a:lstStyle>
          <a:p>
            <a:r>
              <a:rPr lang="en-US"/>
              <a:t>Click to edit Master title style</a:t>
            </a:r>
            <a:endParaRPr lang="en-US" dirty="0"/>
          </a:p>
        </p:txBody>
      </p:sp>
      <p:sp>
        <p:nvSpPr>
          <p:cNvPr id="2" name="Text Placeholder 7">
            <a:extLst>
              <a:ext uri="{FF2B5EF4-FFF2-40B4-BE49-F238E27FC236}">
                <a16:creationId xmlns:a16="http://schemas.microsoft.com/office/drawing/2014/main" id="{AFABC167-6D5A-999C-F769-B6F3DF927423}"/>
              </a:ext>
            </a:extLst>
          </p:cNvPr>
          <p:cNvSpPr>
            <a:spLocks noGrp="1"/>
          </p:cNvSpPr>
          <p:nvPr>
            <p:ph type="body" sz="quarter" idx="13"/>
          </p:nvPr>
        </p:nvSpPr>
        <p:spPr>
          <a:xfrm>
            <a:off x="825501" y="1592263"/>
            <a:ext cx="3343274" cy="49228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Freeform 2">
            <a:extLst>
              <a:ext uri="{FF2B5EF4-FFF2-40B4-BE49-F238E27FC236}">
                <a16:creationId xmlns:a16="http://schemas.microsoft.com/office/drawing/2014/main" id="{91F42A59-006D-D81F-1C75-3A28A9951C9F}"/>
              </a:ext>
            </a:extLst>
          </p:cNvPr>
          <p:cNvSpPr/>
          <p:nvPr userDrawn="1"/>
        </p:nvSpPr>
        <p:spPr>
          <a:xfrm>
            <a:off x="9831600" y="6180620"/>
            <a:ext cx="1550803" cy="336364"/>
          </a:xfrm>
          <a:custGeom>
            <a:avLst/>
            <a:gdLst>
              <a:gd name="connsiteX0" fmla="*/ 1491956 w 1550803"/>
              <a:gd name="connsiteY0" fmla="*/ 278319 h 336364"/>
              <a:gd name="connsiteX1" fmla="*/ 1484307 w 1550803"/>
              <a:gd name="connsiteY1" fmla="*/ 278627 h 336364"/>
              <a:gd name="connsiteX2" fmla="*/ 1484369 w 1550803"/>
              <a:gd name="connsiteY2" fmla="*/ 278627 h 336364"/>
              <a:gd name="connsiteX3" fmla="*/ 1478324 w 1550803"/>
              <a:gd name="connsiteY3" fmla="*/ 322300 h 336364"/>
              <a:gd name="connsiteX4" fmla="*/ 1485233 w 1550803"/>
              <a:gd name="connsiteY4" fmla="*/ 322485 h 336364"/>
              <a:gd name="connsiteX5" fmla="*/ 1505342 w 1550803"/>
              <a:gd name="connsiteY5" fmla="*/ 292568 h 336364"/>
              <a:gd name="connsiteX6" fmla="*/ 1491956 w 1550803"/>
              <a:gd name="connsiteY6" fmla="*/ 278319 h 336364"/>
              <a:gd name="connsiteX7" fmla="*/ 1334230 w 1550803"/>
              <a:gd name="connsiteY7" fmla="*/ 278195 h 336364"/>
              <a:gd name="connsiteX8" fmla="*/ 1334243 w 1550803"/>
              <a:gd name="connsiteY8" fmla="*/ 278317 h 336364"/>
              <a:gd name="connsiteX9" fmla="*/ 1323620 w 1550803"/>
              <a:gd name="connsiteY9" fmla="*/ 305336 h 336364"/>
              <a:gd name="connsiteX10" fmla="*/ 1337190 w 1550803"/>
              <a:gd name="connsiteY10" fmla="*/ 305336 h 336364"/>
              <a:gd name="connsiteX11" fmla="*/ 1334243 w 1550803"/>
              <a:gd name="connsiteY11" fmla="*/ 278317 h 336364"/>
              <a:gd name="connsiteX12" fmla="*/ 1334291 w 1550803"/>
              <a:gd name="connsiteY12" fmla="*/ 278195 h 336364"/>
              <a:gd name="connsiteX13" fmla="*/ 1187975 w 1550803"/>
              <a:gd name="connsiteY13" fmla="*/ 278195 h 336364"/>
              <a:gd name="connsiteX14" fmla="*/ 1187988 w 1550803"/>
              <a:gd name="connsiteY14" fmla="*/ 278319 h 336364"/>
              <a:gd name="connsiteX15" fmla="*/ 1177366 w 1550803"/>
              <a:gd name="connsiteY15" fmla="*/ 305336 h 336364"/>
              <a:gd name="connsiteX16" fmla="*/ 1190936 w 1550803"/>
              <a:gd name="connsiteY16" fmla="*/ 305336 h 336364"/>
              <a:gd name="connsiteX17" fmla="*/ 1187988 w 1550803"/>
              <a:gd name="connsiteY17" fmla="*/ 278319 h 336364"/>
              <a:gd name="connsiteX18" fmla="*/ 1188037 w 1550803"/>
              <a:gd name="connsiteY18" fmla="*/ 278195 h 336364"/>
              <a:gd name="connsiteX19" fmla="*/ 1387648 w 1550803"/>
              <a:gd name="connsiteY19" fmla="*/ 265735 h 336364"/>
              <a:gd name="connsiteX20" fmla="*/ 1405228 w 1550803"/>
              <a:gd name="connsiteY20" fmla="*/ 265735 h 336364"/>
              <a:gd name="connsiteX21" fmla="*/ 1423671 w 1550803"/>
              <a:gd name="connsiteY21" fmla="*/ 307619 h 336364"/>
              <a:gd name="connsiteX22" fmla="*/ 1424288 w 1550803"/>
              <a:gd name="connsiteY22" fmla="*/ 297749 h 336364"/>
              <a:gd name="connsiteX23" fmla="*/ 1428791 w 1550803"/>
              <a:gd name="connsiteY23" fmla="*/ 265735 h 336364"/>
              <a:gd name="connsiteX24" fmla="*/ 1445446 w 1550803"/>
              <a:gd name="connsiteY24" fmla="*/ 265735 h 336364"/>
              <a:gd name="connsiteX25" fmla="*/ 1435823 w 1550803"/>
              <a:gd name="connsiteY25" fmla="*/ 335068 h 336364"/>
              <a:gd name="connsiteX26" fmla="*/ 1418305 w 1550803"/>
              <a:gd name="connsiteY26" fmla="*/ 335068 h 336364"/>
              <a:gd name="connsiteX27" fmla="*/ 1399861 w 1550803"/>
              <a:gd name="connsiteY27" fmla="*/ 293184 h 336364"/>
              <a:gd name="connsiteX28" fmla="*/ 1399368 w 1550803"/>
              <a:gd name="connsiteY28" fmla="*/ 301574 h 336364"/>
              <a:gd name="connsiteX29" fmla="*/ 1394680 w 1550803"/>
              <a:gd name="connsiteY29" fmla="*/ 335068 h 336364"/>
              <a:gd name="connsiteX30" fmla="*/ 1377840 w 1550803"/>
              <a:gd name="connsiteY30" fmla="*/ 335068 h 336364"/>
              <a:gd name="connsiteX31" fmla="*/ 1323990 w 1550803"/>
              <a:gd name="connsiteY31" fmla="*/ 265735 h 336364"/>
              <a:gd name="connsiteX32" fmla="*/ 1347800 w 1550803"/>
              <a:gd name="connsiteY32" fmla="*/ 265735 h 336364"/>
              <a:gd name="connsiteX33" fmla="*/ 1358471 w 1550803"/>
              <a:gd name="connsiteY33" fmla="*/ 335068 h 336364"/>
              <a:gd name="connsiteX34" fmla="*/ 1340521 w 1550803"/>
              <a:gd name="connsiteY34" fmla="*/ 335068 h 336364"/>
              <a:gd name="connsiteX35" fmla="*/ 1338733 w 1550803"/>
              <a:gd name="connsiteY35" fmla="*/ 319215 h 336364"/>
              <a:gd name="connsiteX36" fmla="*/ 1318130 w 1550803"/>
              <a:gd name="connsiteY36" fmla="*/ 319215 h 336364"/>
              <a:gd name="connsiteX37" fmla="*/ 1311962 w 1550803"/>
              <a:gd name="connsiteY37" fmla="*/ 335068 h 336364"/>
              <a:gd name="connsiteX38" fmla="*/ 1293703 w 1550803"/>
              <a:gd name="connsiteY38" fmla="*/ 335068 h 336364"/>
              <a:gd name="connsiteX39" fmla="*/ 1241148 w 1550803"/>
              <a:gd name="connsiteY39" fmla="*/ 265735 h 336364"/>
              <a:gd name="connsiteX40" fmla="*/ 1258419 w 1550803"/>
              <a:gd name="connsiteY40" fmla="*/ 265735 h 336364"/>
              <a:gd name="connsiteX41" fmla="*/ 1251881 w 1550803"/>
              <a:gd name="connsiteY41" fmla="*/ 312122 h 336364"/>
              <a:gd name="connsiteX42" fmla="*/ 1251696 w 1550803"/>
              <a:gd name="connsiteY42" fmla="*/ 314589 h 336364"/>
              <a:gd name="connsiteX43" fmla="*/ 1263601 w 1550803"/>
              <a:gd name="connsiteY43" fmla="*/ 322484 h 336364"/>
              <a:gd name="connsiteX44" fmla="*/ 1275938 w 1550803"/>
              <a:gd name="connsiteY44" fmla="*/ 321004 h 336364"/>
              <a:gd name="connsiteX45" fmla="*/ 1273964 w 1550803"/>
              <a:gd name="connsiteY45" fmla="*/ 334698 h 336364"/>
              <a:gd name="connsiteX46" fmla="*/ 1259715 w 1550803"/>
              <a:gd name="connsiteY46" fmla="*/ 336363 h 336364"/>
              <a:gd name="connsiteX47" fmla="*/ 1234239 w 1550803"/>
              <a:gd name="connsiteY47" fmla="*/ 317303 h 336364"/>
              <a:gd name="connsiteX48" fmla="*/ 1234609 w 1550803"/>
              <a:gd name="connsiteY48" fmla="*/ 312122 h 336364"/>
              <a:gd name="connsiteX49" fmla="*/ 1177736 w 1550803"/>
              <a:gd name="connsiteY49" fmla="*/ 265735 h 336364"/>
              <a:gd name="connsiteX50" fmla="*/ 1201546 w 1550803"/>
              <a:gd name="connsiteY50" fmla="*/ 265735 h 336364"/>
              <a:gd name="connsiteX51" fmla="*/ 1212217 w 1550803"/>
              <a:gd name="connsiteY51" fmla="*/ 335068 h 336364"/>
              <a:gd name="connsiteX52" fmla="*/ 1194267 w 1550803"/>
              <a:gd name="connsiteY52" fmla="*/ 335068 h 336364"/>
              <a:gd name="connsiteX53" fmla="*/ 1192479 w 1550803"/>
              <a:gd name="connsiteY53" fmla="*/ 319215 h 336364"/>
              <a:gd name="connsiteX54" fmla="*/ 1171876 w 1550803"/>
              <a:gd name="connsiteY54" fmla="*/ 319215 h 336364"/>
              <a:gd name="connsiteX55" fmla="*/ 1165707 w 1550803"/>
              <a:gd name="connsiteY55" fmla="*/ 335068 h 336364"/>
              <a:gd name="connsiteX56" fmla="*/ 1147449 w 1550803"/>
              <a:gd name="connsiteY56" fmla="*/ 335068 h 336364"/>
              <a:gd name="connsiteX57" fmla="*/ 1012361 w 1550803"/>
              <a:gd name="connsiteY57" fmla="*/ 265735 h 336364"/>
              <a:gd name="connsiteX58" fmla="*/ 1063065 w 1550803"/>
              <a:gd name="connsiteY58" fmla="*/ 265735 h 336364"/>
              <a:gd name="connsiteX59" fmla="*/ 1061153 w 1550803"/>
              <a:gd name="connsiteY59" fmla="*/ 279861 h 336364"/>
              <a:gd name="connsiteX60" fmla="*/ 1025006 w 1550803"/>
              <a:gd name="connsiteY60" fmla="*/ 321127 h 336364"/>
              <a:gd name="connsiteX61" fmla="*/ 1056033 w 1550803"/>
              <a:gd name="connsiteY61" fmla="*/ 321127 h 336364"/>
              <a:gd name="connsiteX62" fmla="*/ 1053998 w 1550803"/>
              <a:gd name="connsiteY62" fmla="*/ 335068 h 336364"/>
              <a:gd name="connsiteX63" fmla="*/ 1001628 w 1550803"/>
              <a:gd name="connsiteY63" fmla="*/ 335068 h 336364"/>
              <a:gd name="connsiteX64" fmla="*/ 1003725 w 1550803"/>
              <a:gd name="connsiteY64" fmla="*/ 321004 h 336364"/>
              <a:gd name="connsiteX65" fmla="*/ 1040119 w 1550803"/>
              <a:gd name="connsiteY65" fmla="*/ 279676 h 336364"/>
              <a:gd name="connsiteX66" fmla="*/ 1010449 w 1550803"/>
              <a:gd name="connsiteY66" fmla="*/ 279676 h 336364"/>
              <a:gd name="connsiteX67" fmla="*/ 862530 w 1550803"/>
              <a:gd name="connsiteY67" fmla="*/ 265735 h 336364"/>
              <a:gd name="connsiteX68" fmla="*/ 880603 w 1550803"/>
              <a:gd name="connsiteY68" fmla="*/ 265735 h 336364"/>
              <a:gd name="connsiteX69" fmla="*/ 883071 w 1550803"/>
              <a:gd name="connsiteY69" fmla="*/ 307927 h 336364"/>
              <a:gd name="connsiteX70" fmla="*/ 882886 w 1550803"/>
              <a:gd name="connsiteY70" fmla="*/ 318537 h 336364"/>
              <a:gd name="connsiteX71" fmla="*/ 885970 w 1550803"/>
              <a:gd name="connsiteY71" fmla="*/ 307927 h 336364"/>
              <a:gd name="connsiteX72" fmla="*/ 899294 w 1550803"/>
              <a:gd name="connsiteY72" fmla="*/ 269436 h 336364"/>
              <a:gd name="connsiteX73" fmla="*/ 916689 w 1550803"/>
              <a:gd name="connsiteY73" fmla="*/ 269436 h 336364"/>
              <a:gd name="connsiteX74" fmla="*/ 919403 w 1550803"/>
              <a:gd name="connsiteY74" fmla="*/ 307927 h 336364"/>
              <a:gd name="connsiteX75" fmla="*/ 919218 w 1550803"/>
              <a:gd name="connsiteY75" fmla="*/ 318290 h 336364"/>
              <a:gd name="connsiteX76" fmla="*/ 922425 w 1550803"/>
              <a:gd name="connsiteY76" fmla="*/ 307927 h 336364"/>
              <a:gd name="connsiteX77" fmla="*/ 936304 w 1550803"/>
              <a:gd name="connsiteY77" fmla="*/ 265735 h 336364"/>
              <a:gd name="connsiteX78" fmla="*/ 954686 w 1550803"/>
              <a:gd name="connsiteY78" fmla="*/ 265735 h 336364"/>
              <a:gd name="connsiteX79" fmla="*/ 929396 w 1550803"/>
              <a:gd name="connsiteY79" fmla="*/ 335068 h 336364"/>
              <a:gd name="connsiteX80" fmla="*/ 908855 w 1550803"/>
              <a:gd name="connsiteY80" fmla="*/ 335068 h 336364"/>
              <a:gd name="connsiteX81" fmla="*/ 904845 w 1550803"/>
              <a:gd name="connsiteY81" fmla="*/ 299723 h 336364"/>
              <a:gd name="connsiteX82" fmla="*/ 904660 w 1550803"/>
              <a:gd name="connsiteY82" fmla="*/ 293678 h 336364"/>
              <a:gd name="connsiteX83" fmla="*/ 902686 w 1550803"/>
              <a:gd name="connsiteY83" fmla="*/ 299723 h 336364"/>
              <a:gd name="connsiteX84" fmla="*/ 888992 w 1550803"/>
              <a:gd name="connsiteY84" fmla="*/ 335068 h 336364"/>
              <a:gd name="connsiteX85" fmla="*/ 868513 w 1550803"/>
              <a:gd name="connsiteY85" fmla="*/ 335068 h 336364"/>
              <a:gd name="connsiteX86" fmla="*/ 713871 w 1550803"/>
              <a:gd name="connsiteY86" fmla="*/ 265735 h 336364"/>
              <a:gd name="connsiteX87" fmla="*/ 731513 w 1550803"/>
              <a:gd name="connsiteY87" fmla="*/ 265735 h 336364"/>
              <a:gd name="connsiteX88" fmla="*/ 749956 w 1550803"/>
              <a:gd name="connsiteY88" fmla="*/ 307619 h 336364"/>
              <a:gd name="connsiteX89" fmla="*/ 750512 w 1550803"/>
              <a:gd name="connsiteY89" fmla="*/ 297749 h 336364"/>
              <a:gd name="connsiteX90" fmla="*/ 755014 w 1550803"/>
              <a:gd name="connsiteY90" fmla="*/ 265735 h 336364"/>
              <a:gd name="connsiteX91" fmla="*/ 771731 w 1550803"/>
              <a:gd name="connsiteY91" fmla="*/ 265735 h 336364"/>
              <a:gd name="connsiteX92" fmla="*/ 762046 w 1550803"/>
              <a:gd name="connsiteY92" fmla="*/ 335068 h 336364"/>
              <a:gd name="connsiteX93" fmla="*/ 744590 w 1550803"/>
              <a:gd name="connsiteY93" fmla="*/ 335068 h 336364"/>
              <a:gd name="connsiteX94" fmla="*/ 726085 w 1550803"/>
              <a:gd name="connsiteY94" fmla="*/ 293184 h 336364"/>
              <a:gd name="connsiteX95" fmla="*/ 725653 w 1550803"/>
              <a:gd name="connsiteY95" fmla="*/ 301574 h 336364"/>
              <a:gd name="connsiteX96" fmla="*/ 720965 w 1550803"/>
              <a:gd name="connsiteY96" fmla="*/ 335068 h 336364"/>
              <a:gd name="connsiteX97" fmla="*/ 704125 w 1550803"/>
              <a:gd name="connsiteY97" fmla="*/ 335068 h 336364"/>
              <a:gd name="connsiteX98" fmla="*/ 1089035 w 1550803"/>
              <a:gd name="connsiteY98" fmla="*/ 265674 h 336364"/>
              <a:gd name="connsiteX99" fmla="*/ 1136717 w 1550803"/>
              <a:gd name="connsiteY99" fmla="*/ 265674 h 336364"/>
              <a:gd name="connsiteX100" fmla="*/ 1134866 w 1550803"/>
              <a:gd name="connsiteY100" fmla="*/ 279553 h 336364"/>
              <a:gd name="connsiteX101" fmla="*/ 1104579 w 1550803"/>
              <a:gd name="connsiteY101" fmla="*/ 279553 h 336364"/>
              <a:gd name="connsiteX102" fmla="*/ 1102729 w 1550803"/>
              <a:gd name="connsiteY102" fmla="*/ 293062 h 336364"/>
              <a:gd name="connsiteX103" fmla="*/ 1129500 w 1550803"/>
              <a:gd name="connsiteY103" fmla="*/ 293062 h 336364"/>
              <a:gd name="connsiteX104" fmla="*/ 1127464 w 1550803"/>
              <a:gd name="connsiteY104" fmla="*/ 306817 h 336364"/>
              <a:gd name="connsiteX105" fmla="*/ 1100755 w 1550803"/>
              <a:gd name="connsiteY105" fmla="*/ 306817 h 336364"/>
              <a:gd name="connsiteX106" fmla="*/ 1099953 w 1550803"/>
              <a:gd name="connsiteY106" fmla="*/ 312369 h 336364"/>
              <a:gd name="connsiteX107" fmla="*/ 1099830 w 1550803"/>
              <a:gd name="connsiteY107" fmla="*/ 314343 h 336364"/>
              <a:gd name="connsiteX108" fmla="*/ 1113770 w 1550803"/>
              <a:gd name="connsiteY108" fmla="*/ 322485 h 336364"/>
              <a:gd name="connsiteX109" fmla="*/ 1129006 w 1550803"/>
              <a:gd name="connsiteY109" fmla="*/ 321128 h 336364"/>
              <a:gd name="connsiteX110" fmla="*/ 1127032 w 1550803"/>
              <a:gd name="connsiteY110" fmla="*/ 334699 h 336364"/>
              <a:gd name="connsiteX111" fmla="*/ 1109637 w 1550803"/>
              <a:gd name="connsiteY111" fmla="*/ 336364 h 336364"/>
              <a:gd name="connsiteX112" fmla="*/ 1082188 w 1550803"/>
              <a:gd name="connsiteY112" fmla="*/ 316502 h 336364"/>
              <a:gd name="connsiteX113" fmla="*/ 1082558 w 1550803"/>
              <a:gd name="connsiteY113" fmla="*/ 311690 h 336364"/>
              <a:gd name="connsiteX114" fmla="*/ 794554 w 1550803"/>
              <a:gd name="connsiteY114" fmla="*/ 265674 h 336364"/>
              <a:gd name="connsiteX115" fmla="*/ 842236 w 1550803"/>
              <a:gd name="connsiteY115" fmla="*/ 265674 h 336364"/>
              <a:gd name="connsiteX116" fmla="*/ 840385 w 1550803"/>
              <a:gd name="connsiteY116" fmla="*/ 279553 h 336364"/>
              <a:gd name="connsiteX117" fmla="*/ 810098 w 1550803"/>
              <a:gd name="connsiteY117" fmla="*/ 279553 h 336364"/>
              <a:gd name="connsiteX118" fmla="*/ 808248 w 1550803"/>
              <a:gd name="connsiteY118" fmla="*/ 293062 h 336364"/>
              <a:gd name="connsiteX119" fmla="*/ 835019 w 1550803"/>
              <a:gd name="connsiteY119" fmla="*/ 293062 h 336364"/>
              <a:gd name="connsiteX120" fmla="*/ 832983 w 1550803"/>
              <a:gd name="connsiteY120" fmla="*/ 306817 h 336364"/>
              <a:gd name="connsiteX121" fmla="*/ 806274 w 1550803"/>
              <a:gd name="connsiteY121" fmla="*/ 306817 h 336364"/>
              <a:gd name="connsiteX122" fmla="*/ 805472 w 1550803"/>
              <a:gd name="connsiteY122" fmla="*/ 312369 h 336364"/>
              <a:gd name="connsiteX123" fmla="*/ 805349 w 1550803"/>
              <a:gd name="connsiteY123" fmla="*/ 314343 h 336364"/>
              <a:gd name="connsiteX124" fmla="*/ 819289 w 1550803"/>
              <a:gd name="connsiteY124" fmla="*/ 322485 h 336364"/>
              <a:gd name="connsiteX125" fmla="*/ 834525 w 1550803"/>
              <a:gd name="connsiteY125" fmla="*/ 321128 h 336364"/>
              <a:gd name="connsiteX126" fmla="*/ 832551 w 1550803"/>
              <a:gd name="connsiteY126" fmla="*/ 334699 h 336364"/>
              <a:gd name="connsiteX127" fmla="*/ 815156 w 1550803"/>
              <a:gd name="connsiteY127" fmla="*/ 336364 h 336364"/>
              <a:gd name="connsiteX128" fmla="*/ 787707 w 1550803"/>
              <a:gd name="connsiteY128" fmla="*/ 316502 h 336364"/>
              <a:gd name="connsiteX129" fmla="*/ 788077 w 1550803"/>
              <a:gd name="connsiteY129" fmla="*/ 311690 h 336364"/>
              <a:gd name="connsiteX130" fmla="*/ 1493128 w 1550803"/>
              <a:gd name="connsiteY130" fmla="*/ 264440 h 336364"/>
              <a:gd name="connsiteX131" fmla="*/ 1522798 w 1550803"/>
              <a:gd name="connsiteY131" fmla="*/ 292260 h 336364"/>
              <a:gd name="connsiteX132" fmla="*/ 1483012 w 1550803"/>
              <a:gd name="connsiteY132" fmla="*/ 336302 h 336364"/>
              <a:gd name="connsiteX133" fmla="*/ 1459387 w 1550803"/>
              <a:gd name="connsiteY133" fmla="*/ 333588 h 336364"/>
              <a:gd name="connsiteX134" fmla="*/ 1468763 w 1550803"/>
              <a:gd name="connsiteY134" fmla="*/ 266969 h 336364"/>
              <a:gd name="connsiteX135" fmla="*/ 1468825 w 1550803"/>
              <a:gd name="connsiteY135" fmla="*/ 266969 h 336364"/>
              <a:gd name="connsiteX136" fmla="*/ 1493128 w 1550803"/>
              <a:gd name="connsiteY136" fmla="*/ 264440 h 336364"/>
              <a:gd name="connsiteX137" fmla="*/ 1103160 w 1550803"/>
              <a:gd name="connsiteY137" fmla="*/ 81115 h 336364"/>
              <a:gd name="connsiteX138" fmla="*/ 1072010 w 1550803"/>
              <a:gd name="connsiteY138" fmla="*/ 138728 h 336364"/>
              <a:gd name="connsiteX139" fmla="*/ 1091872 w 1550803"/>
              <a:gd name="connsiteY139" fmla="*/ 165190 h 336364"/>
              <a:gd name="connsiteX140" fmla="*/ 1123022 w 1550803"/>
              <a:gd name="connsiteY140" fmla="*/ 107577 h 336364"/>
              <a:gd name="connsiteX141" fmla="*/ 1103160 w 1550803"/>
              <a:gd name="connsiteY141" fmla="*/ 81115 h 336364"/>
              <a:gd name="connsiteX142" fmla="*/ 563546 w 1550803"/>
              <a:gd name="connsiteY142" fmla="*/ 79449 h 336364"/>
              <a:gd name="connsiteX143" fmla="*/ 537331 w 1550803"/>
              <a:gd name="connsiteY143" fmla="*/ 106220 h 336364"/>
              <a:gd name="connsiteX144" fmla="*/ 579523 w 1550803"/>
              <a:gd name="connsiteY144" fmla="*/ 106220 h 336364"/>
              <a:gd name="connsiteX145" fmla="*/ 580880 w 1550803"/>
              <a:gd name="connsiteY145" fmla="*/ 95734 h 336364"/>
              <a:gd name="connsiteX146" fmla="*/ 580941 w 1550803"/>
              <a:gd name="connsiteY146" fmla="*/ 95734 h 336364"/>
              <a:gd name="connsiteX147" fmla="*/ 563546 w 1550803"/>
              <a:gd name="connsiteY147" fmla="*/ 79449 h 336364"/>
              <a:gd name="connsiteX148" fmla="*/ 416861 w 1550803"/>
              <a:gd name="connsiteY148" fmla="*/ 79449 h 336364"/>
              <a:gd name="connsiteX149" fmla="*/ 390646 w 1550803"/>
              <a:gd name="connsiteY149" fmla="*/ 106220 h 336364"/>
              <a:gd name="connsiteX150" fmla="*/ 432838 w 1550803"/>
              <a:gd name="connsiteY150" fmla="*/ 106220 h 336364"/>
              <a:gd name="connsiteX151" fmla="*/ 434195 w 1550803"/>
              <a:gd name="connsiteY151" fmla="*/ 95734 h 336364"/>
              <a:gd name="connsiteX152" fmla="*/ 434256 w 1550803"/>
              <a:gd name="connsiteY152" fmla="*/ 95734 h 336364"/>
              <a:gd name="connsiteX153" fmla="*/ 416861 w 1550803"/>
              <a:gd name="connsiteY153" fmla="*/ 79449 h 336364"/>
              <a:gd name="connsiteX154" fmla="*/ 1177551 w 1550803"/>
              <a:gd name="connsiteY154" fmla="*/ 46942 h 336364"/>
              <a:gd name="connsiteX155" fmla="*/ 1225541 w 1550803"/>
              <a:gd name="connsiteY155" fmla="*/ 46942 h 336364"/>
              <a:gd name="connsiteX156" fmla="*/ 1233807 w 1550803"/>
              <a:gd name="connsiteY156" fmla="*/ 153656 h 336364"/>
              <a:gd name="connsiteX157" fmla="*/ 1271311 w 1550803"/>
              <a:gd name="connsiteY157" fmla="*/ 46942 h 336364"/>
              <a:gd name="connsiteX158" fmla="*/ 1312948 w 1550803"/>
              <a:gd name="connsiteY158" fmla="*/ 46942 h 336364"/>
              <a:gd name="connsiteX159" fmla="*/ 1320905 w 1550803"/>
              <a:gd name="connsiteY159" fmla="*/ 153656 h 336364"/>
              <a:gd name="connsiteX160" fmla="*/ 1358718 w 1550803"/>
              <a:gd name="connsiteY160" fmla="*/ 46942 h 336364"/>
              <a:gd name="connsiteX161" fmla="*/ 1407263 w 1550803"/>
              <a:gd name="connsiteY161" fmla="*/ 46942 h 336364"/>
              <a:gd name="connsiteX162" fmla="*/ 1344900 w 1550803"/>
              <a:gd name="connsiteY162" fmla="*/ 199425 h 336364"/>
              <a:gd name="connsiteX163" fmla="*/ 1291975 w 1550803"/>
              <a:gd name="connsiteY163" fmla="*/ 199425 h 336364"/>
              <a:gd name="connsiteX164" fmla="*/ 1284512 w 1550803"/>
              <a:gd name="connsiteY164" fmla="*/ 133238 h 336364"/>
              <a:gd name="connsiteX165" fmla="*/ 1283710 w 1550803"/>
              <a:gd name="connsiteY165" fmla="*/ 110600 h 336364"/>
              <a:gd name="connsiteX166" fmla="*/ 1276554 w 1550803"/>
              <a:gd name="connsiteY166" fmla="*/ 133238 h 336364"/>
              <a:gd name="connsiteX167" fmla="*/ 1250092 w 1550803"/>
              <a:gd name="connsiteY167" fmla="*/ 199425 h 336364"/>
              <a:gd name="connsiteX168" fmla="*/ 1197105 w 1550803"/>
              <a:gd name="connsiteY168" fmla="*/ 199425 h 336364"/>
              <a:gd name="connsiteX169" fmla="*/ 198499 w 1550803"/>
              <a:gd name="connsiteY169" fmla="*/ 46818 h 336364"/>
              <a:gd name="connsiteX170" fmla="*/ 246181 w 1550803"/>
              <a:gd name="connsiteY170" fmla="*/ 46818 h 336364"/>
              <a:gd name="connsiteX171" fmla="*/ 232672 w 1550803"/>
              <a:gd name="connsiteY171" fmla="*/ 143600 h 336364"/>
              <a:gd name="connsiteX172" fmla="*/ 232672 w 1550803"/>
              <a:gd name="connsiteY172" fmla="*/ 143724 h 336364"/>
              <a:gd name="connsiteX173" fmla="*/ 232117 w 1550803"/>
              <a:gd name="connsiteY173" fmla="*/ 149214 h 336364"/>
              <a:gd name="connsiteX174" fmla="*/ 252781 w 1550803"/>
              <a:gd name="connsiteY174" fmla="*/ 165190 h 336364"/>
              <a:gd name="connsiteX175" fmla="*/ 273199 w 1550803"/>
              <a:gd name="connsiteY175" fmla="*/ 162414 h 336364"/>
              <a:gd name="connsiteX176" fmla="*/ 289175 w 1550803"/>
              <a:gd name="connsiteY176" fmla="*/ 46880 h 336364"/>
              <a:gd name="connsiteX177" fmla="*/ 336857 w 1550803"/>
              <a:gd name="connsiteY177" fmla="*/ 46880 h 336364"/>
              <a:gd name="connsiteX178" fmla="*/ 316995 w 1550803"/>
              <a:gd name="connsiteY178" fmla="*/ 189679 h 336364"/>
              <a:gd name="connsiteX179" fmla="*/ 244762 w 1550803"/>
              <a:gd name="connsiteY179" fmla="*/ 202879 h 336364"/>
              <a:gd name="connsiteX180" fmla="*/ 184682 w 1550803"/>
              <a:gd name="connsiteY180" fmla="*/ 154642 h 336364"/>
              <a:gd name="connsiteX181" fmla="*/ 185792 w 1550803"/>
              <a:gd name="connsiteY181" fmla="*/ 138357 h 336364"/>
              <a:gd name="connsiteX182" fmla="*/ 858150 w 1550803"/>
              <a:gd name="connsiteY182" fmla="*/ 43611 h 336364"/>
              <a:gd name="connsiteX183" fmla="*/ 911939 w 1550803"/>
              <a:gd name="connsiteY183" fmla="*/ 51877 h 336364"/>
              <a:gd name="connsiteX184" fmla="*/ 900342 w 1550803"/>
              <a:gd name="connsiteY184" fmla="*/ 86358 h 336364"/>
              <a:gd name="connsiteX185" fmla="*/ 858150 w 1550803"/>
              <a:gd name="connsiteY185" fmla="*/ 79758 h 336364"/>
              <a:gd name="connsiteX186" fmla="*/ 836067 w 1550803"/>
              <a:gd name="connsiteY186" fmla="*/ 89381 h 336364"/>
              <a:gd name="connsiteX187" fmla="*/ 836005 w 1550803"/>
              <a:gd name="connsiteY187" fmla="*/ 89381 h 336364"/>
              <a:gd name="connsiteX188" fmla="*/ 861358 w 1550803"/>
              <a:gd name="connsiteY188" fmla="*/ 103198 h 336364"/>
              <a:gd name="connsiteX189" fmla="*/ 904105 w 1550803"/>
              <a:gd name="connsiteY189" fmla="*/ 149523 h 336364"/>
              <a:gd name="connsiteX190" fmla="*/ 834648 w 1550803"/>
              <a:gd name="connsiteY190" fmla="*/ 202756 h 336364"/>
              <a:gd name="connsiteX191" fmla="*/ 780613 w 1550803"/>
              <a:gd name="connsiteY191" fmla="*/ 193380 h 336364"/>
              <a:gd name="connsiteX192" fmla="*/ 791654 w 1550803"/>
              <a:gd name="connsiteY192" fmla="*/ 158344 h 336364"/>
              <a:gd name="connsiteX193" fmla="*/ 835512 w 1550803"/>
              <a:gd name="connsiteY193" fmla="*/ 166609 h 336364"/>
              <a:gd name="connsiteX194" fmla="*/ 858644 w 1550803"/>
              <a:gd name="connsiteY194" fmla="*/ 156678 h 336364"/>
              <a:gd name="connsiteX195" fmla="*/ 835512 w 1550803"/>
              <a:gd name="connsiteY195" fmla="*/ 142367 h 336364"/>
              <a:gd name="connsiteX196" fmla="*/ 790853 w 1550803"/>
              <a:gd name="connsiteY196" fmla="*/ 93267 h 336364"/>
              <a:gd name="connsiteX197" fmla="*/ 858150 w 1550803"/>
              <a:gd name="connsiteY197" fmla="*/ 43611 h 336364"/>
              <a:gd name="connsiteX198" fmla="*/ 1490722 w 1550803"/>
              <a:gd name="connsiteY198" fmla="*/ 43426 h 336364"/>
              <a:gd name="connsiteX199" fmla="*/ 1550803 w 1550803"/>
              <a:gd name="connsiteY199" fmla="*/ 91416 h 336364"/>
              <a:gd name="connsiteX200" fmla="*/ 1549692 w 1550803"/>
              <a:gd name="connsiteY200" fmla="*/ 107948 h 336364"/>
              <a:gd name="connsiteX201" fmla="*/ 1536985 w 1550803"/>
              <a:gd name="connsiteY201" fmla="*/ 199487 h 336364"/>
              <a:gd name="connsiteX202" fmla="*/ 1489304 w 1550803"/>
              <a:gd name="connsiteY202" fmla="*/ 199487 h 336364"/>
              <a:gd name="connsiteX203" fmla="*/ 1502812 w 1550803"/>
              <a:gd name="connsiteY203" fmla="*/ 102705 h 336364"/>
              <a:gd name="connsiteX204" fmla="*/ 1502874 w 1550803"/>
              <a:gd name="connsiteY204" fmla="*/ 102643 h 336364"/>
              <a:gd name="connsiteX205" fmla="*/ 1503121 w 1550803"/>
              <a:gd name="connsiteY205" fmla="*/ 97708 h 336364"/>
              <a:gd name="connsiteX206" fmla="*/ 1482457 w 1550803"/>
              <a:gd name="connsiteY206" fmla="*/ 81177 h 336364"/>
              <a:gd name="connsiteX207" fmla="*/ 1462039 w 1550803"/>
              <a:gd name="connsiteY207" fmla="*/ 83952 h 336364"/>
              <a:gd name="connsiteX208" fmla="*/ 1446063 w 1550803"/>
              <a:gd name="connsiteY208" fmla="*/ 199487 h 336364"/>
              <a:gd name="connsiteX209" fmla="*/ 1398381 w 1550803"/>
              <a:gd name="connsiteY209" fmla="*/ 199487 h 336364"/>
              <a:gd name="connsiteX210" fmla="*/ 1418490 w 1550803"/>
              <a:gd name="connsiteY210" fmla="*/ 56688 h 336364"/>
              <a:gd name="connsiteX211" fmla="*/ 1490722 w 1550803"/>
              <a:gd name="connsiteY211" fmla="*/ 43426 h 336364"/>
              <a:gd name="connsiteX212" fmla="*/ 717078 w 1550803"/>
              <a:gd name="connsiteY212" fmla="*/ 43426 h 336364"/>
              <a:gd name="connsiteX213" fmla="*/ 777220 w 1550803"/>
              <a:gd name="connsiteY213" fmla="*/ 91416 h 336364"/>
              <a:gd name="connsiteX214" fmla="*/ 776110 w 1550803"/>
              <a:gd name="connsiteY214" fmla="*/ 107948 h 336364"/>
              <a:gd name="connsiteX215" fmla="*/ 763403 w 1550803"/>
              <a:gd name="connsiteY215" fmla="*/ 199487 h 336364"/>
              <a:gd name="connsiteX216" fmla="*/ 715721 w 1550803"/>
              <a:gd name="connsiteY216" fmla="*/ 199487 h 336364"/>
              <a:gd name="connsiteX217" fmla="*/ 729230 w 1550803"/>
              <a:gd name="connsiteY217" fmla="*/ 102705 h 336364"/>
              <a:gd name="connsiteX218" fmla="*/ 729230 w 1550803"/>
              <a:gd name="connsiteY218" fmla="*/ 102643 h 336364"/>
              <a:gd name="connsiteX219" fmla="*/ 729477 w 1550803"/>
              <a:gd name="connsiteY219" fmla="*/ 97708 h 336364"/>
              <a:gd name="connsiteX220" fmla="*/ 708813 w 1550803"/>
              <a:gd name="connsiteY220" fmla="*/ 81177 h 336364"/>
              <a:gd name="connsiteX221" fmla="*/ 688395 w 1550803"/>
              <a:gd name="connsiteY221" fmla="*/ 83952 h 336364"/>
              <a:gd name="connsiteX222" fmla="*/ 672419 w 1550803"/>
              <a:gd name="connsiteY222" fmla="*/ 199487 h 336364"/>
              <a:gd name="connsiteX223" fmla="*/ 624737 w 1550803"/>
              <a:gd name="connsiteY223" fmla="*/ 199487 h 336364"/>
              <a:gd name="connsiteX224" fmla="*/ 644846 w 1550803"/>
              <a:gd name="connsiteY224" fmla="*/ 56688 h 336364"/>
              <a:gd name="connsiteX225" fmla="*/ 717078 w 1550803"/>
              <a:gd name="connsiteY225" fmla="*/ 43426 h 336364"/>
              <a:gd name="connsiteX226" fmla="*/ 1105072 w 1550803"/>
              <a:gd name="connsiteY226" fmla="*/ 43364 h 336364"/>
              <a:gd name="connsiteX227" fmla="*/ 1170396 w 1550803"/>
              <a:gd name="connsiteY227" fmla="*/ 106220 h 336364"/>
              <a:gd name="connsiteX228" fmla="*/ 1089590 w 1550803"/>
              <a:gd name="connsiteY228" fmla="*/ 203003 h 336364"/>
              <a:gd name="connsiteX229" fmla="*/ 1024266 w 1550803"/>
              <a:gd name="connsiteY229" fmla="*/ 140948 h 336364"/>
              <a:gd name="connsiteX230" fmla="*/ 1105072 w 1550803"/>
              <a:gd name="connsiteY230" fmla="*/ 43364 h 336364"/>
              <a:gd name="connsiteX231" fmla="*/ 567679 w 1550803"/>
              <a:gd name="connsiteY231" fmla="*/ 43364 h 336364"/>
              <a:gd name="connsiteX232" fmla="*/ 625046 w 1550803"/>
              <a:gd name="connsiteY232" fmla="*/ 95734 h 336364"/>
              <a:gd name="connsiteX233" fmla="*/ 616780 w 1550803"/>
              <a:gd name="connsiteY233" fmla="*/ 134903 h 336364"/>
              <a:gd name="connsiteX234" fmla="*/ 533259 w 1550803"/>
              <a:gd name="connsiteY234" fmla="*/ 134903 h 336364"/>
              <a:gd name="connsiteX235" fmla="*/ 533198 w 1550803"/>
              <a:gd name="connsiteY235" fmla="*/ 134903 h 336364"/>
              <a:gd name="connsiteX236" fmla="*/ 532643 w 1550803"/>
              <a:gd name="connsiteY236" fmla="*/ 141257 h 336364"/>
              <a:gd name="connsiteX237" fmla="*/ 567679 w 1550803"/>
              <a:gd name="connsiteY237" fmla="*/ 165499 h 336364"/>
              <a:gd name="connsiteX238" fmla="*/ 601297 w 1550803"/>
              <a:gd name="connsiteY238" fmla="*/ 160811 h 336364"/>
              <a:gd name="connsiteX239" fmla="*/ 604073 w 1550803"/>
              <a:gd name="connsiteY239" fmla="*/ 196094 h 336364"/>
              <a:gd name="connsiteX240" fmla="*/ 558858 w 1550803"/>
              <a:gd name="connsiteY240" fmla="*/ 203003 h 336364"/>
              <a:gd name="connsiteX241" fmla="*/ 486071 w 1550803"/>
              <a:gd name="connsiteY241" fmla="*/ 134903 h 336364"/>
              <a:gd name="connsiteX242" fmla="*/ 567679 w 1550803"/>
              <a:gd name="connsiteY242" fmla="*/ 43364 h 336364"/>
              <a:gd name="connsiteX243" fmla="*/ 420994 w 1550803"/>
              <a:gd name="connsiteY243" fmla="*/ 43364 h 336364"/>
              <a:gd name="connsiteX244" fmla="*/ 478361 w 1550803"/>
              <a:gd name="connsiteY244" fmla="*/ 95734 h 336364"/>
              <a:gd name="connsiteX245" fmla="*/ 470095 w 1550803"/>
              <a:gd name="connsiteY245" fmla="*/ 134903 h 336364"/>
              <a:gd name="connsiteX246" fmla="*/ 386574 w 1550803"/>
              <a:gd name="connsiteY246" fmla="*/ 134903 h 336364"/>
              <a:gd name="connsiteX247" fmla="*/ 386513 w 1550803"/>
              <a:gd name="connsiteY247" fmla="*/ 134903 h 336364"/>
              <a:gd name="connsiteX248" fmla="*/ 385958 w 1550803"/>
              <a:gd name="connsiteY248" fmla="*/ 141257 h 336364"/>
              <a:gd name="connsiteX249" fmla="*/ 420994 w 1550803"/>
              <a:gd name="connsiteY249" fmla="*/ 165499 h 336364"/>
              <a:gd name="connsiteX250" fmla="*/ 454612 w 1550803"/>
              <a:gd name="connsiteY250" fmla="*/ 160811 h 336364"/>
              <a:gd name="connsiteX251" fmla="*/ 457388 w 1550803"/>
              <a:gd name="connsiteY251" fmla="*/ 196094 h 336364"/>
              <a:gd name="connsiteX252" fmla="*/ 412173 w 1550803"/>
              <a:gd name="connsiteY252" fmla="*/ 203003 h 336364"/>
              <a:gd name="connsiteX253" fmla="*/ 339386 w 1550803"/>
              <a:gd name="connsiteY253" fmla="*/ 134903 h 336364"/>
              <a:gd name="connsiteX254" fmla="*/ 420994 w 1550803"/>
              <a:gd name="connsiteY254" fmla="*/ 43364 h 336364"/>
              <a:gd name="connsiteX255" fmla="*/ 96227 w 1550803"/>
              <a:gd name="connsiteY255" fmla="*/ 38923 h 336364"/>
              <a:gd name="connsiteX256" fmla="*/ 49101 w 1550803"/>
              <a:gd name="connsiteY256" fmla="*/ 126329 h 336364"/>
              <a:gd name="connsiteX257" fmla="*/ 79696 w 1550803"/>
              <a:gd name="connsiteY257" fmla="*/ 164080 h 336364"/>
              <a:gd name="connsiteX258" fmla="*/ 126576 w 1550803"/>
              <a:gd name="connsiteY258" fmla="*/ 76673 h 336364"/>
              <a:gd name="connsiteX259" fmla="*/ 96227 w 1550803"/>
              <a:gd name="connsiteY259" fmla="*/ 38923 h 336364"/>
              <a:gd name="connsiteX260" fmla="*/ 995027 w 1550803"/>
              <a:gd name="connsiteY260" fmla="*/ 3146 h 336364"/>
              <a:gd name="connsiteX261" fmla="*/ 988674 w 1550803"/>
              <a:gd name="connsiteY261" fmla="*/ 47003 h 336364"/>
              <a:gd name="connsiteX262" fmla="*/ 1024512 w 1550803"/>
              <a:gd name="connsiteY262" fmla="*/ 47003 h 336364"/>
              <a:gd name="connsiteX263" fmla="*/ 1019269 w 1550803"/>
              <a:gd name="connsiteY263" fmla="*/ 84507 h 336364"/>
              <a:gd name="connsiteX264" fmla="*/ 983484 w 1550803"/>
              <a:gd name="connsiteY264" fmla="*/ 84507 h 336364"/>
              <a:gd name="connsiteX265" fmla="*/ 983493 w 1550803"/>
              <a:gd name="connsiteY265" fmla="*/ 84446 h 336364"/>
              <a:gd name="connsiteX266" fmla="*/ 983431 w 1550803"/>
              <a:gd name="connsiteY266" fmla="*/ 84507 h 336364"/>
              <a:gd name="connsiteX267" fmla="*/ 983484 w 1550803"/>
              <a:gd name="connsiteY267" fmla="*/ 84507 h 336364"/>
              <a:gd name="connsiteX268" fmla="*/ 975474 w 1550803"/>
              <a:gd name="connsiteY268" fmla="*/ 141257 h 336364"/>
              <a:gd name="connsiteX269" fmla="*/ 974918 w 1550803"/>
              <a:gd name="connsiteY269" fmla="*/ 148412 h 336364"/>
              <a:gd name="connsiteX270" fmla="*/ 991758 w 1550803"/>
              <a:gd name="connsiteY270" fmla="*/ 165252 h 336364"/>
              <a:gd name="connsiteX271" fmla="*/ 1010202 w 1550803"/>
              <a:gd name="connsiteY271" fmla="*/ 161366 h 336364"/>
              <a:gd name="connsiteX272" fmla="*/ 1011559 w 1550803"/>
              <a:gd name="connsiteY272" fmla="*/ 195292 h 336364"/>
              <a:gd name="connsiteX273" fmla="*/ 975720 w 1550803"/>
              <a:gd name="connsiteY273" fmla="*/ 203003 h 336364"/>
              <a:gd name="connsiteX274" fmla="*/ 926620 w 1550803"/>
              <a:gd name="connsiteY274" fmla="*/ 156431 h 336364"/>
              <a:gd name="connsiteX275" fmla="*/ 927730 w 1550803"/>
              <a:gd name="connsiteY275" fmla="*/ 141565 h 336364"/>
              <a:gd name="connsiteX276" fmla="*/ 935749 w 1550803"/>
              <a:gd name="connsiteY276" fmla="*/ 84507 h 336364"/>
              <a:gd name="connsiteX277" fmla="*/ 918354 w 1550803"/>
              <a:gd name="connsiteY277" fmla="*/ 84507 h 336364"/>
              <a:gd name="connsiteX278" fmla="*/ 923597 w 1550803"/>
              <a:gd name="connsiteY278" fmla="*/ 47003 h 336364"/>
              <a:gd name="connsiteX279" fmla="*/ 940992 w 1550803"/>
              <a:gd name="connsiteY279" fmla="*/ 47003 h 336364"/>
              <a:gd name="connsiteX280" fmla="*/ 946235 w 1550803"/>
              <a:gd name="connsiteY280" fmla="*/ 9499 h 336364"/>
              <a:gd name="connsiteX281" fmla="*/ 99805 w 1550803"/>
              <a:gd name="connsiteY281" fmla="*/ 0 h 336364"/>
              <a:gd name="connsiteX282" fmla="*/ 175368 w 1550803"/>
              <a:gd name="connsiteY282" fmla="*/ 75810 h 336364"/>
              <a:gd name="connsiteX283" fmla="*/ 117508 w 1550803"/>
              <a:gd name="connsiteY283" fmla="*/ 194614 h 336364"/>
              <a:gd name="connsiteX284" fmla="*/ 130215 w 1550803"/>
              <a:gd name="connsiteY284" fmla="*/ 204730 h 336364"/>
              <a:gd name="connsiteX285" fmla="*/ 130154 w 1550803"/>
              <a:gd name="connsiteY285" fmla="*/ 204730 h 336364"/>
              <a:gd name="connsiteX286" fmla="*/ 156246 w 1550803"/>
              <a:gd name="connsiteY286" fmla="*/ 218424 h 336364"/>
              <a:gd name="connsiteX287" fmla="*/ 159207 w 1550803"/>
              <a:gd name="connsiteY287" fmla="*/ 219472 h 336364"/>
              <a:gd name="connsiteX288" fmla="*/ 143231 w 1550803"/>
              <a:gd name="connsiteY288" fmla="*/ 251487 h 336364"/>
              <a:gd name="connsiteX289" fmla="*/ 141195 w 1550803"/>
              <a:gd name="connsiteY289" fmla="*/ 251178 h 336364"/>
              <a:gd name="connsiteX290" fmla="*/ 99682 w 1550803"/>
              <a:gd name="connsiteY290" fmla="*/ 233290 h 336364"/>
              <a:gd name="connsiteX291" fmla="*/ 68223 w 1550803"/>
              <a:gd name="connsiteY291" fmla="*/ 202694 h 336364"/>
              <a:gd name="connsiteX292" fmla="*/ 0 w 1550803"/>
              <a:gd name="connsiteY292" fmla="*/ 127686 h 336364"/>
              <a:gd name="connsiteX293" fmla="*/ 99805 w 1550803"/>
              <a:gd name="connsiteY293" fmla="*/ 0 h 33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Lst>
            <a:rect l="l" t="t" r="r" b="b"/>
            <a:pathLst>
              <a:path w="1550803" h="336364">
                <a:moveTo>
                  <a:pt x="1491956" y="278319"/>
                </a:moveTo>
                <a:cubicBezTo>
                  <a:pt x="1489427" y="278319"/>
                  <a:pt x="1486775" y="278442"/>
                  <a:pt x="1484307" y="278627"/>
                </a:cubicBezTo>
                <a:lnTo>
                  <a:pt x="1484369" y="278627"/>
                </a:lnTo>
                <a:lnTo>
                  <a:pt x="1478324" y="322300"/>
                </a:lnTo>
                <a:cubicBezTo>
                  <a:pt x="1480483" y="322485"/>
                  <a:pt x="1482827" y="322485"/>
                  <a:pt x="1485233" y="322485"/>
                </a:cubicBezTo>
                <a:cubicBezTo>
                  <a:pt x="1497816" y="322485"/>
                  <a:pt x="1505342" y="311752"/>
                  <a:pt x="1505342" y="292568"/>
                </a:cubicBezTo>
                <a:cubicBezTo>
                  <a:pt x="1505342" y="283007"/>
                  <a:pt x="1500530" y="278319"/>
                  <a:pt x="1491956" y="278319"/>
                </a:cubicBezTo>
                <a:close/>
                <a:moveTo>
                  <a:pt x="1334230" y="278195"/>
                </a:moveTo>
                <a:lnTo>
                  <a:pt x="1334243" y="278317"/>
                </a:lnTo>
                <a:lnTo>
                  <a:pt x="1323620" y="305336"/>
                </a:lnTo>
                <a:lnTo>
                  <a:pt x="1337190" y="305336"/>
                </a:lnTo>
                <a:lnTo>
                  <a:pt x="1334243" y="278317"/>
                </a:lnTo>
                <a:lnTo>
                  <a:pt x="1334291" y="278195"/>
                </a:lnTo>
                <a:close/>
                <a:moveTo>
                  <a:pt x="1187975" y="278195"/>
                </a:moveTo>
                <a:lnTo>
                  <a:pt x="1187988" y="278319"/>
                </a:lnTo>
                <a:lnTo>
                  <a:pt x="1177366" y="305336"/>
                </a:lnTo>
                <a:lnTo>
                  <a:pt x="1190936" y="305336"/>
                </a:lnTo>
                <a:lnTo>
                  <a:pt x="1187988" y="278319"/>
                </a:lnTo>
                <a:lnTo>
                  <a:pt x="1188037" y="278195"/>
                </a:lnTo>
                <a:close/>
                <a:moveTo>
                  <a:pt x="1387648" y="265735"/>
                </a:moveTo>
                <a:lnTo>
                  <a:pt x="1405228" y="265735"/>
                </a:lnTo>
                <a:lnTo>
                  <a:pt x="1423671" y="307619"/>
                </a:lnTo>
                <a:lnTo>
                  <a:pt x="1424288" y="297749"/>
                </a:lnTo>
                <a:lnTo>
                  <a:pt x="1428791" y="265735"/>
                </a:lnTo>
                <a:lnTo>
                  <a:pt x="1445446" y="265735"/>
                </a:lnTo>
                <a:lnTo>
                  <a:pt x="1435823" y="335068"/>
                </a:lnTo>
                <a:lnTo>
                  <a:pt x="1418305" y="335068"/>
                </a:lnTo>
                <a:lnTo>
                  <a:pt x="1399861" y="293184"/>
                </a:lnTo>
                <a:lnTo>
                  <a:pt x="1399368" y="301574"/>
                </a:lnTo>
                <a:lnTo>
                  <a:pt x="1394680" y="335068"/>
                </a:lnTo>
                <a:lnTo>
                  <a:pt x="1377840" y="335068"/>
                </a:lnTo>
                <a:close/>
                <a:moveTo>
                  <a:pt x="1323990" y="265735"/>
                </a:moveTo>
                <a:lnTo>
                  <a:pt x="1347800" y="265735"/>
                </a:lnTo>
                <a:lnTo>
                  <a:pt x="1358471" y="335068"/>
                </a:lnTo>
                <a:lnTo>
                  <a:pt x="1340521" y="335068"/>
                </a:lnTo>
                <a:lnTo>
                  <a:pt x="1338733" y="319215"/>
                </a:lnTo>
                <a:lnTo>
                  <a:pt x="1318130" y="319215"/>
                </a:lnTo>
                <a:lnTo>
                  <a:pt x="1311962" y="335068"/>
                </a:lnTo>
                <a:lnTo>
                  <a:pt x="1293703" y="335068"/>
                </a:lnTo>
                <a:close/>
                <a:moveTo>
                  <a:pt x="1241148" y="265735"/>
                </a:moveTo>
                <a:lnTo>
                  <a:pt x="1258419" y="265735"/>
                </a:lnTo>
                <a:lnTo>
                  <a:pt x="1251881" y="312122"/>
                </a:lnTo>
                <a:cubicBezTo>
                  <a:pt x="1251757" y="312985"/>
                  <a:pt x="1251696" y="313787"/>
                  <a:pt x="1251696" y="314589"/>
                </a:cubicBezTo>
                <a:cubicBezTo>
                  <a:pt x="1251696" y="320141"/>
                  <a:pt x="1255335" y="322484"/>
                  <a:pt x="1263601" y="322484"/>
                </a:cubicBezTo>
                <a:cubicBezTo>
                  <a:pt x="1271866" y="322484"/>
                  <a:pt x="1275938" y="321004"/>
                  <a:pt x="1275938" y="321004"/>
                </a:cubicBezTo>
                <a:lnTo>
                  <a:pt x="1273964" y="334698"/>
                </a:lnTo>
                <a:cubicBezTo>
                  <a:pt x="1273964" y="334698"/>
                  <a:pt x="1269276" y="336363"/>
                  <a:pt x="1259715" y="336363"/>
                </a:cubicBezTo>
                <a:cubicBezTo>
                  <a:pt x="1241086" y="336363"/>
                  <a:pt x="1234239" y="329146"/>
                  <a:pt x="1234239" y="317303"/>
                </a:cubicBezTo>
                <a:cubicBezTo>
                  <a:pt x="1234239" y="315638"/>
                  <a:pt x="1234362" y="313972"/>
                  <a:pt x="1234609" y="312122"/>
                </a:cubicBezTo>
                <a:close/>
                <a:moveTo>
                  <a:pt x="1177736" y="265735"/>
                </a:moveTo>
                <a:lnTo>
                  <a:pt x="1201546" y="265735"/>
                </a:lnTo>
                <a:lnTo>
                  <a:pt x="1212217" y="335068"/>
                </a:lnTo>
                <a:lnTo>
                  <a:pt x="1194267" y="335068"/>
                </a:lnTo>
                <a:lnTo>
                  <a:pt x="1192479" y="319215"/>
                </a:lnTo>
                <a:lnTo>
                  <a:pt x="1171876" y="319215"/>
                </a:lnTo>
                <a:lnTo>
                  <a:pt x="1165707" y="335068"/>
                </a:lnTo>
                <a:lnTo>
                  <a:pt x="1147449" y="335068"/>
                </a:lnTo>
                <a:close/>
                <a:moveTo>
                  <a:pt x="1012361" y="265735"/>
                </a:moveTo>
                <a:lnTo>
                  <a:pt x="1063065" y="265735"/>
                </a:lnTo>
                <a:lnTo>
                  <a:pt x="1061153" y="279861"/>
                </a:lnTo>
                <a:lnTo>
                  <a:pt x="1025006" y="321127"/>
                </a:lnTo>
                <a:lnTo>
                  <a:pt x="1056033" y="321127"/>
                </a:lnTo>
                <a:lnTo>
                  <a:pt x="1053998" y="335068"/>
                </a:lnTo>
                <a:lnTo>
                  <a:pt x="1001628" y="335068"/>
                </a:lnTo>
                <a:lnTo>
                  <a:pt x="1003725" y="321004"/>
                </a:lnTo>
                <a:lnTo>
                  <a:pt x="1040119" y="279676"/>
                </a:lnTo>
                <a:lnTo>
                  <a:pt x="1010449" y="279676"/>
                </a:lnTo>
                <a:close/>
                <a:moveTo>
                  <a:pt x="862530" y="265735"/>
                </a:moveTo>
                <a:lnTo>
                  <a:pt x="880603" y="265735"/>
                </a:lnTo>
                <a:lnTo>
                  <a:pt x="883071" y="307927"/>
                </a:lnTo>
                <a:lnTo>
                  <a:pt x="882886" y="318537"/>
                </a:lnTo>
                <a:lnTo>
                  <a:pt x="885970" y="307927"/>
                </a:lnTo>
                <a:lnTo>
                  <a:pt x="899294" y="269436"/>
                </a:lnTo>
                <a:lnTo>
                  <a:pt x="916689" y="269436"/>
                </a:lnTo>
                <a:lnTo>
                  <a:pt x="919403" y="307927"/>
                </a:lnTo>
                <a:lnTo>
                  <a:pt x="919218" y="318290"/>
                </a:lnTo>
                <a:lnTo>
                  <a:pt x="922425" y="307927"/>
                </a:lnTo>
                <a:lnTo>
                  <a:pt x="936304" y="265735"/>
                </a:lnTo>
                <a:lnTo>
                  <a:pt x="954686" y="265735"/>
                </a:lnTo>
                <a:lnTo>
                  <a:pt x="929396" y="335068"/>
                </a:lnTo>
                <a:lnTo>
                  <a:pt x="908855" y="335068"/>
                </a:lnTo>
                <a:lnTo>
                  <a:pt x="904845" y="299723"/>
                </a:lnTo>
                <a:lnTo>
                  <a:pt x="904660" y="293678"/>
                </a:lnTo>
                <a:lnTo>
                  <a:pt x="902686" y="299723"/>
                </a:lnTo>
                <a:lnTo>
                  <a:pt x="888992" y="335068"/>
                </a:lnTo>
                <a:lnTo>
                  <a:pt x="868513" y="335068"/>
                </a:lnTo>
                <a:close/>
                <a:moveTo>
                  <a:pt x="713871" y="265735"/>
                </a:moveTo>
                <a:lnTo>
                  <a:pt x="731513" y="265735"/>
                </a:lnTo>
                <a:lnTo>
                  <a:pt x="749956" y="307619"/>
                </a:lnTo>
                <a:lnTo>
                  <a:pt x="750512" y="297749"/>
                </a:lnTo>
                <a:lnTo>
                  <a:pt x="755014" y="265735"/>
                </a:lnTo>
                <a:lnTo>
                  <a:pt x="771731" y="265735"/>
                </a:lnTo>
                <a:lnTo>
                  <a:pt x="762046" y="335068"/>
                </a:lnTo>
                <a:lnTo>
                  <a:pt x="744590" y="335068"/>
                </a:lnTo>
                <a:lnTo>
                  <a:pt x="726085" y="293184"/>
                </a:lnTo>
                <a:lnTo>
                  <a:pt x="725653" y="301574"/>
                </a:lnTo>
                <a:lnTo>
                  <a:pt x="720965" y="335068"/>
                </a:lnTo>
                <a:lnTo>
                  <a:pt x="704125" y="335068"/>
                </a:lnTo>
                <a:close/>
                <a:moveTo>
                  <a:pt x="1089035" y="265674"/>
                </a:moveTo>
                <a:lnTo>
                  <a:pt x="1136717" y="265674"/>
                </a:lnTo>
                <a:lnTo>
                  <a:pt x="1134866" y="279553"/>
                </a:lnTo>
                <a:lnTo>
                  <a:pt x="1104579" y="279553"/>
                </a:lnTo>
                <a:lnTo>
                  <a:pt x="1102729" y="293062"/>
                </a:lnTo>
                <a:lnTo>
                  <a:pt x="1129500" y="293062"/>
                </a:lnTo>
                <a:lnTo>
                  <a:pt x="1127464" y="306817"/>
                </a:lnTo>
                <a:lnTo>
                  <a:pt x="1100755" y="306817"/>
                </a:lnTo>
                <a:lnTo>
                  <a:pt x="1099953" y="312369"/>
                </a:lnTo>
                <a:cubicBezTo>
                  <a:pt x="1099830" y="313047"/>
                  <a:pt x="1099830" y="313726"/>
                  <a:pt x="1099830" y="314343"/>
                </a:cubicBezTo>
                <a:cubicBezTo>
                  <a:pt x="1099830" y="320326"/>
                  <a:pt x="1104024" y="322485"/>
                  <a:pt x="1113770" y="322485"/>
                </a:cubicBezTo>
                <a:cubicBezTo>
                  <a:pt x="1122468" y="322485"/>
                  <a:pt x="1128821" y="321190"/>
                  <a:pt x="1129006" y="321128"/>
                </a:cubicBezTo>
                <a:lnTo>
                  <a:pt x="1127032" y="334699"/>
                </a:lnTo>
                <a:cubicBezTo>
                  <a:pt x="1127032" y="334699"/>
                  <a:pt x="1119384" y="336364"/>
                  <a:pt x="1109637" y="336364"/>
                </a:cubicBezTo>
                <a:cubicBezTo>
                  <a:pt x="1089775" y="336364"/>
                  <a:pt x="1082188" y="328715"/>
                  <a:pt x="1082188" y="316502"/>
                </a:cubicBezTo>
                <a:cubicBezTo>
                  <a:pt x="1082188" y="314960"/>
                  <a:pt x="1082373" y="313109"/>
                  <a:pt x="1082558" y="311690"/>
                </a:cubicBezTo>
                <a:close/>
                <a:moveTo>
                  <a:pt x="794554" y="265674"/>
                </a:moveTo>
                <a:lnTo>
                  <a:pt x="842236" y="265674"/>
                </a:lnTo>
                <a:lnTo>
                  <a:pt x="840385" y="279553"/>
                </a:lnTo>
                <a:lnTo>
                  <a:pt x="810098" y="279553"/>
                </a:lnTo>
                <a:lnTo>
                  <a:pt x="808248" y="293062"/>
                </a:lnTo>
                <a:lnTo>
                  <a:pt x="835019" y="293062"/>
                </a:lnTo>
                <a:lnTo>
                  <a:pt x="832983" y="306817"/>
                </a:lnTo>
                <a:lnTo>
                  <a:pt x="806274" y="306817"/>
                </a:lnTo>
                <a:lnTo>
                  <a:pt x="805472" y="312369"/>
                </a:lnTo>
                <a:cubicBezTo>
                  <a:pt x="805349" y="313047"/>
                  <a:pt x="805349" y="313726"/>
                  <a:pt x="805349" y="314343"/>
                </a:cubicBezTo>
                <a:cubicBezTo>
                  <a:pt x="805349" y="320326"/>
                  <a:pt x="809543" y="322485"/>
                  <a:pt x="819289" y="322485"/>
                </a:cubicBezTo>
                <a:cubicBezTo>
                  <a:pt x="827987" y="322485"/>
                  <a:pt x="834340" y="321190"/>
                  <a:pt x="834525" y="321128"/>
                </a:cubicBezTo>
                <a:lnTo>
                  <a:pt x="832551" y="334699"/>
                </a:lnTo>
                <a:cubicBezTo>
                  <a:pt x="832551" y="334699"/>
                  <a:pt x="824903" y="336364"/>
                  <a:pt x="815156" y="336364"/>
                </a:cubicBezTo>
                <a:cubicBezTo>
                  <a:pt x="795294" y="336364"/>
                  <a:pt x="787707" y="328715"/>
                  <a:pt x="787707" y="316502"/>
                </a:cubicBezTo>
                <a:cubicBezTo>
                  <a:pt x="787707" y="314960"/>
                  <a:pt x="787892" y="313109"/>
                  <a:pt x="788077" y="311690"/>
                </a:cubicBezTo>
                <a:close/>
                <a:moveTo>
                  <a:pt x="1493128" y="264440"/>
                </a:moveTo>
                <a:cubicBezTo>
                  <a:pt x="1515396" y="264440"/>
                  <a:pt x="1522798" y="275852"/>
                  <a:pt x="1522798" y="292260"/>
                </a:cubicBezTo>
                <a:cubicBezTo>
                  <a:pt x="1522798" y="315206"/>
                  <a:pt x="1514101" y="336302"/>
                  <a:pt x="1483012" y="336302"/>
                </a:cubicBezTo>
                <a:cubicBezTo>
                  <a:pt x="1468948" y="336302"/>
                  <a:pt x="1459387" y="333588"/>
                  <a:pt x="1459387" y="333588"/>
                </a:cubicBezTo>
                <a:lnTo>
                  <a:pt x="1468763" y="266969"/>
                </a:lnTo>
                <a:lnTo>
                  <a:pt x="1468825" y="266969"/>
                </a:lnTo>
                <a:cubicBezTo>
                  <a:pt x="1468825" y="266969"/>
                  <a:pt x="1480668" y="264440"/>
                  <a:pt x="1493128" y="264440"/>
                </a:cubicBezTo>
                <a:close/>
                <a:moveTo>
                  <a:pt x="1103160" y="81115"/>
                </a:moveTo>
                <a:cubicBezTo>
                  <a:pt x="1076142" y="81115"/>
                  <a:pt x="1072010" y="120531"/>
                  <a:pt x="1072010" y="138728"/>
                </a:cubicBezTo>
                <a:cubicBezTo>
                  <a:pt x="1072010" y="153039"/>
                  <a:pt x="1075341" y="165190"/>
                  <a:pt x="1091872" y="165190"/>
                </a:cubicBezTo>
                <a:cubicBezTo>
                  <a:pt x="1117533" y="165190"/>
                  <a:pt x="1123022" y="127440"/>
                  <a:pt x="1123022" y="107577"/>
                </a:cubicBezTo>
                <a:cubicBezTo>
                  <a:pt x="1123022" y="93267"/>
                  <a:pt x="1119136" y="81115"/>
                  <a:pt x="1103160" y="81115"/>
                </a:cubicBezTo>
                <a:close/>
                <a:moveTo>
                  <a:pt x="563546" y="79449"/>
                </a:moveTo>
                <a:cubicBezTo>
                  <a:pt x="546707" y="79449"/>
                  <a:pt x="540106" y="92403"/>
                  <a:pt x="537331" y="106220"/>
                </a:cubicBezTo>
                <a:lnTo>
                  <a:pt x="579523" y="106220"/>
                </a:lnTo>
                <a:cubicBezTo>
                  <a:pt x="580078" y="104555"/>
                  <a:pt x="580880" y="99620"/>
                  <a:pt x="580880" y="95734"/>
                </a:cubicBezTo>
                <a:lnTo>
                  <a:pt x="580941" y="95734"/>
                </a:lnTo>
                <a:cubicBezTo>
                  <a:pt x="580941" y="85556"/>
                  <a:pt x="575451" y="79449"/>
                  <a:pt x="563546" y="79449"/>
                </a:cubicBezTo>
                <a:close/>
                <a:moveTo>
                  <a:pt x="416861" y="79449"/>
                </a:moveTo>
                <a:cubicBezTo>
                  <a:pt x="400022" y="79449"/>
                  <a:pt x="393421" y="92403"/>
                  <a:pt x="390646" y="106220"/>
                </a:cubicBezTo>
                <a:lnTo>
                  <a:pt x="432838" y="106220"/>
                </a:lnTo>
                <a:cubicBezTo>
                  <a:pt x="433393" y="104555"/>
                  <a:pt x="434195" y="99620"/>
                  <a:pt x="434195" y="95734"/>
                </a:cubicBezTo>
                <a:lnTo>
                  <a:pt x="434256" y="95734"/>
                </a:lnTo>
                <a:cubicBezTo>
                  <a:pt x="434256" y="85556"/>
                  <a:pt x="428766" y="79449"/>
                  <a:pt x="416861" y="79449"/>
                </a:cubicBezTo>
                <a:close/>
                <a:moveTo>
                  <a:pt x="1177551" y="46942"/>
                </a:moveTo>
                <a:lnTo>
                  <a:pt x="1225541" y="46942"/>
                </a:lnTo>
                <a:lnTo>
                  <a:pt x="1233807" y="153656"/>
                </a:lnTo>
                <a:lnTo>
                  <a:pt x="1271311" y="46942"/>
                </a:lnTo>
                <a:lnTo>
                  <a:pt x="1312948" y="46942"/>
                </a:lnTo>
                <a:lnTo>
                  <a:pt x="1320905" y="153656"/>
                </a:lnTo>
                <a:lnTo>
                  <a:pt x="1358718" y="46942"/>
                </a:lnTo>
                <a:lnTo>
                  <a:pt x="1407263" y="46942"/>
                </a:lnTo>
                <a:lnTo>
                  <a:pt x="1344900" y="199425"/>
                </a:lnTo>
                <a:lnTo>
                  <a:pt x="1291975" y="199425"/>
                </a:lnTo>
                <a:lnTo>
                  <a:pt x="1284512" y="133238"/>
                </a:lnTo>
                <a:lnTo>
                  <a:pt x="1283710" y="110600"/>
                </a:lnTo>
                <a:lnTo>
                  <a:pt x="1276554" y="133238"/>
                </a:lnTo>
                <a:lnTo>
                  <a:pt x="1250092" y="199425"/>
                </a:lnTo>
                <a:lnTo>
                  <a:pt x="1197105" y="199425"/>
                </a:lnTo>
                <a:close/>
                <a:moveTo>
                  <a:pt x="198499" y="46818"/>
                </a:moveTo>
                <a:lnTo>
                  <a:pt x="246181" y="46818"/>
                </a:lnTo>
                <a:lnTo>
                  <a:pt x="232672" y="143600"/>
                </a:lnTo>
                <a:lnTo>
                  <a:pt x="232672" y="143724"/>
                </a:lnTo>
                <a:cubicBezTo>
                  <a:pt x="232426" y="145636"/>
                  <a:pt x="232117" y="147610"/>
                  <a:pt x="232117" y="149214"/>
                </a:cubicBezTo>
                <a:cubicBezTo>
                  <a:pt x="232117" y="163031"/>
                  <a:pt x="242048" y="165190"/>
                  <a:pt x="252781" y="165190"/>
                </a:cubicBezTo>
                <a:cubicBezTo>
                  <a:pt x="264070" y="165190"/>
                  <a:pt x="273199" y="162414"/>
                  <a:pt x="273199" y="162414"/>
                </a:cubicBezTo>
                <a:lnTo>
                  <a:pt x="289175" y="46880"/>
                </a:lnTo>
                <a:lnTo>
                  <a:pt x="336857" y="46880"/>
                </a:lnTo>
                <a:lnTo>
                  <a:pt x="316995" y="189679"/>
                </a:lnTo>
                <a:cubicBezTo>
                  <a:pt x="316995" y="189679"/>
                  <a:pt x="285289" y="202879"/>
                  <a:pt x="244762" y="202879"/>
                </a:cubicBezTo>
                <a:cubicBezTo>
                  <a:pt x="206703" y="202879"/>
                  <a:pt x="184682" y="191591"/>
                  <a:pt x="184682" y="154642"/>
                </a:cubicBezTo>
                <a:cubicBezTo>
                  <a:pt x="184682" y="149707"/>
                  <a:pt x="184990" y="144464"/>
                  <a:pt x="185792" y="138357"/>
                </a:cubicBezTo>
                <a:close/>
                <a:moveTo>
                  <a:pt x="858150" y="43611"/>
                </a:moveTo>
                <a:cubicBezTo>
                  <a:pt x="882392" y="43611"/>
                  <a:pt x="905277" y="48854"/>
                  <a:pt x="911939" y="51877"/>
                </a:cubicBezTo>
                <a:lnTo>
                  <a:pt x="900342" y="86358"/>
                </a:lnTo>
                <a:cubicBezTo>
                  <a:pt x="900342" y="86358"/>
                  <a:pt x="883811" y="79758"/>
                  <a:pt x="858150" y="79758"/>
                </a:cubicBezTo>
                <a:cubicBezTo>
                  <a:pt x="853770" y="79758"/>
                  <a:pt x="836067" y="79758"/>
                  <a:pt x="836067" y="89381"/>
                </a:cubicBezTo>
                <a:lnTo>
                  <a:pt x="836005" y="89381"/>
                </a:lnTo>
                <a:cubicBezTo>
                  <a:pt x="836005" y="96845"/>
                  <a:pt x="847047" y="98757"/>
                  <a:pt x="861358" y="103198"/>
                </a:cubicBezTo>
                <a:cubicBezTo>
                  <a:pt x="888375" y="111464"/>
                  <a:pt x="904105" y="120840"/>
                  <a:pt x="904105" y="149523"/>
                </a:cubicBezTo>
                <a:cubicBezTo>
                  <a:pt x="904105" y="187582"/>
                  <a:pt x="876532" y="202756"/>
                  <a:pt x="834648" y="202756"/>
                </a:cubicBezTo>
                <a:cubicBezTo>
                  <a:pt x="801832" y="202756"/>
                  <a:pt x="780613" y="193380"/>
                  <a:pt x="780613" y="193380"/>
                </a:cubicBezTo>
                <a:lnTo>
                  <a:pt x="791654" y="158344"/>
                </a:lnTo>
                <a:cubicBezTo>
                  <a:pt x="791654" y="158344"/>
                  <a:pt x="811208" y="166609"/>
                  <a:pt x="835512" y="166609"/>
                </a:cubicBezTo>
                <a:cubicBezTo>
                  <a:pt x="850131" y="166609"/>
                  <a:pt x="858644" y="163587"/>
                  <a:pt x="858644" y="156678"/>
                </a:cubicBezTo>
                <a:cubicBezTo>
                  <a:pt x="858644" y="148659"/>
                  <a:pt x="847911" y="146747"/>
                  <a:pt x="835512" y="142367"/>
                </a:cubicBezTo>
                <a:cubicBezTo>
                  <a:pt x="807692" y="132745"/>
                  <a:pt x="790853" y="121148"/>
                  <a:pt x="790853" y="93267"/>
                </a:cubicBezTo>
                <a:cubicBezTo>
                  <a:pt x="790853" y="55516"/>
                  <a:pt x="821756" y="43611"/>
                  <a:pt x="858150" y="43611"/>
                </a:cubicBezTo>
                <a:close/>
                <a:moveTo>
                  <a:pt x="1490722" y="43426"/>
                </a:moveTo>
                <a:cubicBezTo>
                  <a:pt x="1529028" y="43426"/>
                  <a:pt x="1550803" y="54714"/>
                  <a:pt x="1550803" y="91416"/>
                </a:cubicBezTo>
                <a:cubicBezTo>
                  <a:pt x="1550803" y="96351"/>
                  <a:pt x="1550556" y="101903"/>
                  <a:pt x="1549692" y="107948"/>
                </a:cubicBezTo>
                <a:lnTo>
                  <a:pt x="1536985" y="199487"/>
                </a:lnTo>
                <a:lnTo>
                  <a:pt x="1489304" y="199487"/>
                </a:lnTo>
                <a:lnTo>
                  <a:pt x="1502812" y="102705"/>
                </a:lnTo>
                <a:lnTo>
                  <a:pt x="1502874" y="102643"/>
                </a:lnTo>
                <a:cubicBezTo>
                  <a:pt x="1502874" y="102643"/>
                  <a:pt x="1503121" y="99312"/>
                  <a:pt x="1503121" y="97708"/>
                </a:cubicBezTo>
                <a:cubicBezTo>
                  <a:pt x="1503121" y="83644"/>
                  <a:pt x="1493436" y="81177"/>
                  <a:pt x="1482457" y="81177"/>
                </a:cubicBezTo>
                <a:cubicBezTo>
                  <a:pt x="1471477" y="81177"/>
                  <a:pt x="1462039" y="83952"/>
                  <a:pt x="1462039" y="83952"/>
                </a:cubicBezTo>
                <a:lnTo>
                  <a:pt x="1446063" y="199487"/>
                </a:lnTo>
                <a:lnTo>
                  <a:pt x="1398381" y="199487"/>
                </a:lnTo>
                <a:lnTo>
                  <a:pt x="1418490" y="56688"/>
                </a:lnTo>
                <a:cubicBezTo>
                  <a:pt x="1418490" y="56688"/>
                  <a:pt x="1450196" y="43426"/>
                  <a:pt x="1490722" y="43426"/>
                </a:cubicBezTo>
                <a:close/>
                <a:moveTo>
                  <a:pt x="717078" y="43426"/>
                </a:moveTo>
                <a:cubicBezTo>
                  <a:pt x="755384" y="43426"/>
                  <a:pt x="777220" y="54714"/>
                  <a:pt x="777220" y="91416"/>
                </a:cubicBezTo>
                <a:cubicBezTo>
                  <a:pt x="777220" y="96351"/>
                  <a:pt x="776974" y="101903"/>
                  <a:pt x="776110" y="107948"/>
                </a:cubicBezTo>
                <a:lnTo>
                  <a:pt x="763403" y="199487"/>
                </a:lnTo>
                <a:lnTo>
                  <a:pt x="715721" y="199487"/>
                </a:lnTo>
                <a:lnTo>
                  <a:pt x="729230" y="102705"/>
                </a:lnTo>
                <a:lnTo>
                  <a:pt x="729230" y="102643"/>
                </a:lnTo>
                <a:cubicBezTo>
                  <a:pt x="729230" y="102643"/>
                  <a:pt x="729477" y="99312"/>
                  <a:pt x="729477" y="97708"/>
                </a:cubicBezTo>
                <a:cubicBezTo>
                  <a:pt x="729477" y="83644"/>
                  <a:pt x="719854" y="81177"/>
                  <a:pt x="708813" y="81177"/>
                </a:cubicBezTo>
                <a:cubicBezTo>
                  <a:pt x="697771" y="81177"/>
                  <a:pt x="688395" y="83952"/>
                  <a:pt x="688395" y="83952"/>
                </a:cubicBezTo>
                <a:lnTo>
                  <a:pt x="672419" y="199487"/>
                </a:lnTo>
                <a:lnTo>
                  <a:pt x="624737" y="199487"/>
                </a:lnTo>
                <a:lnTo>
                  <a:pt x="644846" y="56688"/>
                </a:lnTo>
                <a:cubicBezTo>
                  <a:pt x="644846" y="56688"/>
                  <a:pt x="676552" y="43426"/>
                  <a:pt x="717078" y="43426"/>
                </a:cubicBezTo>
                <a:close/>
                <a:moveTo>
                  <a:pt x="1105072" y="43364"/>
                </a:moveTo>
                <a:cubicBezTo>
                  <a:pt x="1153865" y="43364"/>
                  <a:pt x="1170396" y="69580"/>
                  <a:pt x="1170396" y="106220"/>
                </a:cubicBezTo>
                <a:cubicBezTo>
                  <a:pt x="1170396" y="153347"/>
                  <a:pt x="1146709" y="203003"/>
                  <a:pt x="1089590" y="203003"/>
                </a:cubicBezTo>
                <a:cubicBezTo>
                  <a:pt x="1041044" y="203003"/>
                  <a:pt x="1024266" y="177095"/>
                  <a:pt x="1024266" y="140948"/>
                </a:cubicBezTo>
                <a:cubicBezTo>
                  <a:pt x="1024266" y="87468"/>
                  <a:pt x="1049618" y="43364"/>
                  <a:pt x="1105072" y="43364"/>
                </a:cubicBezTo>
                <a:close/>
                <a:moveTo>
                  <a:pt x="567679" y="43364"/>
                </a:moveTo>
                <a:cubicBezTo>
                  <a:pt x="607959" y="43364"/>
                  <a:pt x="625046" y="66002"/>
                  <a:pt x="625046" y="95734"/>
                </a:cubicBezTo>
                <a:cubicBezTo>
                  <a:pt x="625046" y="110600"/>
                  <a:pt x="620358" y="124972"/>
                  <a:pt x="616780" y="134903"/>
                </a:cubicBezTo>
                <a:lnTo>
                  <a:pt x="533259" y="134903"/>
                </a:lnTo>
                <a:lnTo>
                  <a:pt x="533198" y="134903"/>
                </a:lnTo>
                <a:cubicBezTo>
                  <a:pt x="532643" y="137124"/>
                  <a:pt x="532643" y="139591"/>
                  <a:pt x="532643" y="141257"/>
                </a:cubicBezTo>
                <a:cubicBezTo>
                  <a:pt x="532643" y="157541"/>
                  <a:pt x="544239" y="165499"/>
                  <a:pt x="567679" y="165499"/>
                </a:cubicBezTo>
                <a:cubicBezTo>
                  <a:pt x="586431" y="165499"/>
                  <a:pt x="601297" y="160811"/>
                  <a:pt x="601297" y="160811"/>
                </a:cubicBezTo>
                <a:lnTo>
                  <a:pt x="604073" y="196094"/>
                </a:lnTo>
                <a:cubicBezTo>
                  <a:pt x="604073" y="196094"/>
                  <a:pt x="585568" y="203003"/>
                  <a:pt x="558858" y="203003"/>
                </a:cubicBezTo>
                <a:cubicBezTo>
                  <a:pt x="513089" y="203003"/>
                  <a:pt x="486071" y="183140"/>
                  <a:pt x="486071" y="134903"/>
                </a:cubicBezTo>
                <a:cubicBezTo>
                  <a:pt x="486071" y="86666"/>
                  <a:pt x="511978" y="43364"/>
                  <a:pt x="567679" y="43364"/>
                </a:cubicBezTo>
                <a:close/>
                <a:moveTo>
                  <a:pt x="420994" y="43364"/>
                </a:moveTo>
                <a:cubicBezTo>
                  <a:pt x="461274" y="43364"/>
                  <a:pt x="478361" y="66002"/>
                  <a:pt x="478361" y="95734"/>
                </a:cubicBezTo>
                <a:cubicBezTo>
                  <a:pt x="478361" y="110600"/>
                  <a:pt x="473673" y="124972"/>
                  <a:pt x="470095" y="134903"/>
                </a:cubicBezTo>
                <a:lnTo>
                  <a:pt x="386574" y="134903"/>
                </a:lnTo>
                <a:lnTo>
                  <a:pt x="386513" y="134903"/>
                </a:lnTo>
                <a:cubicBezTo>
                  <a:pt x="385958" y="137124"/>
                  <a:pt x="385958" y="139591"/>
                  <a:pt x="385958" y="141257"/>
                </a:cubicBezTo>
                <a:cubicBezTo>
                  <a:pt x="385958" y="157541"/>
                  <a:pt x="397554" y="165499"/>
                  <a:pt x="420994" y="165499"/>
                </a:cubicBezTo>
                <a:cubicBezTo>
                  <a:pt x="439746" y="165499"/>
                  <a:pt x="454612" y="160811"/>
                  <a:pt x="454612" y="160811"/>
                </a:cubicBezTo>
                <a:lnTo>
                  <a:pt x="457388" y="196094"/>
                </a:lnTo>
                <a:cubicBezTo>
                  <a:pt x="457388" y="196094"/>
                  <a:pt x="438944" y="203003"/>
                  <a:pt x="412173" y="203003"/>
                </a:cubicBezTo>
                <a:cubicBezTo>
                  <a:pt x="366404" y="203003"/>
                  <a:pt x="339386" y="183140"/>
                  <a:pt x="339386" y="134903"/>
                </a:cubicBezTo>
                <a:cubicBezTo>
                  <a:pt x="339386" y="86666"/>
                  <a:pt x="365293" y="43364"/>
                  <a:pt x="420994" y="43364"/>
                </a:cubicBezTo>
                <a:close/>
                <a:moveTo>
                  <a:pt x="96227" y="38923"/>
                </a:moveTo>
                <a:cubicBezTo>
                  <a:pt x="54344" y="39231"/>
                  <a:pt x="49101" y="98201"/>
                  <a:pt x="49101" y="126329"/>
                </a:cubicBezTo>
                <a:cubicBezTo>
                  <a:pt x="49101" y="145883"/>
                  <a:pt x="54899" y="164080"/>
                  <a:pt x="79696" y="164080"/>
                </a:cubicBezTo>
                <a:cubicBezTo>
                  <a:pt x="120223" y="164080"/>
                  <a:pt x="126576" y="104801"/>
                  <a:pt x="126576" y="76673"/>
                </a:cubicBezTo>
                <a:cubicBezTo>
                  <a:pt x="126576" y="56564"/>
                  <a:pt x="120223" y="38923"/>
                  <a:pt x="96227" y="38923"/>
                </a:cubicBezTo>
                <a:close/>
                <a:moveTo>
                  <a:pt x="995027" y="3146"/>
                </a:moveTo>
                <a:lnTo>
                  <a:pt x="988674" y="47003"/>
                </a:lnTo>
                <a:lnTo>
                  <a:pt x="1024512" y="47003"/>
                </a:lnTo>
                <a:lnTo>
                  <a:pt x="1019269" y="84507"/>
                </a:lnTo>
                <a:lnTo>
                  <a:pt x="983484" y="84507"/>
                </a:lnTo>
                <a:lnTo>
                  <a:pt x="983493" y="84446"/>
                </a:lnTo>
                <a:lnTo>
                  <a:pt x="983431" y="84507"/>
                </a:lnTo>
                <a:lnTo>
                  <a:pt x="983484" y="84507"/>
                </a:lnTo>
                <a:lnTo>
                  <a:pt x="975474" y="141257"/>
                </a:lnTo>
                <a:cubicBezTo>
                  <a:pt x="975227" y="143724"/>
                  <a:pt x="974918" y="146253"/>
                  <a:pt x="974918" y="148412"/>
                </a:cubicBezTo>
                <a:cubicBezTo>
                  <a:pt x="974918" y="159454"/>
                  <a:pt x="979915" y="165252"/>
                  <a:pt x="991758" y="165252"/>
                </a:cubicBezTo>
                <a:cubicBezTo>
                  <a:pt x="1001936" y="165252"/>
                  <a:pt x="1010202" y="161366"/>
                  <a:pt x="1010202" y="161366"/>
                </a:cubicBezTo>
                <a:lnTo>
                  <a:pt x="1011559" y="195292"/>
                </a:lnTo>
                <a:cubicBezTo>
                  <a:pt x="1011559" y="195292"/>
                  <a:pt x="999160" y="203003"/>
                  <a:pt x="975720" y="203003"/>
                </a:cubicBezTo>
                <a:cubicBezTo>
                  <a:pt x="948703" y="203003"/>
                  <a:pt x="926620" y="192270"/>
                  <a:pt x="926620" y="156431"/>
                </a:cubicBezTo>
                <a:cubicBezTo>
                  <a:pt x="926620" y="151743"/>
                  <a:pt x="926866" y="147055"/>
                  <a:pt x="927730" y="141565"/>
                </a:cubicBezTo>
                <a:lnTo>
                  <a:pt x="935749" y="84507"/>
                </a:lnTo>
                <a:lnTo>
                  <a:pt x="918354" y="84507"/>
                </a:lnTo>
                <a:lnTo>
                  <a:pt x="923597" y="47003"/>
                </a:lnTo>
                <a:lnTo>
                  <a:pt x="940992" y="47003"/>
                </a:lnTo>
                <a:lnTo>
                  <a:pt x="946235" y="9499"/>
                </a:lnTo>
                <a:close/>
                <a:moveTo>
                  <a:pt x="99805" y="0"/>
                </a:moveTo>
                <a:cubicBezTo>
                  <a:pt x="152483" y="0"/>
                  <a:pt x="175368" y="28621"/>
                  <a:pt x="175368" y="75810"/>
                </a:cubicBezTo>
                <a:cubicBezTo>
                  <a:pt x="175368" y="122998"/>
                  <a:pt x="160749" y="174813"/>
                  <a:pt x="117508" y="194614"/>
                </a:cubicBezTo>
                <a:cubicBezTo>
                  <a:pt x="121333" y="198191"/>
                  <a:pt x="125527" y="201584"/>
                  <a:pt x="130215" y="204730"/>
                </a:cubicBezTo>
                <a:lnTo>
                  <a:pt x="130154" y="204730"/>
                </a:lnTo>
                <a:cubicBezTo>
                  <a:pt x="141812" y="212625"/>
                  <a:pt x="151496" y="216697"/>
                  <a:pt x="156246" y="218424"/>
                </a:cubicBezTo>
                <a:lnTo>
                  <a:pt x="159207" y="219472"/>
                </a:lnTo>
                <a:lnTo>
                  <a:pt x="143231" y="251487"/>
                </a:lnTo>
                <a:lnTo>
                  <a:pt x="141195" y="251178"/>
                </a:lnTo>
                <a:cubicBezTo>
                  <a:pt x="135274" y="250191"/>
                  <a:pt x="119359" y="246552"/>
                  <a:pt x="99682" y="233290"/>
                </a:cubicBezTo>
                <a:cubicBezTo>
                  <a:pt x="86296" y="224284"/>
                  <a:pt x="76118" y="213797"/>
                  <a:pt x="68223" y="202694"/>
                </a:cubicBezTo>
                <a:cubicBezTo>
                  <a:pt x="18197" y="199795"/>
                  <a:pt x="0" y="170372"/>
                  <a:pt x="0" y="127686"/>
                </a:cubicBezTo>
                <a:cubicBezTo>
                  <a:pt x="0" y="66989"/>
                  <a:pt x="24797" y="0"/>
                  <a:pt x="99805" y="0"/>
                </a:cubicBezTo>
                <a:close/>
              </a:path>
            </a:pathLst>
          </a:custGeom>
          <a:solidFill>
            <a:schemeClr val="bg1"/>
          </a:solidFill>
          <a:ln w="0" cap="flat">
            <a:noFill/>
            <a:prstDash val="solid"/>
            <a:miter/>
          </a:ln>
        </p:spPr>
        <p:txBody>
          <a:bodyPr rtlCol="0" anchor="ctr"/>
          <a:lstStyle/>
          <a:p>
            <a:endParaRPr lang="en-US"/>
          </a:p>
        </p:txBody>
      </p:sp>
      <p:sp>
        <p:nvSpPr>
          <p:cNvPr id="4" name="Text Placeholder 7">
            <a:extLst>
              <a:ext uri="{FF2B5EF4-FFF2-40B4-BE49-F238E27FC236}">
                <a16:creationId xmlns:a16="http://schemas.microsoft.com/office/drawing/2014/main" id="{C8FC42BF-5ACF-61BC-1A3C-761F1CE326E1}"/>
              </a:ext>
            </a:extLst>
          </p:cNvPr>
          <p:cNvSpPr>
            <a:spLocks noGrp="1"/>
          </p:cNvSpPr>
          <p:nvPr>
            <p:ph type="body" sz="quarter" idx="14"/>
          </p:nvPr>
        </p:nvSpPr>
        <p:spPr>
          <a:xfrm>
            <a:off x="4422775" y="1592263"/>
            <a:ext cx="3344863" cy="49228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7">
            <a:extLst>
              <a:ext uri="{FF2B5EF4-FFF2-40B4-BE49-F238E27FC236}">
                <a16:creationId xmlns:a16="http://schemas.microsoft.com/office/drawing/2014/main" id="{F8767B85-98FC-6583-7F83-A09E977EE062}"/>
              </a:ext>
            </a:extLst>
          </p:cNvPr>
          <p:cNvSpPr>
            <a:spLocks noGrp="1"/>
          </p:cNvSpPr>
          <p:nvPr>
            <p:ph type="body" sz="quarter" idx="15"/>
          </p:nvPr>
        </p:nvSpPr>
        <p:spPr>
          <a:xfrm>
            <a:off x="8021638" y="1592263"/>
            <a:ext cx="3344862" cy="49228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343250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4" pos="2626" userDrawn="1">
          <p15:clr>
            <a:srgbClr val="FBAE40"/>
          </p15:clr>
        </p15:guide>
        <p15:guide id="5" pos="2786" userDrawn="1">
          <p15:clr>
            <a:srgbClr val="FBAE40"/>
          </p15:clr>
        </p15:guide>
        <p15:guide id="6" pos="4893" userDrawn="1">
          <p15:clr>
            <a:srgbClr val="FBAE40"/>
          </p15:clr>
        </p15:guide>
        <p15:guide id="7" pos="5053" userDrawn="1">
          <p15:clr>
            <a:srgbClr val="FBAE40"/>
          </p15:clr>
        </p15:guide>
        <p15:guide id="8" orient="horz" pos="100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8FE310-0880-7188-0D00-FDC0C26A4CAA}"/>
              </a:ext>
            </a:extLst>
          </p:cNvPr>
          <p:cNvSpPr>
            <a:spLocks noGrp="1"/>
          </p:cNvSpPr>
          <p:nvPr>
            <p:ph type="title"/>
          </p:nvPr>
        </p:nvSpPr>
        <p:spPr>
          <a:xfrm>
            <a:off x="825500" y="776288"/>
            <a:ext cx="10541000" cy="726447"/>
          </a:xfrm>
          <a:prstGeom prst="rect">
            <a:avLst/>
          </a:prstGeom>
        </p:spPr>
        <p:txBody>
          <a:bodyPr vert="horz" lIns="0" tIns="7200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4CD8E5B-3D1A-0E74-0516-2763C6995C77}"/>
              </a:ext>
            </a:extLst>
          </p:cNvPr>
          <p:cNvSpPr>
            <a:spLocks noGrp="1"/>
          </p:cNvSpPr>
          <p:nvPr>
            <p:ph type="body" idx="1"/>
          </p:nvPr>
        </p:nvSpPr>
        <p:spPr>
          <a:xfrm>
            <a:off x="825500" y="1825624"/>
            <a:ext cx="10541000" cy="46894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B6EDEDDF-4D11-9B12-C8BF-8B701E49FCDB}"/>
              </a:ext>
            </a:extLst>
          </p:cNvPr>
          <p:cNvSpPr>
            <a:spLocks noGrp="1"/>
          </p:cNvSpPr>
          <p:nvPr>
            <p:ph type="dt" sz="half" idx="2"/>
          </p:nvPr>
        </p:nvSpPr>
        <p:spPr>
          <a:xfrm>
            <a:off x="1610197" y="6285151"/>
            <a:ext cx="720000" cy="266400"/>
          </a:xfrm>
          <a:prstGeom prst="rect">
            <a:avLst/>
          </a:prstGeom>
        </p:spPr>
        <p:txBody>
          <a:bodyPr vert="horz" lIns="0" tIns="0" rIns="0" bIns="0" rtlCol="0" anchor="b" anchorCtr="0"/>
          <a:lstStyle>
            <a:lvl1pPr algn="l">
              <a:defRPr sz="1030">
                <a:solidFill>
                  <a:srgbClr val="3F3939"/>
                </a:solidFill>
              </a:defRPr>
            </a:lvl1pPr>
          </a:lstStyle>
          <a:p>
            <a:fld id="{0AA3087A-D642-2A4B-9822-3F0863FC8BEA}" type="datetimeFigureOut">
              <a:rPr lang="en-US" smtClean="0"/>
              <a:pPr/>
              <a:t>7/4/2024</a:t>
            </a:fld>
            <a:endParaRPr lang="en-US" dirty="0"/>
          </a:p>
        </p:txBody>
      </p:sp>
      <p:sp>
        <p:nvSpPr>
          <p:cNvPr id="5" name="Footer Placeholder 4">
            <a:extLst>
              <a:ext uri="{FF2B5EF4-FFF2-40B4-BE49-F238E27FC236}">
                <a16:creationId xmlns:a16="http://schemas.microsoft.com/office/drawing/2014/main" id="{1F76B571-6A8C-B4E5-1BA2-A4B3E1168BFB}"/>
              </a:ext>
            </a:extLst>
          </p:cNvPr>
          <p:cNvSpPr>
            <a:spLocks noGrp="1"/>
          </p:cNvSpPr>
          <p:nvPr>
            <p:ph type="ftr" sz="quarter" idx="3"/>
          </p:nvPr>
        </p:nvSpPr>
        <p:spPr>
          <a:xfrm>
            <a:off x="825500" y="5883275"/>
            <a:ext cx="7183967" cy="330200"/>
          </a:xfrm>
          <a:prstGeom prst="rect">
            <a:avLst/>
          </a:prstGeom>
        </p:spPr>
        <p:txBody>
          <a:bodyPr vert="horz" lIns="0" tIns="0" rIns="0" bIns="0" rtlCol="0" anchor="t" anchorCtr="0"/>
          <a:lstStyle>
            <a:lvl1pPr algn="l">
              <a:defRPr sz="1030" spc="50" baseline="0">
                <a:solidFill>
                  <a:srgbClr val="3F3939"/>
                </a:solidFill>
              </a:defRPr>
            </a:lvl1pPr>
          </a:lstStyle>
          <a:p>
            <a:endParaRPr lang="en-US" dirty="0"/>
          </a:p>
        </p:txBody>
      </p:sp>
      <p:sp>
        <p:nvSpPr>
          <p:cNvPr id="6" name="Slide Number Placeholder 5">
            <a:extLst>
              <a:ext uri="{FF2B5EF4-FFF2-40B4-BE49-F238E27FC236}">
                <a16:creationId xmlns:a16="http://schemas.microsoft.com/office/drawing/2014/main" id="{80E74487-ED67-F883-D138-7953A94C3393}"/>
              </a:ext>
            </a:extLst>
          </p:cNvPr>
          <p:cNvSpPr>
            <a:spLocks noGrp="1"/>
          </p:cNvSpPr>
          <p:nvPr>
            <p:ph type="sldNum" sz="quarter" idx="4"/>
          </p:nvPr>
        </p:nvSpPr>
        <p:spPr>
          <a:xfrm>
            <a:off x="825499" y="6285151"/>
            <a:ext cx="720000" cy="266400"/>
          </a:xfrm>
          <a:prstGeom prst="rect">
            <a:avLst/>
          </a:prstGeom>
        </p:spPr>
        <p:txBody>
          <a:bodyPr vert="horz" lIns="0" tIns="0" rIns="0" bIns="0" rtlCol="0" anchor="b" anchorCtr="0"/>
          <a:lstStyle>
            <a:lvl1pPr algn="l">
              <a:defRPr sz="1030">
                <a:solidFill>
                  <a:srgbClr val="3F3939"/>
                </a:solidFill>
              </a:defRPr>
            </a:lvl1pPr>
          </a:lstStyle>
          <a:p>
            <a:fld id="{1495A413-E6A3-3247-AD12-5BE2D3F0825A}" type="slidenum">
              <a:rPr lang="en-US" smtClean="0"/>
              <a:pPr/>
              <a:t>‹#›</a:t>
            </a:fld>
            <a:endParaRPr lang="en-US" dirty="0"/>
          </a:p>
        </p:txBody>
      </p:sp>
      <p:sp>
        <p:nvSpPr>
          <p:cNvPr id="42" name="Freeform 41">
            <a:extLst>
              <a:ext uri="{FF2B5EF4-FFF2-40B4-BE49-F238E27FC236}">
                <a16:creationId xmlns:a16="http://schemas.microsoft.com/office/drawing/2014/main" id="{8909ED0E-B323-73F5-4B74-B9E6EF0C8EE8}"/>
              </a:ext>
            </a:extLst>
          </p:cNvPr>
          <p:cNvSpPr/>
          <p:nvPr/>
        </p:nvSpPr>
        <p:spPr>
          <a:xfrm>
            <a:off x="9831600" y="6180620"/>
            <a:ext cx="1550803" cy="336364"/>
          </a:xfrm>
          <a:custGeom>
            <a:avLst/>
            <a:gdLst>
              <a:gd name="connsiteX0" fmla="*/ 1491956 w 1550803"/>
              <a:gd name="connsiteY0" fmla="*/ 278319 h 336364"/>
              <a:gd name="connsiteX1" fmla="*/ 1484307 w 1550803"/>
              <a:gd name="connsiteY1" fmla="*/ 278627 h 336364"/>
              <a:gd name="connsiteX2" fmla="*/ 1484369 w 1550803"/>
              <a:gd name="connsiteY2" fmla="*/ 278627 h 336364"/>
              <a:gd name="connsiteX3" fmla="*/ 1478324 w 1550803"/>
              <a:gd name="connsiteY3" fmla="*/ 322300 h 336364"/>
              <a:gd name="connsiteX4" fmla="*/ 1485233 w 1550803"/>
              <a:gd name="connsiteY4" fmla="*/ 322485 h 336364"/>
              <a:gd name="connsiteX5" fmla="*/ 1505342 w 1550803"/>
              <a:gd name="connsiteY5" fmla="*/ 292568 h 336364"/>
              <a:gd name="connsiteX6" fmla="*/ 1491956 w 1550803"/>
              <a:gd name="connsiteY6" fmla="*/ 278319 h 336364"/>
              <a:gd name="connsiteX7" fmla="*/ 1334230 w 1550803"/>
              <a:gd name="connsiteY7" fmla="*/ 278195 h 336364"/>
              <a:gd name="connsiteX8" fmla="*/ 1334243 w 1550803"/>
              <a:gd name="connsiteY8" fmla="*/ 278317 h 336364"/>
              <a:gd name="connsiteX9" fmla="*/ 1323620 w 1550803"/>
              <a:gd name="connsiteY9" fmla="*/ 305336 h 336364"/>
              <a:gd name="connsiteX10" fmla="*/ 1337190 w 1550803"/>
              <a:gd name="connsiteY10" fmla="*/ 305336 h 336364"/>
              <a:gd name="connsiteX11" fmla="*/ 1334243 w 1550803"/>
              <a:gd name="connsiteY11" fmla="*/ 278317 h 336364"/>
              <a:gd name="connsiteX12" fmla="*/ 1334291 w 1550803"/>
              <a:gd name="connsiteY12" fmla="*/ 278195 h 336364"/>
              <a:gd name="connsiteX13" fmla="*/ 1187975 w 1550803"/>
              <a:gd name="connsiteY13" fmla="*/ 278195 h 336364"/>
              <a:gd name="connsiteX14" fmla="*/ 1187988 w 1550803"/>
              <a:gd name="connsiteY14" fmla="*/ 278319 h 336364"/>
              <a:gd name="connsiteX15" fmla="*/ 1177366 w 1550803"/>
              <a:gd name="connsiteY15" fmla="*/ 305336 h 336364"/>
              <a:gd name="connsiteX16" fmla="*/ 1190936 w 1550803"/>
              <a:gd name="connsiteY16" fmla="*/ 305336 h 336364"/>
              <a:gd name="connsiteX17" fmla="*/ 1187988 w 1550803"/>
              <a:gd name="connsiteY17" fmla="*/ 278319 h 336364"/>
              <a:gd name="connsiteX18" fmla="*/ 1188037 w 1550803"/>
              <a:gd name="connsiteY18" fmla="*/ 278195 h 336364"/>
              <a:gd name="connsiteX19" fmla="*/ 1387648 w 1550803"/>
              <a:gd name="connsiteY19" fmla="*/ 265735 h 336364"/>
              <a:gd name="connsiteX20" fmla="*/ 1405228 w 1550803"/>
              <a:gd name="connsiteY20" fmla="*/ 265735 h 336364"/>
              <a:gd name="connsiteX21" fmla="*/ 1423671 w 1550803"/>
              <a:gd name="connsiteY21" fmla="*/ 307619 h 336364"/>
              <a:gd name="connsiteX22" fmla="*/ 1424288 w 1550803"/>
              <a:gd name="connsiteY22" fmla="*/ 297749 h 336364"/>
              <a:gd name="connsiteX23" fmla="*/ 1428791 w 1550803"/>
              <a:gd name="connsiteY23" fmla="*/ 265735 h 336364"/>
              <a:gd name="connsiteX24" fmla="*/ 1445446 w 1550803"/>
              <a:gd name="connsiteY24" fmla="*/ 265735 h 336364"/>
              <a:gd name="connsiteX25" fmla="*/ 1435823 w 1550803"/>
              <a:gd name="connsiteY25" fmla="*/ 335068 h 336364"/>
              <a:gd name="connsiteX26" fmla="*/ 1418305 w 1550803"/>
              <a:gd name="connsiteY26" fmla="*/ 335068 h 336364"/>
              <a:gd name="connsiteX27" fmla="*/ 1399861 w 1550803"/>
              <a:gd name="connsiteY27" fmla="*/ 293184 h 336364"/>
              <a:gd name="connsiteX28" fmla="*/ 1399368 w 1550803"/>
              <a:gd name="connsiteY28" fmla="*/ 301574 h 336364"/>
              <a:gd name="connsiteX29" fmla="*/ 1394680 w 1550803"/>
              <a:gd name="connsiteY29" fmla="*/ 335068 h 336364"/>
              <a:gd name="connsiteX30" fmla="*/ 1377840 w 1550803"/>
              <a:gd name="connsiteY30" fmla="*/ 335068 h 336364"/>
              <a:gd name="connsiteX31" fmla="*/ 1323990 w 1550803"/>
              <a:gd name="connsiteY31" fmla="*/ 265735 h 336364"/>
              <a:gd name="connsiteX32" fmla="*/ 1347800 w 1550803"/>
              <a:gd name="connsiteY32" fmla="*/ 265735 h 336364"/>
              <a:gd name="connsiteX33" fmla="*/ 1358471 w 1550803"/>
              <a:gd name="connsiteY33" fmla="*/ 335068 h 336364"/>
              <a:gd name="connsiteX34" fmla="*/ 1340521 w 1550803"/>
              <a:gd name="connsiteY34" fmla="*/ 335068 h 336364"/>
              <a:gd name="connsiteX35" fmla="*/ 1338733 w 1550803"/>
              <a:gd name="connsiteY35" fmla="*/ 319215 h 336364"/>
              <a:gd name="connsiteX36" fmla="*/ 1318130 w 1550803"/>
              <a:gd name="connsiteY36" fmla="*/ 319215 h 336364"/>
              <a:gd name="connsiteX37" fmla="*/ 1311962 w 1550803"/>
              <a:gd name="connsiteY37" fmla="*/ 335068 h 336364"/>
              <a:gd name="connsiteX38" fmla="*/ 1293703 w 1550803"/>
              <a:gd name="connsiteY38" fmla="*/ 335068 h 336364"/>
              <a:gd name="connsiteX39" fmla="*/ 1241148 w 1550803"/>
              <a:gd name="connsiteY39" fmla="*/ 265735 h 336364"/>
              <a:gd name="connsiteX40" fmla="*/ 1258419 w 1550803"/>
              <a:gd name="connsiteY40" fmla="*/ 265735 h 336364"/>
              <a:gd name="connsiteX41" fmla="*/ 1251881 w 1550803"/>
              <a:gd name="connsiteY41" fmla="*/ 312122 h 336364"/>
              <a:gd name="connsiteX42" fmla="*/ 1251696 w 1550803"/>
              <a:gd name="connsiteY42" fmla="*/ 314589 h 336364"/>
              <a:gd name="connsiteX43" fmla="*/ 1263601 w 1550803"/>
              <a:gd name="connsiteY43" fmla="*/ 322484 h 336364"/>
              <a:gd name="connsiteX44" fmla="*/ 1275938 w 1550803"/>
              <a:gd name="connsiteY44" fmla="*/ 321004 h 336364"/>
              <a:gd name="connsiteX45" fmla="*/ 1273964 w 1550803"/>
              <a:gd name="connsiteY45" fmla="*/ 334698 h 336364"/>
              <a:gd name="connsiteX46" fmla="*/ 1259715 w 1550803"/>
              <a:gd name="connsiteY46" fmla="*/ 336363 h 336364"/>
              <a:gd name="connsiteX47" fmla="*/ 1234239 w 1550803"/>
              <a:gd name="connsiteY47" fmla="*/ 317303 h 336364"/>
              <a:gd name="connsiteX48" fmla="*/ 1234609 w 1550803"/>
              <a:gd name="connsiteY48" fmla="*/ 312122 h 336364"/>
              <a:gd name="connsiteX49" fmla="*/ 1177736 w 1550803"/>
              <a:gd name="connsiteY49" fmla="*/ 265735 h 336364"/>
              <a:gd name="connsiteX50" fmla="*/ 1201546 w 1550803"/>
              <a:gd name="connsiteY50" fmla="*/ 265735 h 336364"/>
              <a:gd name="connsiteX51" fmla="*/ 1212217 w 1550803"/>
              <a:gd name="connsiteY51" fmla="*/ 335068 h 336364"/>
              <a:gd name="connsiteX52" fmla="*/ 1194267 w 1550803"/>
              <a:gd name="connsiteY52" fmla="*/ 335068 h 336364"/>
              <a:gd name="connsiteX53" fmla="*/ 1192479 w 1550803"/>
              <a:gd name="connsiteY53" fmla="*/ 319215 h 336364"/>
              <a:gd name="connsiteX54" fmla="*/ 1171876 w 1550803"/>
              <a:gd name="connsiteY54" fmla="*/ 319215 h 336364"/>
              <a:gd name="connsiteX55" fmla="*/ 1165707 w 1550803"/>
              <a:gd name="connsiteY55" fmla="*/ 335068 h 336364"/>
              <a:gd name="connsiteX56" fmla="*/ 1147449 w 1550803"/>
              <a:gd name="connsiteY56" fmla="*/ 335068 h 336364"/>
              <a:gd name="connsiteX57" fmla="*/ 1012361 w 1550803"/>
              <a:gd name="connsiteY57" fmla="*/ 265735 h 336364"/>
              <a:gd name="connsiteX58" fmla="*/ 1063065 w 1550803"/>
              <a:gd name="connsiteY58" fmla="*/ 265735 h 336364"/>
              <a:gd name="connsiteX59" fmla="*/ 1061153 w 1550803"/>
              <a:gd name="connsiteY59" fmla="*/ 279861 h 336364"/>
              <a:gd name="connsiteX60" fmla="*/ 1025006 w 1550803"/>
              <a:gd name="connsiteY60" fmla="*/ 321127 h 336364"/>
              <a:gd name="connsiteX61" fmla="*/ 1056033 w 1550803"/>
              <a:gd name="connsiteY61" fmla="*/ 321127 h 336364"/>
              <a:gd name="connsiteX62" fmla="*/ 1053998 w 1550803"/>
              <a:gd name="connsiteY62" fmla="*/ 335068 h 336364"/>
              <a:gd name="connsiteX63" fmla="*/ 1001628 w 1550803"/>
              <a:gd name="connsiteY63" fmla="*/ 335068 h 336364"/>
              <a:gd name="connsiteX64" fmla="*/ 1003725 w 1550803"/>
              <a:gd name="connsiteY64" fmla="*/ 321004 h 336364"/>
              <a:gd name="connsiteX65" fmla="*/ 1040119 w 1550803"/>
              <a:gd name="connsiteY65" fmla="*/ 279676 h 336364"/>
              <a:gd name="connsiteX66" fmla="*/ 1010449 w 1550803"/>
              <a:gd name="connsiteY66" fmla="*/ 279676 h 336364"/>
              <a:gd name="connsiteX67" fmla="*/ 862530 w 1550803"/>
              <a:gd name="connsiteY67" fmla="*/ 265735 h 336364"/>
              <a:gd name="connsiteX68" fmla="*/ 880603 w 1550803"/>
              <a:gd name="connsiteY68" fmla="*/ 265735 h 336364"/>
              <a:gd name="connsiteX69" fmla="*/ 883071 w 1550803"/>
              <a:gd name="connsiteY69" fmla="*/ 307927 h 336364"/>
              <a:gd name="connsiteX70" fmla="*/ 882886 w 1550803"/>
              <a:gd name="connsiteY70" fmla="*/ 318537 h 336364"/>
              <a:gd name="connsiteX71" fmla="*/ 885970 w 1550803"/>
              <a:gd name="connsiteY71" fmla="*/ 307927 h 336364"/>
              <a:gd name="connsiteX72" fmla="*/ 899294 w 1550803"/>
              <a:gd name="connsiteY72" fmla="*/ 269436 h 336364"/>
              <a:gd name="connsiteX73" fmla="*/ 916689 w 1550803"/>
              <a:gd name="connsiteY73" fmla="*/ 269436 h 336364"/>
              <a:gd name="connsiteX74" fmla="*/ 919403 w 1550803"/>
              <a:gd name="connsiteY74" fmla="*/ 307927 h 336364"/>
              <a:gd name="connsiteX75" fmla="*/ 919218 w 1550803"/>
              <a:gd name="connsiteY75" fmla="*/ 318290 h 336364"/>
              <a:gd name="connsiteX76" fmla="*/ 922425 w 1550803"/>
              <a:gd name="connsiteY76" fmla="*/ 307927 h 336364"/>
              <a:gd name="connsiteX77" fmla="*/ 936304 w 1550803"/>
              <a:gd name="connsiteY77" fmla="*/ 265735 h 336364"/>
              <a:gd name="connsiteX78" fmla="*/ 954686 w 1550803"/>
              <a:gd name="connsiteY78" fmla="*/ 265735 h 336364"/>
              <a:gd name="connsiteX79" fmla="*/ 929396 w 1550803"/>
              <a:gd name="connsiteY79" fmla="*/ 335068 h 336364"/>
              <a:gd name="connsiteX80" fmla="*/ 908855 w 1550803"/>
              <a:gd name="connsiteY80" fmla="*/ 335068 h 336364"/>
              <a:gd name="connsiteX81" fmla="*/ 904845 w 1550803"/>
              <a:gd name="connsiteY81" fmla="*/ 299723 h 336364"/>
              <a:gd name="connsiteX82" fmla="*/ 904660 w 1550803"/>
              <a:gd name="connsiteY82" fmla="*/ 293678 h 336364"/>
              <a:gd name="connsiteX83" fmla="*/ 902686 w 1550803"/>
              <a:gd name="connsiteY83" fmla="*/ 299723 h 336364"/>
              <a:gd name="connsiteX84" fmla="*/ 888992 w 1550803"/>
              <a:gd name="connsiteY84" fmla="*/ 335068 h 336364"/>
              <a:gd name="connsiteX85" fmla="*/ 868513 w 1550803"/>
              <a:gd name="connsiteY85" fmla="*/ 335068 h 336364"/>
              <a:gd name="connsiteX86" fmla="*/ 713871 w 1550803"/>
              <a:gd name="connsiteY86" fmla="*/ 265735 h 336364"/>
              <a:gd name="connsiteX87" fmla="*/ 731513 w 1550803"/>
              <a:gd name="connsiteY87" fmla="*/ 265735 h 336364"/>
              <a:gd name="connsiteX88" fmla="*/ 749956 w 1550803"/>
              <a:gd name="connsiteY88" fmla="*/ 307619 h 336364"/>
              <a:gd name="connsiteX89" fmla="*/ 750512 w 1550803"/>
              <a:gd name="connsiteY89" fmla="*/ 297749 h 336364"/>
              <a:gd name="connsiteX90" fmla="*/ 755014 w 1550803"/>
              <a:gd name="connsiteY90" fmla="*/ 265735 h 336364"/>
              <a:gd name="connsiteX91" fmla="*/ 771731 w 1550803"/>
              <a:gd name="connsiteY91" fmla="*/ 265735 h 336364"/>
              <a:gd name="connsiteX92" fmla="*/ 762046 w 1550803"/>
              <a:gd name="connsiteY92" fmla="*/ 335068 h 336364"/>
              <a:gd name="connsiteX93" fmla="*/ 744590 w 1550803"/>
              <a:gd name="connsiteY93" fmla="*/ 335068 h 336364"/>
              <a:gd name="connsiteX94" fmla="*/ 726085 w 1550803"/>
              <a:gd name="connsiteY94" fmla="*/ 293184 h 336364"/>
              <a:gd name="connsiteX95" fmla="*/ 725653 w 1550803"/>
              <a:gd name="connsiteY95" fmla="*/ 301574 h 336364"/>
              <a:gd name="connsiteX96" fmla="*/ 720965 w 1550803"/>
              <a:gd name="connsiteY96" fmla="*/ 335068 h 336364"/>
              <a:gd name="connsiteX97" fmla="*/ 704125 w 1550803"/>
              <a:gd name="connsiteY97" fmla="*/ 335068 h 336364"/>
              <a:gd name="connsiteX98" fmla="*/ 1089035 w 1550803"/>
              <a:gd name="connsiteY98" fmla="*/ 265674 h 336364"/>
              <a:gd name="connsiteX99" fmla="*/ 1136717 w 1550803"/>
              <a:gd name="connsiteY99" fmla="*/ 265674 h 336364"/>
              <a:gd name="connsiteX100" fmla="*/ 1134866 w 1550803"/>
              <a:gd name="connsiteY100" fmla="*/ 279553 h 336364"/>
              <a:gd name="connsiteX101" fmla="*/ 1104579 w 1550803"/>
              <a:gd name="connsiteY101" fmla="*/ 279553 h 336364"/>
              <a:gd name="connsiteX102" fmla="*/ 1102729 w 1550803"/>
              <a:gd name="connsiteY102" fmla="*/ 293062 h 336364"/>
              <a:gd name="connsiteX103" fmla="*/ 1129500 w 1550803"/>
              <a:gd name="connsiteY103" fmla="*/ 293062 h 336364"/>
              <a:gd name="connsiteX104" fmla="*/ 1127464 w 1550803"/>
              <a:gd name="connsiteY104" fmla="*/ 306817 h 336364"/>
              <a:gd name="connsiteX105" fmla="*/ 1100755 w 1550803"/>
              <a:gd name="connsiteY105" fmla="*/ 306817 h 336364"/>
              <a:gd name="connsiteX106" fmla="*/ 1099953 w 1550803"/>
              <a:gd name="connsiteY106" fmla="*/ 312369 h 336364"/>
              <a:gd name="connsiteX107" fmla="*/ 1099830 w 1550803"/>
              <a:gd name="connsiteY107" fmla="*/ 314343 h 336364"/>
              <a:gd name="connsiteX108" fmla="*/ 1113770 w 1550803"/>
              <a:gd name="connsiteY108" fmla="*/ 322485 h 336364"/>
              <a:gd name="connsiteX109" fmla="*/ 1129006 w 1550803"/>
              <a:gd name="connsiteY109" fmla="*/ 321128 h 336364"/>
              <a:gd name="connsiteX110" fmla="*/ 1127032 w 1550803"/>
              <a:gd name="connsiteY110" fmla="*/ 334699 h 336364"/>
              <a:gd name="connsiteX111" fmla="*/ 1109637 w 1550803"/>
              <a:gd name="connsiteY111" fmla="*/ 336364 h 336364"/>
              <a:gd name="connsiteX112" fmla="*/ 1082188 w 1550803"/>
              <a:gd name="connsiteY112" fmla="*/ 316502 h 336364"/>
              <a:gd name="connsiteX113" fmla="*/ 1082558 w 1550803"/>
              <a:gd name="connsiteY113" fmla="*/ 311690 h 336364"/>
              <a:gd name="connsiteX114" fmla="*/ 794554 w 1550803"/>
              <a:gd name="connsiteY114" fmla="*/ 265674 h 336364"/>
              <a:gd name="connsiteX115" fmla="*/ 842236 w 1550803"/>
              <a:gd name="connsiteY115" fmla="*/ 265674 h 336364"/>
              <a:gd name="connsiteX116" fmla="*/ 840385 w 1550803"/>
              <a:gd name="connsiteY116" fmla="*/ 279553 h 336364"/>
              <a:gd name="connsiteX117" fmla="*/ 810098 w 1550803"/>
              <a:gd name="connsiteY117" fmla="*/ 279553 h 336364"/>
              <a:gd name="connsiteX118" fmla="*/ 808248 w 1550803"/>
              <a:gd name="connsiteY118" fmla="*/ 293062 h 336364"/>
              <a:gd name="connsiteX119" fmla="*/ 835019 w 1550803"/>
              <a:gd name="connsiteY119" fmla="*/ 293062 h 336364"/>
              <a:gd name="connsiteX120" fmla="*/ 832983 w 1550803"/>
              <a:gd name="connsiteY120" fmla="*/ 306817 h 336364"/>
              <a:gd name="connsiteX121" fmla="*/ 806274 w 1550803"/>
              <a:gd name="connsiteY121" fmla="*/ 306817 h 336364"/>
              <a:gd name="connsiteX122" fmla="*/ 805472 w 1550803"/>
              <a:gd name="connsiteY122" fmla="*/ 312369 h 336364"/>
              <a:gd name="connsiteX123" fmla="*/ 805349 w 1550803"/>
              <a:gd name="connsiteY123" fmla="*/ 314343 h 336364"/>
              <a:gd name="connsiteX124" fmla="*/ 819289 w 1550803"/>
              <a:gd name="connsiteY124" fmla="*/ 322485 h 336364"/>
              <a:gd name="connsiteX125" fmla="*/ 834525 w 1550803"/>
              <a:gd name="connsiteY125" fmla="*/ 321128 h 336364"/>
              <a:gd name="connsiteX126" fmla="*/ 832551 w 1550803"/>
              <a:gd name="connsiteY126" fmla="*/ 334699 h 336364"/>
              <a:gd name="connsiteX127" fmla="*/ 815156 w 1550803"/>
              <a:gd name="connsiteY127" fmla="*/ 336364 h 336364"/>
              <a:gd name="connsiteX128" fmla="*/ 787707 w 1550803"/>
              <a:gd name="connsiteY128" fmla="*/ 316502 h 336364"/>
              <a:gd name="connsiteX129" fmla="*/ 788077 w 1550803"/>
              <a:gd name="connsiteY129" fmla="*/ 311690 h 336364"/>
              <a:gd name="connsiteX130" fmla="*/ 1493128 w 1550803"/>
              <a:gd name="connsiteY130" fmla="*/ 264440 h 336364"/>
              <a:gd name="connsiteX131" fmla="*/ 1522798 w 1550803"/>
              <a:gd name="connsiteY131" fmla="*/ 292260 h 336364"/>
              <a:gd name="connsiteX132" fmla="*/ 1483012 w 1550803"/>
              <a:gd name="connsiteY132" fmla="*/ 336302 h 336364"/>
              <a:gd name="connsiteX133" fmla="*/ 1459387 w 1550803"/>
              <a:gd name="connsiteY133" fmla="*/ 333588 h 336364"/>
              <a:gd name="connsiteX134" fmla="*/ 1468763 w 1550803"/>
              <a:gd name="connsiteY134" fmla="*/ 266969 h 336364"/>
              <a:gd name="connsiteX135" fmla="*/ 1468825 w 1550803"/>
              <a:gd name="connsiteY135" fmla="*/ 266969 h 336364"/>
              <a:gd name="connsiteX136" fmla="*/ 1493128 w 1550803"/>
              <a:gd name="connsiteY136" fmla="*/ 264440 h 336364"/>
              <a:gd name="connsiteX137" fmla="*/ 1103160 w 1550803"/>
              <a:gd name="connsiteY137" fmla="*/ 81115 h 336364"/>
              <a:gd name="connsiteX138" fmla="*/ 1072010 w 1550803"/>
              <a:gd name="connsiteY138" fmla="*/ 138728 h 336364"/>
              <a:gd name="connsiteX139" fmla="*/ 1091872 w 1550803"/>
              <a:gd name="connsiteY139" fmla="*/ 165190 h 336364"/>
              <a:gd name="connsiteX140" fmla="*/ 1123022 w 1550803"/>
              <a:gd name="connsiteY140" fmla="*/ 107577 h 336364"/>
              <a:gd name="connsiteX141" fmla="*/ 1103160 w 1550803"/>
              <a:gd name="connsiteY141" fmla="*/ 81115 h 336364"/>
              <a:gd name="connsiteX142" fmla="*/ 563546 w 1550803"/>
              <a:gd name="connsiteY142" fmla="*/ 79449 h 336364"/>
              <a:gd name="connsiteX143" fmla="*/ 537331 w 1550803"/>
              <a:gd name="connsiteY143" fmla="*/ 106220 h 336364"/>
              <a:gd name="connsiteX144" fmla="*/ 579523 w 1550803"/>
              <a:gd name="connsiteY144" fmla="*/ 106220 h 336364"/>
              <a:gd name="connsiteX145" fmla="*/ 580880 w 1550803"/>
              <a:gd name="connsiteY145" fmla="*/ 95734 h 336364"/>
              <a:gd name="connsiteX146" fmla="*/ 580941 w 1550803"/>
              <a:gd name="connsiteY146" fmla="*/ 95734 h 336364"/>
              <a:gd name="connsiteX147" fmla="*/ 563546 w 1550803"/>
              <a:gd name="connsiteY147" fmla="*/ 79449 h 336364"/>
              <a:gd name="connsiteX148" fmla="*/ 416861 w 1550803"/>
              <a:gd name="connsiteY148" fmla="*/ 79449 h 336364"/>
              <a:gd name="connsiteX149" fmla="*/ 390646 w 1550803"/>
              <a:gd name="connsiteY149" fmla="*/ 106220 h 336364"/>
              <a:gd name="connsiteX150" fmla="*/ 432838 w 1550803"/>
              <a:gd name="connsiteY150" fmla="*/ 106220 h 336364"/>
              <a:gd name="connsiteX151" fmla="*/ 434195 w 1550803"/>
              <a:gd name="connsiteY151" fmla="*/ 95734 h 336364"/>
              <a:gd name="connsiteX152" fmla="*/ 434256 w 1550803"/>
              <a:gd name="connsiteY152" fmla="*/ 95734 h 336364"/>
              <a:gd name="connsiteX153" fmla="*/ 416861 w 1550803"/>
              <a:gd name="connsiteY153" fmla="*/ 79449 h 336364"/>
              <a:gd name="connsiteX154" fmla="*/ 1177551 w 1550803"/>
              <a:gd name="connsiteY154" fmla="*/ 46942 h 336364"/>
              <a:gd name="connsiteX155" fmla="*/ 1225541 w 1550803"/>
              <a:gd name="connsiteY155" fmla="*/ 46942 h 336364"/>
              <a:gd name="connsiteX156" fmla="*/ 1233807 w 1550803"/>
              <a:gd name="connsiteY156" fmla="*/ 153656 h 336364"/>
              <a:gd name="connsiteX157" fmla="*/ 1271311 w 1550803"/>
              <a:gd name="connsiteY157" fmla="*/ 46942 h 336364"/>
              <a:gd name="connsiteX158" fmla="*/ 1312948 w 1550803"/>
              <a:gd name="connsiteY158" fmla="*/ 46942 h 336364"/>
              <a:gd name="connsiteX159" fmla="*/ 1320905 w 1550803"/>
              <a:gd name="connsiteY159" fmla="*/ 153656 h 336364"/>
              <a:gd name="connsiteX160" fmla="*/ 1358718 w 1550803"/>
              <a:gd name="connsiteY160" fmla="*/ 46942 h 336364"/>
              <a:gd name="connsiteX161" fmla="*/ 1407263 w 1550803"/>
              <a:gd name="connsiteY161" fmla="*/ 46942 h 336364"/>
              <a:gd name="connsiteX162" fmla="*/ 1344900 w 1550803"/>
              <a:gd name="connsiteY162" fmla="*/ 199425 h 336364"/>
              <a:gd name="connsiteX163" fmla="*/ 1291975 w 1550803"/>
              <a:gd name="connsiteY163" fmla="*/ 199425 h 336364"/>
              <a:gd name="connsiteX164" fmla="*/ 1284512 w 1550803"/>
              <a:gd name="connsiteY164" fmla="*/ 133238 h 336364"/>
              <a:gd name="connsiteX165" fmla="*/ 1283710 w 1550803"/>
              <a:gd name="connsiteY165" fmla="*/ 110600 h 336364"/>
              <a:gd name="connsiteX166" fmla="*/ 1276554 w 1550803"/>
              <a:gd name="connsiteY166" fmla="*/ 133238 h 336364"/>
              <a:gd name="connsiteX167" fmla="*/ 1250092 w 1550803"/>
              <a:gd name="connsiteY167" fmla="*/ 199425 h 336364"/>
              <a:gd name="connsiteX168" fmla="*/ 1197105 w 1550803"/>
              <a:gd name="connsiteY168" fmla="*/ 199425 h 336364"/>
              <a:gd name="connsiteX169" fmla="*/ 198499 w 1550803"/>
              <a:gd name="connsiteY169" fmla="*/ 46818 h 336364"/>
              <a:gd name="connsiteX170" fmla="*/ 246181 w 1550803"/>
              <a:gd name="connsiteY170" fmla="*/ 46818 h 336364"/>
              <a:gd name="connsiteX171" fmla="*/ 232672 w 1550803"/>
              <a:gd name="connsiteY171" fmla="*/ 143600 h 336364"/>
              <a:gd name="connsiteX172" fmla="*/ 232672 w 1550803"/>
              <a:gd name="connsiteY172" fmla="*/ 143724 h 336364"/>
              <a:gd name="connsiteX173" fmla="*/ 232117 w 1550803"/>
              <a:gd name="connsiteY173" fmla="*/ 149214 h 336364"/>
              <a:gd name="connsiteX174" fmla="*/ 252781 w 1550803"/>
              <a:gd name="connsiteY174" fmla="*/ 165190 h 336364"/>
              <a:gd name="connsiteX175" fmla="*/ 273199 w 1550803"/>
              <a:gd name="connsiteY175" fmla="*/ 162414 h 336364"/>
              <a:gd name="connsiteX176" fmla="*/ 289175 w 1550803"/>
              <a:gd name="connsiteY176" fmla="*/ 46880 h 336364"/>
              <a:gd name="connsiteX177" fmla="*/ 336857 w 1550803"/>
              <a:gd name="connsiteY177" fmla="*/ 46880 h 336364"/>
              <a:gd name="connsiteX178" fmla="*/ 316995 w 1550803"/>
              <a:gd name="connsiteY178" fmla="*/ 189679 h 336364"/>
              <a:gd name="connsiteX179" fmla="*/ 244762 w 1550803"/>
              <a:gd name="connsiteY179" fmla="*/ 202879 h 336364"/>
              <a:gd name="connsiteX180" fmla="*/ 184682 w 1550803"/>
              <a:gd name="connsiteY180" fmla="*/ 154642 h 336364"/>
              <a:gd name="connsiteX181" fmla="*/ 185792 w 1550803"/>
              <a:gd name="connsiteY181" fmla="*/ 138357 h 336364"/>
              <a:gd name="connsiteX182" fmla="*/ 858150 w 1550803"/>
              <a:gd name="connsiteY182" fmla="*/ 43611 h 336364"/>
              <a:gd name="connsiteX183" fmla="*/ 911939 w 1550803"/>
              <a:gd name="connsiteY183" fmla="*/ 51877 h 336364"/>
              <a:gd name="connsiteX184" fmla="*/ 900342 w 1550803"/>
              <a:gd name="connsiteY184" fmla="*/ 86358 h 336364"/>
              <a:gd name="connsiteX185" fmla="*/ 858150 w 1550803"/>
              <a:gd name="connsiteY185" fmla="*/ 79758 h 336364"/>
              <a:gd name="connsiteX186" fmla="*/ 836067 w 1550803"/>
              <a:gd name="connsiteY186" fmla="*/ 89381 h 336364"/>
              <a:gd name="connsiteX187" fmla="*/ 836005 w 1550803"/>
              <a:gd name="connsiteY187" fmla="*/ 89381 h 336364"/>
              <a:gd name="connsiteX188" fmla="*/ 861358 w 1550803"/>
              <a:gd name="connsiteY188" fmla="*/ 103198 h 336364"/>
              <a:gd name="connsiteX189" fmla="*/ 904105 w 1550803"/>
              <a:gd name="connsiteY189" fmla="*/ 149523 h 336364"/>
              <a:gd name="connsiteX190" fmla="*/ 834648 w 1550803"/>
              <a:gd name="connsiteY190" fmla="*/ 202756 h 336364"/>
              <a:gd name="connsiteX191" fmla="*/ 780613 w 1550803"/>
              <a:gd name="connsiteY191" fmla="*/ 193380 h 336364"/>
              <a:gd name="connsiteX192" fmla="*/ 791654 w 1550803"/>
              <a:gd name="connsiteY192" fmla="*/ 158344 h 336364"/>
              <a:gd name="connsiteX193" fmla="*/ 835512 w 1550803"/>
              <a:gd name="connsiteY193" fmla="*/ 166609 h 336364"/>
              <a:gd name="connsiteX194" fmla="*/ 858644 w 1550803"/>
              <a:gd name="connsiteY194" fmla="*/ 156678 h 336364"/>
              <a:gd name="connsiteX195" fmla="*/ 835512 w 1550803"/>
              <a:gd name="connsiteY195" fmla="*/ 142367 h 336364"/>
              <a:gd name="connsiteX196" fmla="*/ 790853 w 1550803"/>
              <a:gd name="connsiteY196" fmla="*/ 93267 h 336364"/>
              <a:gd name="connsiteX197" fmla="*/ 858150 w 1550803"/>
              <a:gd name="connsiteY197" fmla="*/ 43611 h 336364"/>
              <a:gd name="connsiteX198" fmla="*/ 1490722 w 1550803"/>
              <a:gd name="connsiteY198" fmla="*/ 43426 h 336364"/>
              <a:gd name="connsiteX199" fmla="*/ 1550803 w 1550803"/>
              <a:gd name="connsiteY199" fmla="*/ 91416 h 336364"/>
              <a:gd name="connsiteX200" fmla="*/ 1549692 w 1550803"/>
              <a:gd name="connsiteY200" fmla="*/ 107948 h 336364"/>
              <a:gd name="connsiteX201" fmla="*/ 1536985 w 1550803"/>
              <a:gd name="connsiteY201" fmla="*/ 199487 h 336364"/>
              <a:gd name="connsiteX202" fmla="*/ 1489304 w 1550803"/>
              <a:gd name="connsiteY202" fmla="*/ 199487 h 336364"/>
              <a:gd name="connsiteX203" fmla="*/ 1502812 w 1550803"/>
              <a:gd name="connsiteY203" fmla="*/ 102705 h 336364"/>
              <a:gd name="connsiteX204" fmla="*/ 1502874 w 1550803"/>
              <a:gd name="connsiteY204" fmla="*/ 102643 h 336364"/>
              <a:gd name="connsiteX205" fmla="*/ 1503121 w 1550803"/>
              <a:gd name="connsiteY205" fmla="*/ 97708 h 336364"/>
              <a:gd name="connsiteX206" fmla="*/ 1482457 w 1550803"/>
              <a:gd name="connsiteY206" fmla="*/ 81177 h 336364"/>
              <a:gd name="connsiteX207" fmla="*/ 1462039 w 1550803"/>
              <a:gd name="connsiteY207" fmla="*/ 83952 h 336364"/>
              <a:gd name="connsiteX208" fmla="*/ 1446063 w 1550803"/>
              <a:gd name="connsiteY208" fmla="*/ 199487 h 336364"/>
              <a:gd name="connsiteX209" fmla="*/ 1398381 w 1550803"/>
              <a:gd name="connsiteY209" fmla="*/ 199487 h 336364"/>
              <a:gd name="connsiteX210" fmla="*/ 1418490 w 1550803"/>
              <a:gd name="connsiteY210" fmla="*/ 56688 h 336364"/>
              <a:gd name="connsiteX211" fmla="*/ 1490722 w 1550803"/>
              <a:gd name="connsiteY211" fmla="*/ 43426 h 336364"/>
              <a:gd name="connsiteX212" fmla="*/ 717078 w 1550803"/>
              <a:gd name="connsiteY212" fmla="*/ 43426 h 336364"/>
              <a:gd name="connsiteX213" fmla="*/ 777220 w 1550803"/>
              <a:gd name="connsiteY213" fmla="*/ 91416 h 336364"/>
              <a:gd name="connsiteX214" fmla="*/ 776110 w 1550803"/>
              <a:gd name="connsiteY214" fmla="*/ 107948 h 336364"/>
              <a:gd name="connsiteX215" fmla="*/ 763403 w 1550803"/>
              <a:gd name="connsiteY215" fmla="*/ 199487 h 336364"/>
              <a:gd name="connsiteX216" fmla="*/ 715721 w 1550803"/>
              <a:gd name="connsiteY216" fmla="*/ 199487 h 336364"/>
              <a:gd name="connsiteX217" fmla="*/ 729230 w 1550803"/>
              <a:gd name="connsiteY217" fmla="*/ 102705 h 336364"/>
              <a:gd name="connsiteX218" fmla="*/ 729230 w 1550803"/>
              <a:gd name="connsiteY218" fmla="*/ 102643 h 336364"/>
              <a:gd name="connsiteX219" fmla="*/ 729477 w 1550803"/>
              <a:gd name="connsiteY219" fmla="*/ 97708 h 336364"/>
              <a:gd name="connsiteX220" fmla="*/ 708813 w 1550803"/>
              <a:gd name="connsiteY220" fmla="*/ 81177 h 336364"/>
              <a:gd name="connsiteX221" fmla="*/ 688395 w 1550803"/>
              <a:gd name="connsiteY221" fmla="*/ 83952 h 336364"/>
              <a:gd name="connsiteX222" fmla="*/ 672419 w 1550803"/>
              <a:gd name="connsiteY222" fmla="*/ 199487 h 336364"/>
              <a:gd name="connsiteX223" fmla="*/ 624737 w 1550803"/>
              <a:gd name="connsiteY223" fmla="*/ 199487 h 336364"/>
              <a:gd name="connsiteX224" fmla="*/ 644846 w 1550803"/>
              <a:gd name="connsiteY224" fmla="*/ 56688 h 336364"/>
              <a:gd name="connsiteX225" fmla="*/ 717078 w 1550803"/>
              <a:gd name="connsiteY225" fmla="*/ 43426 h 336364"/>
              <a:gd name="connsiteX226" fmla="*/ 1105072 w 1550803"/>
              <a:gd name="connsiteY226" fmla="*/ 43364 h 336364"/>
              <a:gd name="connsiteX227" fmla="*/ 1170396 w 1550803"/>
              <a:gd name="connsiteY227" fmla="*/ 106220 h 336364"/>
              <a:gd name="connsiteX228" fmla="*/ 1089590 w 1550803"/>
              <a:gd name="connsiteY228" fmla="*/ 203003 h 336364"/>
              <a:gd name="connsiteX229" fmla="*/ 1024266 w 1550803"/>
              <a:gd name="connsiteY229" fmla="*/ 140948 h 336364"/>
              <a:gd name="connsiteX230" fmla="*/ 1105072 w 1550803"/>
              <a:gd name="connsiteY230" fmla="*/ 43364 h 336364"/>
              <a:gd name="connsiteX231" fmla="*/ 567679 w 1550803"/>
              <a:gd name="connsiteY231" fmla="*/ 43364 h 336364"/>
              <a:gd name="connsiteX232" fmla="*/ 625046 w 1550803"/>
              <a:gd name="connsiteY232" fmla="*/ 95734 h 336364"/>
              <a:gd name="connsiteX233" fmla="*/ 616780 w 1550803"/>
              <a:gd name="connsiteY233" fmla="*/ 134903 h 336364"/>
              <a:gd name="connsiteX234" fmla="*/ 533259 w 1550803"/>
              <a:gd name="connsiteY234" fmla="*/ 134903 h 336364"/>
              <a:gd name="connsiteX235" fmla="*/ 533198 w 1550803"/>
              <a:gd name="connsiteY235" fmla="*/ 134903 h 336364"/>
              <a:gd name="connsiteX236" fmla="*/ 532643 w 1550803"/>
              <a:gd name="connsiteY236" fmla="*/ 141257 h 336364"/>
              <a:gd name="connsiteX237" fmla="*/ 567679 w 1550803"/>
              <a:gd name="connsiteY237" fmla="*/ 165499 h 336364"/>
              <a:gd name="connsiteX238" fmla="*/ 601297 w 1550803"/>
              <a:gd name="connsiteY238" fmla="*/ 160811 h 336364"/>
              <a:gd name="connsiteX239" fmla="*/ 604073 w 1550803"/>
              <a:gd name="connsiteY239" fmla="*/ 196094 h 336364"/>
              <a:gd name="connsiteX240" fmla="*/ 558858 w 1550803"/>
              <a:gd name="connsiteY240" fmla="*/ 203003 h 336364"/>
              <a:gd name="connsiteX241" fmla="*/ 486071 w 1550803"/>
              <a:gd name="connsiteY241" fmla="*/ 134903 h 336364"/>
              <a:gd name="connsiteX242" fmla="*/ 567679 w 1550803"/>
              <a:gd name="connsiteY242" fmla="*/ 43364 h 336364"/>
              <a:gd name="connsiteX243" fmla="*/ 420994 w 1550803"/>
              <a:gd name="connsiteY243" fmla="*/ 43364 h 336364"/>
              <a:gd name="connsiteX244" fmla="*/ 478361 w 1550803"/>
              <a:gd name="connsiteY244" fmla="*/ 95734 h 336364"/>
              <a:gd name="connsiteX245" fmla="*/ 470095 w 1550803"/>
              <a:gd name="connsiteY245" fmla="*/ 134903 h 336364"/>
              <a:gd name="connsiteX246" fmla="*/ 386574 w 1550803"/>
              <a:gd name="connsiteY246" fmla="*/ 134903 h 336364"/>
              <a:gd name="connsiteX247" fmla="*/ 386513 w 1550803"/>
              <a:gd name="connsiteY247" fmla="*/ 134903 h 336364"/>
              <a:gd name="connsiteX248" fmla="*/ 385958 w 1550803"/>
              <a:gd name="connsiteY248" fmla="*/ 141257 h 336364"/>
              <a:gd name="connsiteX249" fmla="*/ 420994 w 1550803"/>
              <a:gd name="connsiteY249" fmla="*/ 165499 h 336364"/>
              <a:gd name="connsiteX250" fmla="*/ 454612 w 1550803"/>
              <a:gd name="connsiteY250" fmla="*/ 160811 h 336364"/>
              <a:gd name="connsiteX251" fmla="*/ 457388 w 1550803"/>
              <a:gd name="connsiteY251" fmla="*/ 196094 h 336364"/>
              <a:gd name="connsiteX252" fmla="*/ 412173 w 1550803"/>
              <a:gd name="connsiteY252" fmla="*/ 203003 h 336364"/>
              <a:gd name="connsiteX253" fmla="*/ 339386 w 1550803"/>
              <a:gd name="connsiteY253" fmla="*/ 134903 h 336364"/>
              <a:gd name="connsiteX254" fmla="*/ 420994 w 1550803"/>
              <a:gd name="connsiteY254" fmla="*/ 43364 h 336364"/>
              <a:gd name="connsiteX255" fmla="*/ 96227 w 1550803"/>
              <a:gd name="connsiteY255" fmla="*/ 38923 h 336364"/>
              <a:gd name="connsiteX256" fmla="*/ 49101 w 1550803"/>
              <a:gd name="connsiteY256" fmla="*/ 126329 h 336364"/>
              <a:gd name="connsiteX257" fmla="*/ 79696 w 1550803"/>
              <a:gd name="connsiteY257" fmla="*/ 164080 h 336364"/>
              <a:gd name="connsiteX258" fmla="*/ 126576 w 1550803"/>
              <a:gd name="connsiteY258" fmla="*/ 76673 h 336364"/>
              <a:gd name="connsiteX259" fmla="*/ 96227 w 1550803"/>
              <a:gd name="connsiteY259" fmla="*/ 38923 h 336364"/>
              <a:gd name="connsiteX260" fmla="*/ 995027 w 1550803"/>
              <a:gd name="connsiteY260" fmla="*/ 3146 h 336364"/>
              <a:gd name="connsiteX261" fmla="*/ 988674 w 1550803"/>
              <a:gd name="connsiteY261" fmla="*/ 47003 h 336364"/>
              <a:gd name="connsiteX262" fmla="*/ 1024512 w 1550803"/>
              <a:gd name="connsiteY262" fmla="*/ 47003 h 336364"/>
              <a:gd name="connsiteX263" fmla="*/ 1019269 w 1550803"/>
              <a:gd name="connsiteY263" fmla="*/ 84507 h 336364"/>
              <a:gd name="connsiteX264" fmla="*/ 983484 w 1550803"/>
              <a:gd name="connsiteY264" fmla="*/ 84507 h 336364"/>
              <a:gd name="connsiteX265" fmla="*/ 983493 w 1550803"/>
              <a:gd name="connsiteY265" fmla="*/ 84446 h 336364"/>
              <a:gd name="connsiteX266" fmla="*/ 983431 w 1550803"/>
              <a:gd name="connsiteY266" fmla="*/ 84507 h 336364"/>
              <a:gd name="connsiteX267" fmla="*/ 983484 w 1550803"/>
              <a:gd name="connsiteY267" fmla="*/ 84507 h 336364"/>
              <a:gd name="connsiteX268" fmla="*/ 975474 w 1550803"/>
              <a:gd name="connsiteY268" fmla="*/ 141257 h 336364"/>
              <a:gd name="connsiteX269" fmla="*/ 974918 w 1550803"/>
              <a:gd name="connsiteY269" fmla="*/ 148412 h 336364"/>
              <a:gd name="connsiteX270" fmla="*/ 991758 w 1550803"/>
              <a:gd name="connsiteY270" fmla="*/ 165252 h 336364"/>
              <a:gd name="connsiteX271" fmla="*/ 1010202 w 1550803"/>
              <a:gd name="connsiteY271" fmla="*/ 161366 h 336364"/>
              <a:gd name="connsiteX272" fmla="*/ 1011559 w 1550803"/>
              <a:gd name="connsiteY272" fmla="*/ 195292 h 336364"/>
              <a:gd name="connsiteX273" fmla="*/ 975720 w 1550803"/>
              <a:gd name="connsiteY273" fmla="*/ 203003 h 336364"/>
              <a:gd name="connsiteX274" fmla="*/ 926620 w 1550803"/>
              <a:gd name="connsiteY274" fmla="*/ 156431 h 336364"/>
              <a:gd name="connsiteX275" fmla="*/ 927730 w 1550803"/>
              <a:gd name="connsiteY275" fmla="*/ 141565 h 336364"/>
              <a:gd name="connsiteX276" fmla="*/ 935749 w 1550803"/>
              <a:gd name="connsiteY276" fmla="*/ 84507 h 336364"/>
              <a:gd name="connsiteX277" fmla="*/ 918354 w 1550803"/>
              <a:gd name="connsiteY277" fmla="*/ 84507 h 336364"/>
              <a:gd name="connsiteX278" fmla="*/ 923597 w 1550803"/>
              <a:gd name="connsiteY278" fmla="*/ 47003 h 336364"/>
              <a:gd name="connsiteX279" fmla="*/ 940992 w 1550803"/>
              <a:gd name="connsiteY279" fmla="*/ 47003 h 336364"/>
              <a:gd name="connsiteX280" fmla="*/ 946235 w 1550803"/>
              <a:gd name="connsiteY280" fmla="*/ 9499 h 336364"/>
              <a:gd name="connsiteX281" fmla="*/ 99805 w 1550803"/>
              <a:gd name="connsiteY281" fmla="*/ 0 h 336364"/>
              <a:gd name="connsiteX282" fmla="*/ 175368 w 1550803"/>
              <a:gd name="connsiteY282" fmla="*/ 75810 h 336364"/>
              <a:gd name="connsiteX283" fmla="*/ 117508 w 1550803"/>
              <a:gd name="connsiteY283" fmla="*/ 194614 h 336364"/>
              <a:gd name="connsiteX284" fmla="*/ 130215 w 1550803"/>
              <a:gd name="connsiteY284" fmla="*/ 204730 h 336364"/>
              <a:gd name="connsiteX285" fmla="*/ 130154 w 1550803"/>
              <a:gd name="connsiteY285" fmla="*/ 204730 h 336364"/>
              <a:gd name="connsiteX286" fmla="*/ 156246 w 1550803"/>
              <a:gd name="connsiteY286" fmla="*/ 218424 h 336364"/>
              <a:gd name="connsiteX287" fmla="*/ 159207 w 1550803"/>
              <a:gd name="connsiteY287" fmla="*/ 219472 h 336364"/>
              <a:gd name="connsiteX288" fmla="*/ 143231 w 1550803"/>
              <a:gd name="connsiteY288" fmla="*/ 251487 h 336364"/>
              <a:gd name="connsiteX289" fmla="*/ 141195 w 1550803"/>
              <a:gd name="connsiteY289" fmla="*/ 251178 h 336364"/>
              <a:gd name="connsiteX290" fmla="*/ 99682 w 1550803"/>
              <a:gd name="connsiteY290" fmla="*/ 233290 h 336364"/>
              <a:gd name="connsiteX291" fmla="*/ 68223 w 1550803"/>
              <a:gd name="connsiteY291" fmla="*/ 202694 h 336364"/>
              <a:gd name="connsiteX292" fmla="*/ 0 w 1550803"/>
              <a:gd name="connsiteY292" fmla="*/ 127686 h 336364"/>
              <a:gd name="connsiteX293" fmla="*/ 99805 w 1550803"/>
              <a:gd name="connsiteY293" fmla="*/ 0 h 33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Lst>
            <a:rect l="l" t="t" r="r" b="b"/>
            <a:pathLst>
              <a:path w="1550803" h="336364">
                <a:moveTo>
                  <a:pt x="1491956" y="278319"/>
                </a:moveTo>
                <a:cubicBezTo>
                  <a:pt x="1489427" y="278319"/>
                  <a:pt x="1486775" y="278442"/>
                  <a:pt x="1484307" y="278627"/>
                </a:cubicBezTo>
                <a:lnTo>
                  <a:pt x="1484369" y="278627"/>
                </a:lnTo>
                <a:lnTo>
                  <a:pt x="1478324" y="322300"/>
                </a:lnTo>
                <a:cubicBezTo>
                  <a:pt x="1480483" y="322485"/>
                  <a:pt x="1482827" y="322485"/>
                  <a:pt x="1485233" y="322485"/>
                </a:cubicBezTo>
                <a:cubicBezTo>
                  <a:pt x="1497816" y="322485"/>
                  <a:pt x="1505342" y="311752"/>
                  <a:pt x="1505342" y="292568"/>
                </a:cubicBezTo>
                <a:cubicBezTo>
                  <a:pt x="1505342" y="283007"/>
                  <a:pt x="1500530" y="278319"/>
                  <a:pt x="1491956" y="278319"/>
                </a:cubicBezTo>
                <a:close/>
                <a:moveTo>
                  <a:pt x="1334230" y="278195"/>
                </a:moveTo>
                <a:lnTo>
                  <a:pt x="1334243" y="278317"/>
                </a:lnTo>
                <a:lnTo>
                  <a:pt x="1323620" y="305336"/>
                </a:lnTo>
                <a:lnTo>
                  <a:pt x="1337190" y="305336"/>
                </a:lnTo>
                <a:lnTo>
                  <a:pt x="1334243" y="278317"/>
                </a:lnTo>
                <a:lnTo>
                  <a:pt x="1334291" y="278195"/>
                </a:lnTo>
                <a:close/>
                <a:moveTo>
                  <a:pt x="1187975" y="278195"/>
                </a:moveTo>
                <a:lnTo>
                  <a:pt x="1187988" y="278319"/>
                </a:lnTo>
                <a:lnTo>
                  <a:pt x="1177366" y="305336"/>
                </a:lnTo>
                <a:lnTo>
                  <a:pt x="1190936" y="305336"/>
                </a:lnTo>
                <a:lnTo>
                  <a:pt x="1187988" y="278319"/>
                </a:lnTo>
                <a:lnTo>
                  <a:pt x="1188037" y="278195"/>
                </a:lnTo>
                <a:close/>
                <a:moveTo>
                  <a:pt x="1387648" y="265735"/>
                </a:moveTo>
                <a:lnTo>
                  <a:pt x="1405228" y="265735"/>
                </a:lnTo>
                <a:lnTo>
                  <a:pt x="1423671" y="307619"/>
                </a:lnTo>
                <a:lnTo>
                  <a:pt x="1424288" y="297749"/>
                </a:lnTo>
                <a:lnTo>
                  <a:pt x="1428791" y="265735"/>
                </a:lnTo>
                <a:lnTo>
                  <a:pt x="1445446" y="265735"/>
                </a:lnTo>
                <a:lnTo>
                  <a:pt x="1435823" y="335068"/>
                </a:lnTo>
                <a:lnTo>
                  <a:pt x="1418305" y="335068"/>
                </a:lnTo>
                <a:lnTo>
                  <a:pt x="1399861" y="293184"/>
                </a:lnTo>
                <a:lnTo>
                  <a:pt x="1399368" y="301574"/>
                </a:lnTo>
                <a:lnTo>
                  <a:pt x="1394680" y="335068"/>
                </a:lnTo>
                <a:lnTo>
                  <a:pt x="1377840" y="335068"/>
                </a:lnTo>
                <a:close/>
                <a:moveTo>
                  <a:pt x="1323990" y="265735"/>
                </a:moveTo>
                <a:lnTo>
                  <a:pt x="1347800" y="265735"/>
                </a:lnTo>
                <a:lnTo>
                  <a:pt x="1358471" y="335068"/>
                </a:lnTo>
                <a:lnTo>
                  <a:pt x="1340521" y="335068"/>
                </a:lnTo>
                <a:lnTo>
                  <a:pt x="1338733" y="319215"/>
                </a:lnTo>
                <a:lnTo>
                  <a:pt x="1318130" y="319215"/>
                </a:lnTo>
                <a:lnTo>
                  <a:pt x="1311962" y="335068"/>
                </a:lnTo>
                <a:lnTo>
                  <a:pt x="1293703" y="335068"/>
                </a:lnTo>
                <a:close/>
                <a:moveTo>
                  <a:pt x="1241148" y="265735"/>
                </a:moveTo>
                <a:lnTo>
                  <a:pt x="1258419" y="265735"/>
                </a:lnTo>
                <a:lnTo>
                  <a:pt x="1251881" y="312122"/>
                </a:lnTo>
                <a:cubicBezTo>
                  <a:pt x="1251757" y="312985"/>
                  <a:pt x="1251696" y="313787"/>
                  <a:pt x="1251696" y="314589"/>
                </a:cubicBezTo>
                <a:cubicBezTo>
                  <a:pt x="1251696" y="320141"/>
                  <a:pt x="1255335" y="322484"/>
                  <a:pt x="1263601" y="322484"/>
                </a:cubicBezTo>
                <a:cubicBezTo>
                  <a:pt x="1271866" y="322484"/>
                  <a:pt x="1275938" y="321004"/>
                  <a:pt x="1275938" y="321004"/>
                </a:cubicBezTo>
                <a:lnTo>
                  <a:pt x="1273964" y="334698"/>
                </a:lnTo>
                <a:cubicBezTo>
                  <a:pt x="1273964" y="334698"/>
                  <a:pt x="1269276" y="336363"/>
                  <a:pt x="1259715" y="336363"/>
                </a:cubicBezTo>
                <a:cubicBezTo>
                  <a:pt x="1241086" y="336363"/>
                  <a:pt x="1234239" y="329146"/>
                  <a:pt x="1234239" y="317303"/>
                </a:cubicBezTo>
                <a:cubicBezTo>
                  <a:pt x="1234239" y="315638"/>
                  <a:pt x="1234362" y="313972"/>
                  <a:pt x="1234609" y="312122"/>
                </a:cubicBezTo>
                <a:close/>
                <a:moveTo>
                  <a:pt x="1177736" y="265735"/>
                </a:moveTo>
                <a:lnTo>
                  <a:pt x="1201546" y="265735"/>
                </a:lnTo>
                <a:lnTo>
                  <a:pt x="1212217" y="335068"/>
                </a:lnTo>
                <a:lnTo>
                  <a:pt x="1194267" y="335068"/>
                </a:lnTo>
                <a:lnTo>
                  <a:pt x="1192479" y="319215"/>
                </a:lnTo>
                <a:lnTo>
                  <a:pt x="1171876" y="319215"/>
                </a:lnTo>
                <a:lnTo>
                  <a:pt x="1165707" y="335068"/>
                </a:lnTo>
                <a:lnTo>
                  <a:pt x="1147449" y="335068"/>
                </a:lnTo>
                <a:close/>
                <a:moveTo>
                  <a:pt x="1012361" y="265735"/>
                </a:moveTo>
                <a:lnTo>
                  <a:pt x="1063065" y="265735"/>
                </a:lnTo>
                <a:lnTo>
                  <a:pt x="1061153" y="279861"/>
                </a:lnTo>
                <a:lnTo>
                  <a:pt x="1025006" y="321127"/>
                </a:lnTo>
                <a:lnTo>
                  <a:pt x="1056033" y="321127"/>
                </a:lnTo>
                <a:lnTo>
                  <a:pt x="1053998" y="335068"/>
                </a:lnTo>
                <a:lnTo>
                  <a:pt x="1001628" y="335068"/>
                </a:lnTo>
                <a:lnTo>
                  <a:pt x="1003725" y="321004"/>
                </a:lnTo>
                <a:lnTo>
                  <a:pt x="1040119" y="279676"/>
                </a:lnTo>
                <a:lnTo>
                  <a:pt x="1010449" y="279676"/>
                </a:lnTo>
                <a:close/>
                <a:moveTo>
                  <a:pt x="862530" y="265735"/>
                </a:moveTo>
                <a:lnTo>
                  <a:pt x="880603" y="265735"/>
                </a:lnTo>
                <a:lnTo>
                  <a:pt x="883071" y="307927"/>
                </a:lnTo>
                <a:lnTo>
                  <a:pt x="882886" y="318537"/>
                </a:lnTo>
                <a:lnTo>
                  <a:pt x="885970" y="307927"/>
                </a:lnTo>
                <a:lnTo>
                  <a:pt x="899294" y="269436"/>
                </a:lnTo>
                <a:lnTo>
                  <a:pt x="916689" y="269436"/>
                </a:lnTo>
                <a:lnTo>
                  <a:pt x="919403" y="307927"/>
                </a:lnTo>
                <a:lnTo>
                  <a:pt x="919218" y="318290"/>
                </a:lnTo>
                <a:lnTo>
                  <a:pt x="922425" y="307927"/>
                </a:lnTo>
                <a:lnTo>
                  <a:pt x="936304" y="265735"/>
                </a:lnTo>
                <a:lnTo>
                  <a:pt x="954686" y="265735"/>
                </a:lnTo>
                <a:lnTo>
                  <a:pt x="929396" y="335068"/>
                </a:lnTo>
                <a:lnTo>
                  <a:pt x="908855" y="335068"/>
                </a:lnTo>
                <a:lnTo>
                  <a:pt x="904845" y="299723"/>
                </a:lnTo>
                <a:lnTo>
                  <a:pt x="904660" y="293678"/>
                </a:lnTo>
                <a:lnTo>
                  <a:pt x="902686" y="299723"/>
                </a:lnTo>
                <a:lnTo>
                  <a:pt x="888992" y="335068"/>
                </a:lnTo>
                <a:lnTo>
                  <a:pt x="868513" y="335068"/>
                </a:lnTo>
                <a:close/>
                <a:moveTo>
                  <a:pt x="713871" y="265735"/>
                </a:moveTo>
                <a:lnTo>
                  <a:pt x="731513" y="265735"/>
                </a:lnTo>
                <a:lnTo>
                  <a:pt x="749956" y="307619"/>
                </a:lnTo>
                <a:lnTo>
                  <a:pt x="750512" y="297749"/>
                </a:lnTo>
                <a:lnTo>
                  <a:pt x="755014" y="265735"/>
                </a:lnTo>
                <a:lnTo>
                  <a:pt x="771731" y="265735"/>
                </a:lnTo>
                <a:lnTo>
                  <a:pt x="762046" y="335068"/>
                </a:lnTo>
                <a:lnTo>
                  <a:pt x="744590" y="335068"/>
                </a:lnTo>
                <a:lnTo>
                  <a:pt x="726085" y="293184"/>
                </a:lnTo>
                <a:lnTo>
                  <a:pt x="725653" y="301574"/>
                </a:lnTo>
                <a:lnTo>
                  <a:pt x="720965" y="335068"/>
                </a:lnTo>
                <a:lnTo>
                  <a:pt x="704125" y="335068"/>
                </a:lnTo>
                <a:close/>
                <a:moveTo>
                  <a:pt x="1089035" y="265674"/>
                </a:moveTo>
                <a:lnTo>
                  <a:pt x="1136717" y="265674"/>
                </a:lnTo>
                <a:lnTo>
                  <a:pt x="1134866" y="279553"/>
                </a:lnTo>
                <a:lnTo>
                  <a:pt x="1104579" y="279553"/>
                </a:lnTo>
                <a:lnTo>
                  <a:pt x="1102729" y="293062"/>
                </a:lnTo>
                <a:lnTo>
                  <a:pt x="1129500" y="293062"/>
                </a:lnTo>
                <a:lnTo>
                  <a:pt x="1127464" y="306817"/>
                </a:lnTo>
                <a:lnTo>
                  <a:pt x="1100755" y="306817"/>
                </a:lnTo>
                <a:lnTo>
                  <a:pt x="1099953" y="312369"/>
                </a:lnTo>
                <a:cubicBezTo>
                  <a:pt x="1099830" y="313047"/>
                  <a:pt x="1099830" y="313726"/>
                  <a:pt x="1099830" y="314343"/>
                </a:cubicBezTo>
                <a:cubicBezTo>
                  <a:pt x="1099830" y="320326"/>
                  <a:pt x="1104024" y="322485"/>
                  <a:pt x="1113770" y="322485"/>
                </a:cubicBezTo>
                <a:cubicBezTo>
                  <a:pt x="1122468" y="322485"/>
                  <a:pt x="1128821" y="321190"/>
                  <a:pt x="1129006" y="321128"/>
                </a:cubicBezTo>
                <a:lnTo>
                  <a:pt x="1127032" y="334699"/>
                </a:lnTo>
                <a:cubicBezTo>
                  <a:pt x="1127032" y="334699"/>
                  <a:pt x="1119384" y="336364"/>
                  <a:pt x="1109637" y="336364"/>
                </a:cubicBezTo>
                <a:cubicBezTo>
                  <a:pt x="1089775" y="336364"/>
                  <a:pt x="1082188" y="328715"/>
                  <a:pt x="1082188" y="316502"/>
                </a:cubicBezTo>
                <a:cubicBezTo>
                  <a:pt x="1082188" y="314960"/>
                  <a:pt x="1082373" y="313109"/>
                  <a:pt x="1082558" y="311690"/>
                </a:cubicBezTo>
                <a:close/>
                <a:moveTo>
                  <a:pt x="794554" y="265674"/>
                </a:moveTo>
                <a:lnTo>
                  <a:pt x="842236" y="265674"/>
                </a:lnTo>
                <a:lnTo>
                  <a:pt x="840385" y="279553"/>
                </a:lnTo>
                <a:lnTo>
                  <a:pt x="810098" y="279553"/>
                </a:lnTo>
                <a:lnTo>
                  <a:pt x="808248" y="293062"/>
                </a:lnTo>
                <a:lnTo>
                  <a:pt x="835019" y="293062"/>
                </a:lnTo>
                <a:lnTo>
                  <a:pt x="832983" y="306817"/>
                </a:lnTo>
                <a:lnTo>
                  <a:pt x="806274" y="306817"/>
                </a:lnTo>
                <a:lnTo>
                  <a:pt x="805472" y="312369"/>
                </a:lnTo>
                <a:cubicBezTo>
                  <a:pt x="805349" y="313047"/>
                  <a:pt x="805349" y="313726"/>
                  <a:pt x="805349" y="314343"/>
                </a:cubicBezTo>
                <a:cubicBezTo>
                  <a:pt x="805349" y="320326"/>
                  <a:pt x="809543" y="322485"/>
                  <a:pt x="819289" y="322485"/>
                </a:cubicBezTo>
                <a:cubicBezTo>
                  <a:pt x="827987" y="322485"/>
                  <a:pt x="834340" y="321190"/>
                  <a:pt x="834525" y="321128"/>
                </a:cubicBezTo>
                <a:lnTo>
                  <a:pt x="832551" y="334699"/>
                </a:lnTo>
                <a:cubicBezTo>
                  <a:pt x="832551" y="334699"/>
                  <a:pt x="824903" y="336364"/>
                  <a:pt x="815156" y="336364"/>
                </a:cubicBezTo>
                <a:cubicBezTo>
                  <a:pt x="795294" y="336364"/>
                  <a:pt x="787707" y="328715"/>
                  <a:pt x="787707" y="316502"/>
                </a:cubicBezTo>
                <a:cubicBezTo>
                  <a:pt x="787707" y="314960"/>
                  <a:pt x="787892" y="313109"/>
                  <a:pt x="788077" y="311690"/>
                </a:cubicBezTo>
                <a:close/>
                <a:moveTo>
                  <a:pt x="1493128" y="264440"/>
                </a:moveTo>
                <a:cubicBezTo>
                  <a:pt x="1515396" y="264440"/>
                  <a:pt x="1522798" y="275852"/>
                  <a:pt x="1522798" y="292260"/>
                </a:cubicBezTo>
                <a:cubicBezTo>
                  <a:pt x="1522798" y="315206"/>
                  <a:pt x="1514101" y="336302"/>
                  <a:pt x="1483012" y="336302"/>
                </a:cubicBezTo>
                <a:cubicBezTo>
                  <a:pt x="1468948" y="336302"/>
                  <a:pt x="1459387" y="333588"/>
                  <a:pt x="1459387" y="333588"/>
                </a:cubicBezTo>
                <a:lnTo>
                  <a:pt x="1468763" y="266969"/>
                </a:lnTo>
                <a:lnTo>
                  <a:pt x="1468825" y="266969"/>
                </a:lnTo>
                <a:cubicBezTo>
                  <a:pt x="1468825" y="266969"/>
                  <a:pt x="1480668" y="264440"/>
                  <a:pt x="1493128" y="264440"/>
                </a:cubicBezTo>
                <a:close/>
                <a:moveTo>
                  <a:pt x="1103160" y="81115"/>
                </a:moveTo>
                <a:cubicBezTo>
                  <a:pt x="1076142" y="81115"/>
                  <a:pt x="1072010" y="120531"/>
                  <a:pt x="1072010" y="138728"/>
                </a:cubicBezTo>
                <a:cubicBezTo>
                  <a:pt x="1072010" y="153039"/>
                  <a:pt x="1075341" y="165190"/>
                  <a:pt x="1091872" y="165190"/>
                </a:cubicBezTo>
                <a:cubicBezTo>
                  <a:pt x="1117533" y="165190"/>
                  <a:pt x="1123022" y="127440"/>
                  <a:pt x="1123022" y="107577"/>
                </a:cubicBezTo>
                <a:cubicBezTo>
                  <a:pt x="1123022" y="93267"/>
                  <a:pt x="1119136" y="81115"/>
                  <a:pt x="1103160" y="81115"/>
                </a:cubicBezTo>
                <a:close/>
                <a:moveTo>
                  <a:pt x="563546" y="79449"/>
                </a:moveTo>
                <a:cubicBezTo>
                  <a:pt x="546707" y="79449"/>
                  <a:pt x="540106" y="92403"/>
                  <a:pt x="537331" y="106220"/>
                </a:cubicBezTo>
                <a:lnTo>
                  <a:pt x="579523" y="106220"/>
                </a:lnTo>
                <a:cubicBezTo>
                  <a:pt x="580078" y="104555"/>
                  <a:pt x="580880" y="99620"/>
                  <a:pt x="580880" y="95734"/>
                </a:cubicBezTo>
                <a:lnTo>
                  <a:pt x="580941" y="95734"/>
                </a:lnTo>
                <a:cubicBezTo>
                  <a:pt x="580941" y="85556"/>
                  <a:pt x="575451" y="79449"/>
                  <a:pt x="563546" y="79449"/>
                </a:cubicBezTo>
                <a:close/>
                <a:moveTo>
                  <a:pt x="416861" y="79449"/>
                </a:moveTo>
                <a:cubicBezTo>
                  <a:pt x="400022" y="79449"/>
                  <a:pt x="393421" y="92403"/>
                  <a:pt x="390646" y="106220"/>
                </a:cubicBezTo>
                <a:lnTo>
                  <a:pt x="432838" y="106220"/>
                </a:lnTo>
                <a:cubicBezTo>
                  <a:pt x="433393" y="104555"/>
                  <a:pt x="434195" y="99620"/>
                  <a:pt x="434195" y="95734"/>
                </a:cubicBezTo>
                <a:lnTo>
                  <a:pt x="434256" y="95734"/>
                </a:lnTo>
                <a:cubicBezTo>
                  <a:pt x="434256" y="85556"/>
                  <a:pt x="428766" y="79449"/>
                  <a:pt x="416861" y="79449"/>
                </a:cubicBezTo>
                <a:close/>
                <a:moveTo>
                  <a:pt x="1177551" y="46942"/>
                </a:moveTo>
                <a:lnTo>
                  <a:pt x="1225541" y="46942"/>
                </a:lnTo>
                <a:lnTo>
                  <a:pt x="1233807" y="153656"/>
                </a:lnTo>
                <a:lnTo>
                  <a:pt x="1271311" y="46942"/>
                </a:lnTo>
                <a:lnTo>
                  <a:pt x="1312948" y="46942"/>
                </a:lnTo>
                <a:lnTo>
                  <a:pt x="1320905" y="153656"/>
                </a:lnTo>
                <a:lnTo>
                  <a:pt x="1358718" y="46942"/>
                </a:lnTo>
                <a:lnTo>
                  <a:pt x="1407263" y="46942"/>
                </a:lnTo>
                <a:lnTo>
                  <a:pt x="1344900" y="199425"/>
                </a:lnTo>
                <a:lnTo>
                  <a:pt x="1291975" y="199425"/>
                </a:lnTo>
                <a:lnTo>
                  <a:pt x="1284512" y="133238"/>
                </a:lnTo>
                <a:lnTo>
                  <a:pt x="1283710" y="110600"/>
                </a:lnTo>
                <a:lnTo>
                  <a:pt x="1276554" y="133238"/>
                </a:lnTo>
                <a:lnTo>
                  <a:pt x="1250092" y="199425"/>
                </a:lnTo>
                <a:lnTo>
                  <a:pt x="1197105" y="199425"/>
                </a:lnTo>
                <a:close/>
                <a:moveTo>
                  <a:pt x="198499" y="46818"/>
                </a:moveTo>
                <a:lnTo>
                  <a:pt x="246181" y="46818"/>
                </a:lnTo>
                <a:lnTo>
                  <a:pt x="232672" y="143600"/>
                </a:lnTo>
                <a:lnTo>
                  <a:pt x="232672" y="143724"/>
                </a:lnTo>
                <a:cubicBezTo>
                  <a:pt x="232426" y="145636"/>
                  <a:pt x="232117" y="147610"/>
                  <a:pt x="232117" y="149214"/>
                </a:cubicBezTo>
                <a:cubicBezTo>
                  <a:pt x="232117" y="163031"/>
                  <a:pt x="242048" y="165190"/>
                  <a:pt x="252781" y="165190"/>
                </a:cubicBezTo>
                <a:cubicBezTo>
                  <a:pt x="264070" y="165190"/>
                  <a:pt x="273199" y="162414"/>
                  <a:pt x="273199" y="162414"/>
                </a:cubicBezTo>
                <a:lnTo>
                  <a:pt x="289175" y="46880"/>
                </a:lnTo>
                <a:lnTo>
                  <a:pt x="336857" y="46880"/>
                </a:lnTo>
                <a:lnTo>
                  <a:pt x="316995" y="189679"/>
                </a:lnTo>
                <a:cubicBezTo>
                  <a:pt x="316995" y="189679"/>
                  <a:pt x="285289" y="202879"/>
                  <a:pt x="244762" y="202879"/>
                </a:cubicBezTo>
                <a:cubicBezTo>
                  <a:pt x="206703" y="202879"/>
                  <a:pt x="184682" y="191591"/>
                  <a:pt x="184682" y="154642"/>
                </a:cubicBezTo>
                <a:cubicBezTo>
                  <a:pt x="184682" y="149707"/>
                  <a:pt x="184990" y="144464"/>
                  <a:pt x="185792" y="138357"/>
                </a:cubicBezTo>
                <a:close/>
                <a:moveTo>
                  <a:pt x="858150" y="43611"/>
                </a:moveTo>
                <a:cubicBezTo>
                  <a:pt x="882392" y="43611"/>
                  <a:pt x="905277" y="48854"/>
                  <a:pt x="911939" y="51877"/>
                </a:cubicBezTo>
                <a:lnTo>
                  <a:pt x="900342" y="86358"/>
                </a:lnTo>
                <a:cubicBezTo>
                  <a:pt x="900342" y="86358"/>
                  <a:pt x="883811" y="79758"/>
                  <a:pt x="858150" y="79758"/>
                </a:cubicBezTo>
                <a:cubicBezTo>
                  <a:pt x="853770" y="79758"/>
                  <a:pt x="836067" y="79758"/>
                  <a:pt x="836067" y="89381"/>
                </a:cubicBezTo>
                <a:lnTo>
                  <a:pt x="836005" y="89381"/>
                </a:lnTo>
                <a:cubicBezTo>
                  <a:pt x="836005" y="96845"/>
                  <a:pt x="847047" y="98757"/>
                  <a:pt x="861358" y="103198"/>
                </a:cubicBezTo>
                <a:cubicBezTo>
                  <a:pt x="888375" y="111464"/>
                  <a:pt x="904105" y="120840"/>
                  <a:pt x="904105" y="149523"/>
                </a:cubicBezTo>
                <a:cubicBezTo>
                  <a:pt x="904105" y="187582"/>
                  <a:pt x="876532" y="202756"/>
                  <a:pt x="834648" y="202756"/>
                </a:cubicBezTo>
                <a:cubicBezTo>
                  <a:pt x="801832" y="202756"/>
                  <a:pt x="780613" y="193380"/>
                  <a:pt x="780613" y="193380"/>
                </a:cubicBezTo>
                <a:lnTo>
                  <a:pt x="791654" y="158344"/>
                </a:lnTo>
                <a:cubicBezTo>
                  <a:pt x="791654" y="158344"/>
                  <a:pt x="811208" y="166609"/>
                  <a:pt x="835512" y="166609"/>
                </a:cubicBezTo>
                <a:cubicBezTo>
                  <a:pt x="850131" y="166609"/>
                  <a:pt x="858644" y="163587"/>
                  <a:pt x="858644" y="156678"/>
                </a:cubicBezTo>
                <a:cubicBezTo>
                  <a:pt x="858644" y="148659"/>
                  <a:pt x="847911" y="146747"/>
                  <a:pt x="835512" y="142367"/>
                </a:cubicBezTo>
                <a:cubicBezTo>
                  <a:pt x="807692" y="132745"/>
                  <a:pt x="790853" y="121148"/>
                  <a:pt x="790853" y="93267"/>
                </a:cubicBezTo>
                <a:cubicBezTo>
                  <a:pt x="790853" y="55516"/>
                  <a:pt x="821756" y="43611"/>
                  <a:pt x="858150" y="43611"/>
                </a:cubicBezTo>
                <a:close/>
                <a:moveTo>
                  <a:pt x="1490722" y="43426"/>
                </a:moveTo>
                <a:cubicBezTo>
                  <a:pt x="1529028" y="43426"/>
                  <a:pt x="1550803" y="54714"/>
                  <a:pt x="1550803" y="91416"/>
                </a:cubicBezTo>
                <a:cubicBezTo>
                  <a:pt x="1550803" y="96351"/>
                  <a:pt x="1550556" y="101903"/>
                  <a:pt x="1549692" y="107948"/>
                </a:cubicBezTo>
                <a:lnTo>
                  <a:pt x="1536985" y="199487"/>
                </a:lnTo>
                <a:lnTo>
                  <a:pt x="1489304" y="199487"/>
                </a:lnTo>
                <a:lnTo>
                  <a:pt x="1502812" y="102705"/>
                </a:lnTo>
                <a:lnTo>
                  <a:pt x="1502874" y="102643"/>
                </a:lnTo>
                <a:cubicBezTo>
                  <a:pt x="1502874" y="102643"/>
                  <a:pt x="1503121" y="99312"/>
                  <a:pt x="1503121" y="97708"/>
                </a:cubicBezTo>
                <a:cubicBezTo>
                  <a:pt x="1503121" y="83644"/>
                  <a:pt x="1493436" y="81177"/>
                  <a:pt x="1482457" y="81177"/>
                </a:cubicBezTo>
                <a:cubicBezTo>
                  <a:pt x="1471477" y="81177"/>
                  <a:pt x="1462039" y="83952"/>
                  <a:pt x="1462039" y="83952"/>
                </a:cubicBezTo>
                <a:lnTo>
                  <a:pt x="1446063" y="199487"/>
                </a:lnTo>
                <a:lnTo>
                  <a:pt x="1398381" y="199487"/>
                </a:lnTo>
                <a:lnTo>
                  <a:pt x="1418490" y="56688"/>
                </a:lnTo>
                <a:cubicBezTo>
                  <a:pt x="1418490" y="56688"/>
                  <a:pt x="1450196" y="43426"/>
                  <a:pt x="1490722" y="43426"/>
                </a:cubicBezTo>
                <a:close/>
                <a:moveTo>
                  <a:pt x="717078" y="43426"/>
                </a:moveTo>
                <a:cubicBezTo>
                  <a:pt x="755384" y="43426"/>
                  <a:pt x="777220" y="54714"/>
                  <a:pt x="777220" y="91416"/>
                </a:cubicBezTo>
                <a:cubicBezTo>
                  <a:pt x="777220" y="96351"/>
                  <a:pt x="776974" y="101903"/>
                  <a:pt x="776110" y="107948"/>
                </a:cubicBezTo>
                <a:lnTo>
                  <a:pt x="763403" y="199487"/>
                </a:lnTo>
                <a:lnTo>
                  <a:pt x="715721" y="199487"/>
                </a:lnTo>
                <a:lnTo>
                  <a:pt x="729230" y="102705"/>
                </a:lnTo>
                <a:lnTo>
                  <a:pt x="729230" y="102643"/>
                </a:lnTo>
                <a:cubicBezTo>
                  <a:pt x="729230" y="102643"/>
                  <a:pt x="729477" y="99312"/>
                  <a:pt x="729477" y="97708"/>
                </a:cubicBezTo>
                <a:cubicBezTo>
                  <a:pt x="729477" y="83644"/>
                  <a:pt x="719854" y="81177"/>
                  <a:pt x="708813" y="81177"/>
                </a:cubicBezTo>
                <a:cubicBezTo>
                  <a:pt x="697771" y="81177"/>
                  <a:pt x="688395" y="83952"/>
                  <a:pt x="688395" y="83952"/>
                </a:cubicBezTo>
                <a:lnTo>
                  <a:pt x="672419" y="199487"/>
                </a:lnTo>
                <a:lnTo>
                  <a:pt x="624737" y="199487"/>
                </a:lnTo>
                <a:lnTo>
                  <a:pt x="644846" y="56688"/>
                </a:lnTo>
                <a:cubicBezTo>
                  <a:pt x="644846" y="56688"/>
                  <a:pt x="676552" y="43426"/>
                  <a:pt x="717078" y="43426"/>
                </a:cubicBezTo>
                <a:close/>
                <a:moveTo>
                  <a:pt x="1105072" y="43364"/>
                </a:moveTo>
                <a:cubicBezTo>
                  <a:pt x="1153865" y="43364"/>
                  <a:pt x="1170396" y="69580"/>
                  <a:pt x="1170396" y="106220"/>
                </a:cubicBezTo>
                <a:cubicBezTo>
                  <a:pt x="1170396" y="153347"/>
                  <a:pt x="1146709" y="203003"/>
                  <a:pt x="1089590" y="203003"/>
                </a:cubicBezTo>
                <a:cubicBezTo>
                  <a:pt x="1041044" y="203003"/>
                  <a:pt x="1024266" y="177095"/>
                  <a:pt x="1024266" y="140948"/>
                </a:cubicBezTo>
                <a:cubicBezTo>
                  <a:pt x="1024266" y="87468"/>
                  <a:pt x="1049618" y="43364"/>
                  <a:pt x="1105072" y="43364"/>
                </a:cubicBezTo>
                <a:close/>
                <a:moveTo>
                  <a:pt x="567679" y="43364"/>
                </a:moveTo>
                <a:cubicBezTo>
                  <a:pt x="607959" y="43364"/>
                  <a:pt x="625046" y="66002"/>
                  <a:pt x="625046" y="95734"/>
                </a:cubicBezTo>
                <a:cubicBezTo>
                  <a:pt x="625046" y="110600"/>
                  <a:pt x="620358" y="124972"/>
                  <a:pt x="616780" y="134903"/>
                </a:cubicBezTo>
                <a:lnTo>
                  <a:pt x="533259" y="134903"/>
                </a:lnTo>
                <a:lnTo>
                  <a:pt x="533198" y="134903"/>
                </a:lnTo>
                <a:cubicBezTo>
                  <a:pt x="532643" y="137124"/>
                  <a:pt x="532643" y="139591"/>
                  <a:pt x="532643" y="141257"/>
                </a:cubicBezTo>
                <a:cubicBezTo>
                  <a:pt x="532643" y="157541"/>
                  <a:pt x="544239" y="165499"/>
                  <a:pt x="567679" y="165499"/>
                </a:cubicBezTo>
                <a:cubicBezTo>
                  <a:pt x="586431" y="165499"/>
                  <a:pt x="601297" y="160811"/>
                  <a:pt x="601297" y="160811"/>
                </a:cubicBezTo>
                <a:lnTo>
                  <a:pt x="604073" y="196094"/>
                </a:lnTo>
                <a:cubicBezTo>
                  <a:pt x="604073" y="196094"/>
                  <a:pt x="585568" y="203003"/>
                  <a:pt x="558858" y="203003"/>
                </a:cubicBezTo>
                <a:cubicBezTo>
                  <a:pt x="513089" y="203003"/>
                  <a:pt x="486071" y="183140"/>
                  <a:pt x="486071" y="134903"/>
                </a:cubicBezTo>
                <a:cubicBezTo>
                  <a:pt x="486071" y="86666"/>
                  <a:pt x="511978" y="43364"/>
                  <a:pt x="567679" y="43364"/>
                </a:cubicBezTo>
                <a:close/>
                <a:moveTo>
                  <a:pt x="420994" y="43364"/>
                </a:moveTo>
                <a:cubicBezTo>
                  <a:pt x="461274" y="43364"/>
                  <a:pt x="478361" y="66002"/>
                  <a:pt x="478361" y="95734"/>
                </a:cubicBezTo>
                <a:cubicBezTo>
                  <a:pt x="478361" y="110600"/>
                  <a:pt x="473673" y="124972"/>
                  <a:pt x="470095" y="134903"/>
                </a:cubicBezTo>
                <a:lnTo>
                  <a:pt x="386574" y="134903"/>
                </a:lnTo>
                <a:lnTo>
                  <a:pt x="386513" y="134903"/>
                </a:lnTo>
                <a:cubicBezTo>
                  <a:pt x="385958" y="137124"/>
                  <a:pt x="385958" y="139591"/>
                  <a:pt x="385958" y="141257"/>
                </a:cubicBezTo>
                <a:cubicBezTo>
                  <a:pt x="385958" y="157541"/>
                  <a:pt x="397554" y="165499"/>
                  <a:pt x="420994" y="165499"/>
                </a:cubicBezTo>
                <a:cubicBezTo>
                  <a:pt x="439746" y="165499"/>
                  <a:pt x="454612" y="160811"/>
                  <a:pt x="454612" y="160811"/>
                </a:cubicBezTo>
                <a:lnTo>
                  <a:pt x="457388" y="196094"/>
                </a:lnTo>
                <a:cubicBezTo>
                  <a:pt x="457388" y="196094"/>
                  <a:pt x="438944" y="203003"/>
                  <a:pt x="412173" y="203003"/>
                </a:cubicBezTo>
                <a:cubicBezTo>
                  <a:pt x="366404" y="203003"/>
                  <a:pt x="339386" y="183140"/>
                  <a:pt x="339386" y="134903"/>
                </a:cubicBezTo>
                <a:cubicBezTo>
                  <a:pt x="339386" y="86666"/>
                  <a:pt x="365293" y="43364"/>
                  <a:pt x="420994" y="43364"/>
                </a:cubicBezTo>
                <a:close/>
                <a:moveTo>
                  <a:pt x="96227" y="38923"/>
                </a:moveTo>
                <a:cubicBezTo>
                  <a:pt x="54344" y="39231"/>
                  <a:pt x="49101" y="98201"/>
                  <a:pt x="49101" y="126329"/>
                </a:cubicBezTo>
                <a:cubicBezTo>
                  <a:pt x="49101" y="145883"/>
                  <a:pt x="54899" y="164080"/>
                  <a:pt x="79696" y="164080"/>
                </a:cubicBezTo>
                <a:cubicBezTo>
                  <a:pt x="120223" y="164080"/>
                  <a:pt x="126576" y="104801"/>
                  <a:pt x="126576" y="76673"/>
                </a:cubicBezTo>
                <a:cubicBezTo>
                  <a:pt x="126576" y="56564"/>
                  <a:pt x="120223" y="38923"/>
                  <a:pt x="96227" y="38923"/>
                </a:cubicBezTo>
                <a:close/>
                <a:moveTo>
                  <a:pt x="995027" y="3146"/>
                </a:moveTo>
                <a:lnTo>
                  <a:pt x="988674" y="47003"/>
                </a:lnTo>
                <a:lnTo>
                  <a:pt x="1024512" y="47003"/>
                </a:lnTo>
                <a:lnTo>
                  <a:pt x="1019269" y="84507"/>
                </a:lnTo>
                <a:lnTo>
                  <a:pt x="983484" y="84507"/>
                </a:lnTo>
                <a:lnTo>
                  <a:pt x="983493" y="84446"/>
                </a:lnTo>
                <a:lnTo>
                  <a:pt x="983431" y="84507"/>
                </a:lnTo>
                <a:lnTo>
                  <a:pt x="983484" y="84507"/>
                </a:lnTo>
                <a:lnTo>
                  <a:pt x="975474" y="141257"/>
                </a:lnTo>
                <a:cubicBezTo>
                  <a:pt x="975227" y="143724"/>
                  <a:pt x="974918" y="146253"/>
                  <a:pt x="974918" y="148412"/>
                </a:cubicBezTo>
                <a:cubicBezTo>
                  <a:pt x="974918" y="159454"/>
                  <a:pt x="979915" y="165252"/>
                  <a:pt x="991758" y="165252"/>
                </a:cubicBezTo>
                <a:cubicBezTo>
                  <a:pt x="1001936" y="165252"/>
                  <a:pt x="1010202" y="161366"/>
                  <a:pt x="1010202" y="161366"/>
                </a:cubicBezTo>
                <a:lnTo>
                  <a:pt x="1011559" y="195292"/>
                </a:lnTo>
                <a:cubicBezTo>
                  <a:pt x="1011559" y="195292"/>
                  <a:pt x="999160" y="203003"/>
                  <a:pt x="975720" y="203003"/>
                </a:cubicBezTo>
                <a:cubicBezTo>
                  <a:pt x="948703" y="203003"/>
                  <a:pt x="926620" y="192270"/>
                  <a:pt x="926620" y="156431"/>
                </a:cubicBezTo>
                <a:cubicBezTo>
                  <a:pt x="926620" y="151743"/>
                  <a:pt x="926866" y="147055"/>
                  <a:pt x="927730" y="141565"/>
                </a:cubicBezTo>
                <a:lnTo>
                  <a:pt x="935749" y="84507"/>
                </a:lnTo>
                <a:lnTo>
                  <a:pt x="918354" y="84507"/>
                </a:lnTo>
                <a:lnTo>
                  <a:pt x="923597" y="47003"/>
                </a:lnTo>
                <a:lnTo>
                  <a:pt x="940992" y="47003"/>
                </a:lnTo>
                <a:lnTo>
                  <a:pt x="946235" y="9499"/>
                </a:lnTo>
                <a:close/>
                <a:moveTo>
                  <a:pt x="99805" y="0"/>
                </a:moveTo>
                <a:cubicBezTo>
                  <a:pt x="152483" y="0"/>
                  <a:pt x="175368" y="28621"/>
                  <a:pt x="175368" y="75810"/>
                </a:cubicBezTo>
                <a:cubicBezTo>
                  <a:pt x="175368" y="122998"/>
                  <a:pt x="160749" y="174813"/>
                  <a:pt x="117508" y="194614"/>
                </a:cubicBezTo>
                <a:cubicBezTo>
                  <a:pt x="121333" y="198191"/>
                  <a:pt x="125527" y="201584"/>
                  <a:pt x="130215" y="204730"/>
                </a:cubicBezTo>
                <a:lnTo>
                  <a:pt x="130154" y="204730"/>
                </a:lnTo>
                <a:cubicBezTo>
                  <a:pt x="141812" y="212625"/>
                  <a:pt x="151496" y="216697"/>
                  <a:pt x="156246" y="218424"/>
                </a:cubicBezTo>
                <a:lnTo>
                  <a:pt x="159207" y="219472"/>
                </a:lnTo>
                <a:lnTo>
                  <a:pt x="143231" y="251487"/>
                </a:lnTo>
                <a:lnTo>
                  <a:pt x="141195" y="251178"/>
                </a:lnTo>
                <a:cubicBezTo>
                  <a:pt x="135274" y="250191"/>
                  <a:pt x="119359" y="246552"/>
                  <a:pt x="99682" y="233290"/>
                </a:cubicBezTo>
                <a:cubicBezTo>
                  <a:pt x="86296" y="224284"/>
                  <a:pt x="76118" y="213797"/>
                  <a:pt x="68223" y="202694"/>
                </a:cubicBezTo>
                <a:cubicBezTo>
                  <a:pt x="18197" y="199795"/>
                  <a:pt x="0" y="170372"/>
                  <a:pt x="0" y="127686"/>
                </a:cubicBezTo>
                <a:cubicBezTo>
                  <a:pt x="0" y="66989"/>
                  <a:pt x="24797" y="0"/>
                  <a:pt x="99805" y="0"/>
                </a:cubicBezTo>
                <a:close/>
              </a:path>
            </a:pathLst>
          </a:custGeom>
          <a:solidFill>
            <a:srgbClr val="3F3939"/>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2067310640"/>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79" r:id="rId3"/>
    <p:sldLayoutId id="2147483680" r:id="rId4"/>
    <p:sldLayoutId id="2147483651" r:id="rId5"/>
    <p:sldLayoutId id="2147483674" r:id="rId6"/>
    <p:sldLayoutId id="2147483667" r:id="rId7"/>
    <p:sldLayoutId id="2147483668" r:id="rId8"/>
    <p:sldLayoutId id="2147483675" r:id="rId9"/>
    <p:sldLayoutId id="2147483694" r:id="rId10"/>
    <p:sldLayoutId id="2147483690" r:id="rId11"/>
    <p:sldLayoutId id="2147483669" r:id="rId12"/>
    <p:sldLayoutId id="2147483677" r:id="rId13"/>
    <p:sldLayoutId id="2147483658" r:id="rId14"/>
    <p:sldLayoutId id="2147483659" r:id="rId15"/>
    <p:sldLayoutId id="2147483660" r:id="rId16"/>
    <p:sldLayoutId id="2147483661" r:id="rId17"/>
    <p:sldLayoutId id="2147483691" r:id="rId18"/>
    <p:sldLayoutId id="2147483686" r:id="rId19"/>
    <p:sldLayoutId id="2147483687" r:id="rId20"/>
    <p:sldLayoutId id="2147483692" r:id="rId21"/>
    <p:sldLayoutId id="2147483696" r:id="rId22"/>
    <p:sldLayoutId id="2147483688" r:id="rId23"/>
    <p:sldLayoutId id="2147483689" r:id="rId24"/>
    <p:sldLayoutId id="2147483695" r:id="rId25"/>
    <p:sldLayoutId id="2147483663" r:id="rId26"/>
    <p:sldLayoutId id="2147483678" r:id="rId27"/>
    <p:sldLayoutId id="2147483662" r:id="rId28"/>
    <p:sldLayoutId id="2147483693" r:id="rId29"/>
    <p:sldLayoutId id="2147483670" r:id="rId30"/>
    <p:sldLayoutId id="2147483656" r:id="rId31"/>
    <p:sldLayoutId id="2147483671" r:id="rId32"/>
    <p:sldLayoutId id="2147483683" r:id="rId33"/>
    <p:sldLayoutId id="2147483654" r:id="rId34"/>
    <p:sldLayoutId id="2147483672" r:id="rId35"/>
    <p:sldLayoutId id="2147483664" r:id="rId36"/>
    <p:sldLayoutId id="2147483666" r:id="rId37"/>
    <p:sldLayoutId id="2147483665" r:id="rId38"/>
    <p:sldLayoutId id="2147483697" r:id="rId39"/>
    <p:sldLayoutId id="2147483698" r:id="rId40"/>
    <p:sldLayoutId id="2147483699" r:id="rId41"/>
    <p:sldLayoutId id="2147483700" r:id="rId42"/>
    <p:sldLayoutId id="2147483701" r:id="rId43"/>
    <p:sldLayoutId id="2147483702" r:id="rId44"/>
    <p:sldLayoutId id="2147483703" r:id="rId45"/>
    <p:sldLayoutId id="2147483676" r:id="rId46"/>
    <p:sldLayoutId id="2147483681" r:id="rId47"/>
    <p:sldLayoutId id="2147483684" r:id="rId48"/>
    <p:sldLayoutId id="2147483682" r:id="rId49"/>
    <p:sldLayoutId id="2147483673" r:id="rId50"/>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3600" b="0" i="0" kern="1200" cap="all" spc="500" baseline="0">
          <a:solidFill>
            <a:schemeClr val="tx1"/>
          </a:solidFill>
          <a:latin typeface="Marine Bold" panose="02000503050000020004" pitchFamily="50" charset="0"/>
          <a:ea typeface="+mj-ea"/>
          <a:cs typeface="+mj-cs"/>
        </a:defRPr>
      </a:lvl1pPr>
    </p:titleStyle>
    <p:bodyStyle>
      <a:lvl1pPr marL="0" indent="0" algn="l" defTabSz="914400" rtl="0" eaLnBrk="1" latinLnBrk="0" hangingPunct="1">
        <a:lnSpc>
          <a:spcPct val="110000"/>
        </a:lnSpc>
        <a:spcBef>
          <a:spcPts val="300"/>
        </a:spcBef>
        <a:spcAft>
          <a:spcPts val="300"/>
        </a:spcAft>
        <a:buFont typeface="Arial" panose="020B0604020202020204" pitchFamily="34" charset="0"/>
        <a:buNone/>
        <a:defRPr sz="1250" kern="1200" spc="50" baseline="0">
          <a:solidFill>
            <a:schemeClr val="tx1"/>
          </a:solidFill>
          <a:latin typeface="+mn-lt"/>
          <a:ea typeface="+mn-ea"/>
          <a:cs typeface="+mn-cs"/>
        </a:defRPr>
      </a:lvl1pPr>
      <a:lvl2pPr marL="126000" indent="-126000" algn="l" defTabSz="914400" rtl="0" eaLnBrk="1" latinLnBrk="0" hangingPunct="1">
        <a:lnSpc>
          <a:spcPct val="110000"/>
        </a:lnSpc>
        <a:spcBef>
          <a:spcPts val="300"/>
        </a:spcBef>
        <a:spcAft>
          <a:spcPts val="300"/>
        </a:spcAft>
        <a:buFont typeface="System Font Regular"/>
        <a:buChar char="•"/>
        <a:defRPr sz="1250" kern="1200" spc="50" baseline="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250" b="1" i="0" kern="1200" cap="all" spc="60" baseline="0">
          <a:solidFill>
            <a:schemeClr val="tx1"/>
          </a:solidFill>
          <a:latin typeface="Aptos SemiBold" panose="020B0004020202020204" pitchFamily="34" charset="0"/>
          <a:ea typeface="+mn-ea"/>
          <a:cs typeface="+mn-cs"/>
        </a:defRPr>
      </a:lvl3pPr>
      <a:lvl4pPr marL="0" indent="0" algn="l" defTabSz="914400" rtl="0" eaLnBrk="1" latinLnBrk="0" hangingPunct="1">
        <a:lnSpc>
          <a:spcPct val="110000"/>
        </a:lnSpc>
        <a:spcBef>
          <a:spcPts val="300"/>
        </a:spcBef>
        <a:spcAft>
          <a:spcPts val="300"/>
        </a:spcAft>
        <a:buFont typeface="Arial" panose="020B0604020202020204" pitchFamily="34" charset="0"/>
        <a:buNone/>
        <a:defRPr sz="1600" kern="1200">
          <a:solidFill>
            <a:schemeClr val="tx1"/>
          </a:solidFill>
          <a:latin typeface="+mn-lt"/>
          <a:ea typeface="+mn-ea"/>
          <a:cs typeface="+mn-cs"/>
        </a:defRPr>
      </a:lvl4pPr>
      <a:lvl5pPr marL="180975" indent="-180975" algn="l" defTabSz="914400" rtl="0" eaLnBrk="1" latinLnBrk="0" hangingPunct="1">
        <a:lnSpc>
          <a:spcPct val="110000"/>
        </a:lnSpc>
        <a:spcBef>
          <a:spcPts val="0"/>
        </a:spcBef>
        <a:buFont typeface="System Font Regular"/>
        <a:buChar char="•"/>
        <a:tabLst/>
        <a:defRPr sz="1600" kern="1200">
          <a:solidFill>
            <a:schemeClr val="tx1"/>
          </a:solidFill>
          <a:latin typeface="+mn-lt"/>
          <a:ea typeface="+mn-ea"/>
          <a:cs typeface="+mn-cs"/>
        </a:defRPr>
      </a:lvl5pPr>
      <a:lvl6pPr marL="0" indent="0" algn="l" defTabSz="914400" rtl="0" eaLnBrk="1" latinLnBrk="0" hangingPunct="1">
        <a:lnSpc>
          <a:spcPct val="110000"/>
        </a:lnSpc>
        <a:spcBef>
          <a:spcPts val="0"/>
        </a:spcBef>
        <a:spcAft>
          <a:spcPts val="2400"/>
        </a:spcAft>
        <a:buFont typeface="Arial" panose="020B0604020202020204" pitchFamily="34" charset="0"/>
        <a:buNone/>
        <a:defRPr sz="1600" b="1" i="0" kern="1200" cap="all" spc="200" baseline="0">
          <a:solidFill>
            <a:schemeClr val="tx1"/>
          </a:solidFill>
          <a:latin typeface="Aptos SemiBold" panose="020B0004020202020204" pitchFamily="34" charset="0"/>
          <a:ea typeface="+mn-ea"/>
          <a:cs typeface="+mn-cs"/>
        </a:defRPr>
      </a:lvl6pPr>
      <a:lvl7pPr marL="0" indent="0" algn="l" defTabSz="914400" rtl="0" eaLnBrk="1" latinLnBrk="0" hangingPunct="1">
        <a:lnSpc>
          <a:spcPct val="110000"/>
        </a:lnSpc>
        <a:spcBef>
          <a:spcPts val="0"/>
        </a:spcBef>
        <a:spcAft>
          <a:spcPts val="400"/>
        </a:spcAft>
        <a:buFont typeface="Arial" panose="020B0604020202020204" pitchFamily="34" charset="0"/>
        <a:buNone/>
        <a:defRPr sz="1250" b="1" i="0" kern="1200" spc="50" baseline="0">
          <a:solidFill>
            <a:schemeClr val="tx1"/>
          </a:solidFill>
          <a:latin typeface="Aptos SemiBold" panose="020B0004020202020204" pitchFamily="34" charset="0"/>
          <a:ea typeface="+mn-ea"/>
          <a:cs typeface="+mn-cs"/>
        </a:defRPr>
      </a:lvl7pPr>
      <a:lvl8pPr marL="0" indent="0" algn="l" defTabSz="914400" rtl="0" eaLnBrk="1" latinLnBrk="0" hangingPunct="1">
        <a:lnSpc>
          <a:spcPct val="95000"/>
        </a:lnSpc>
        <a:spcBef>
          <a:spcPts val="0"/>
        </a:spcBef>
        <a:spcAft>
          <a:spcPts val="2400"/>
        </a:spcAft>
        <a:buFont typeface="Arial" panose="020B0604020202020204" pitchFamily="34" charset="0"/>
        <a:buNone/>
        <a:defRPr sz="1600" b="1" i="0" kern="1200" spc="40" baseline="0">
          <a:solidFill>
            <a:schemeClr val="tx1"/>
          </a:solidFill>
          <a:latin typeface="Aptos SemiBold" panose="020B0004020202020204" pitchFamily="34" charset="0"/>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1250" b="1" kern="1200" spc="50" baseline="0">
          <a:solidFill>
            <a:schemeClr val="tx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520" userDrawn="1">
          <p15:clr>
            <a:srgbClr val="FBAE40"/>
          </p15:clr>
        </p15:guide>
        <p15:guide id="4" pos="7160" userDrawn="1">
          <p15:clr>
            <a:srgbClr val="FBAE40"/>
          </p15:clr>
        </p15:guide>
        <p15:guide id="7" orient="horz" pos="489" userDrawn="1">
          <p15:clr>
            <a:srgbClr val="FBAE40"/>
          </p15:clr>
        </p15:guide>
        <p15:guide id="8" orient="horz" pos="4104" userDrawn="1">
          <p15:clr>
            <a:srgbClr val="FBAE4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3.xml"/><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21.xml"/><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5D_2AD2E2D.xml"/><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snowy mountain range with a body of water and a city&#10;&#10;Description automatically generated">
            <a:extLst>
              <a:ext uri="{FF2B5EF4-FFF2-40B4-BE49-F238E27FC236}">
                <a16:creationId xmlns:a16="http://schemas.microsoft.com/office/drawing/2014/main" id="{C0CA8F04-B200-4740-75A5-3E7854BC5057}"/>
              </a:ext>
            </a:extLst>
          </p:cNvPr>
          <p:cNvPicPr>
            <a:picLocks noGrp="1" noChangeAspect="1"/>
          </p:cNvPicPr>
          <p:nvPr>
            <p:ph type="pic" sz="quarter" idx="14"/>
          </p:nvPr>
        </p:nvPicPr>
        <p:blipFill>
          <a:blip r:embed="rId2" cstate="print">
            <a:extLst>
              <a:ext uri="{28A0092B-C50C-407E-A947-70E740481C1C}">
                <a14:useLocalDpi xmlns:a14="http://schemas.microsoft.com/office/drawing/2010/main"/>
              </a:ext>
            </a:extLst>
          </a:blip>
          <a:srcRect/>
          <a:stretch>
            <a:fillRect/>
          </a:stretch>
        </p:blipFill>
        <p:spPr/>
      </p:pic>
      <p:sp>
        <p:nvSpPr>
          <p:cNvPr id="7" name="Title 6">
            <a:extLst>
              <a:ext uri="{FF2B5EF4-FFF2-40B4-BE49-F238E27FC236}">
                <a16:creationId xmlns:a16="http://schemas.microsoft.com/office/drawing/2014/main" id="{25324D4D-7162-294F-009E-DFCFA6FAE6BF}"/>
              </a:ext>
            </a:extLst>
          </p:cNvPr>
          <p:cNvSpPr>
            <a:spLocks noGrp="1"/>
          </p:cNvSpPr>
          <p:nvPr>
            <p:ph type="title"/>
          </p:nvPr>
        </p:nvSpPr>
        <p:spPr>
          <a:xfrm>
            <a:off x="774294" y="2183393"/>
            <a:ext cx="10592205" cy="3084617"/>
          </a:xfrm>
        </p:spPr>
        <p:txBody>
          <a:bodyPr/>
          <a:lstStyle/>
          <a:p>
            <a:r>
              <a:rPr lang="en-US" dirty="0"/>
              <a:t>Winter </a:t>
            </a:r>
            <a:br>
              <a:rPr lang="en-US" dirty="0"/>
            </a:br>
            <a:r>
              <a:rPr lang="en-US" dirty="0"/>
              <a:t>And Ski </a:t>
            </a:r>
          </a:p>
        </p:txBody>
      </p:sp>
    </p:spTree>
    <p:extLst>
      <p:ext uri="{BB962C8B-B14F-4D97-AF65-F5344CB8AC3E}">
        <p14:creationId xmlns:p14="http://schemas.microsoft.com/office/powerpoint/2010/main" val="3776891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A0A8A-1B51-2775-6605-4C0398F531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F248C7-8F55-8EE5-7D77-6E4F99D06439}"/>
              </a:ext>
            </a:extLst>
          </p:cNvPr>
          <p:cNvSpPr>
            <a:spLocks noGrp="1"/>
          </p:cNvSpPr>
          <p:nvPr>
            <p:ph type="title"/>
          </p:nvPr>
        </p:nvSpPr>
        <p:spPr/>
        <p:txBody>
          <a:bodyPr/>
          <a:lstStyle/>
          <a:p>
            <a:r>
              <a:rPr lang="en-NZ" dirty="0"/>
              <a:t>New Cardrona Soho Basin</a:t>
            </a:r>
          </a:p>
        </p:txBody>
      </p:sp>
      <p:pic>
        <p:nvPicPr>
          <p:cNvPr id="5" name="Picture Placeholder 7">
            <a:extLst>
              <a:ext uri="{FF2B5EF4-FFF2-40B4-BE49-F238E27FC236}">
                <a16:creationId xmlns:a16="http://schemas.microsoft.com/office/drawing/2014/main" id="{02C340E1-24C7-2AD9-065C-BD6420CFF7C5}"/>
              </a:ext>
            </a:extLst>
          </p:cNvPr>
          <p:cNvPicPr>
            <a:picLocks noChangeAspect="1"/>
          </p:cNvPicPr>
          <p:nvPr/>
        </p:nvPicPr>
        <p:blipFill rotWithShape="1">
          <a:blip r:embed="rId3"/>
          <a:srcRect b="4449"/>
          <a:stretch/>
        </p:blipFill>
        <p:spPr>
          <a:xfrm>
            <a:off x="825499" y="1592263"/>
            <a:ext cx="7467830" cy="4289728"/>
          </a:xfrm>
          <a:prstGeom prst="rect">
            <a:avLst/>
          </a:prstGeom>
          <a:solidFill>
            <a:schemeClr val="tx1"/>
          </a:solidFill>
          <a:ln>
            <a:noFill/>
          </a:ln>
        </p:spPr>
      </p:pic>
      <p:sp>
        <p:nvSpPr>
          <p:cNvPr id="10" name="Text Placeholder 3">
            <a:extLst>
              <a:ext uri="{FF2B5EF4-FFF2-40B4-BE49-F238E27FC236}">
                <a16:creationId xmlns:a16="http://schemas.microsoft.com/office/drawing/2014/main" id="{BA528274-E54C-8519-B28D-5EE2F5361194}"/>
              </a:ext>
            </a:extLst>
          </p:cNvPr>
          <p:cNvSpPr>
            <a:spLocks noGrp="1"/>
          </p:cNvSpPr>
          <p:nvPr>
            <p:ph type="body" sz="quarter" idx="14"/>
          </p:nvPr>
        </p:nvSpPr>
        <p:spPr>
          <a:xfrm>
            <a:off x="8854423" y="1592263"/>
            <a:ext cx="2512077" cy="4289728"/>
          </a:xfrm>
        </p:spPr>
        <p:txBody>
          <a:bodyPr/>
          <a:lstStyle/>
          <a:p>
            <a:pPr lvl="5"/>
            <a:r>
              <a:rPr lang="en-NZ" dirty="0"/>
              <a:t>Opening winter 2025</a:t>
            </a:r>
          </a:p>
          <a:p>
            <a:pPr lvl="7"/>
            <a:r>
              <a:rPr lang="en-NZ" dirty="0"/>
              <a:t>A brand-new 6-seater detachable </a:t>
            </a:r>
            <a:r>
              <a:rPr lang="en-NZ" dirty="0" err="1"/>
              <a:t>Doppelmayr</a:t>
            </a:r>
            <a:r>
              <a:rPr lang="en-NZ" dirty="0"/>
              <a:t> chairlift will be installed over the next two summers, ready to open for Winter 2025</a:t>
            </a:r>
          </a:p>
          <a:p>
            <a:pPr lvl="1"/>
            <a:r>
              <a:rPr lang="en-NZ" dirty="0"/>
              <a:t>Cardrona to be the biggest commercial ski area in New Zealand </a:t>
            </a:r>
          </a:p>
          <a:p>
            <a:pPr lvl="1"/>
            <a:r>
              <a:rPr lang="en-NZ" dirty="0"/>
              <a:t>Adding 24% of skiable terrain overall to Cardrona Ski Field </a:t>
            </a:r>
          </a:p>
          <a:p>
            <a:pPr lvl="1"/>
            <a:r>
              <a:rPr lang="en-NZ" dirty="0"/>
              <a:t>Increasing from 465ha to 615ha </a:t>
            </a:r>
          </a:p>
          <a:p>
            <a:endParaRPr lang="en-NZ" dirty="0"/>
          </a:p>
        </p:txBody>
      </p:sp>
    </p:spTree>
    <p:extLst>
      <p:ext uri="{BB962C8B-B14F-4D97-AF65-F5344CB8AC3E}">
        <p14:creationId xmlns:p14="http://schemas.microsoft.com/office/powerpoint/2010/main" val="11937156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E539ED-3C7F-8EA1-D4BE-0DCF06E92B5D}"/>
              </a:ext>
            </a:extLst>
          </p:cNvPr>
          <p:cNvSpPr>
            <a:spLocks noGrp="1"/>
          </p:cNvSpPr>
          <p:nvPr>
            <p:ph type="title"/>
          </p:nvPr>
        </p:nvSpPr>
        <p:spPr/>
        <p:txBody>
          <a:bodyPr/>
          <a:lstStyle/>
          <a:p>
            <a:r>
              <a:rPr lang="en-NZ" dirty="0"/>
              <a:t>Treble Cone</a:t>
            </a:r>
          </a:p>
        </p:txBody>
      </p:sp>
      <p:pic>
        <p:nvPicPr>
          <p:cNvPr id="9" name="Picture Placeholder 8">
            <a:extLst>
              <a:ext uri="{FF2B5EF4-FFF2-40B4-BE49-F238E27FC236}">
                <a16:creationId xmlns:a16="http://schemas.microsoft.com/office/drawing/2014/main" id="{CB2ACD5C-CE65-9738-B52C-9EBCB1CC9870}"/>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p:blipFill>
        <p:spPr/>
      </p:pic>
      <p:sp>
        <p:nvSpPr>
          <p:cNvPr id="7" name="Text Placeholder 6">
            <a:extLst>
              <a:ext uri="{FF2B5EF4-FFF2-40B4-BE49-F238E27FC236}">
                <a16:creationId xmlns:a16="http://schemas.microsoft.com/office/drawing/2014/main" id="{F779E959-A031-BD9D-49B3-2A41E95B9E2B}"/>
              </a:ext>
            </a:extLst>
          </p:cNvPr>
          <p:cNvSpPr>
            <a:spLocks noGrp="1"/>
          </p:cNvSpPr>
          <p:nvPr>
            <p:ph type="body" sz="quarter" idx="14"/>
          </p:nvPr>
        </p:nvSpPr>
        <p:spPr>
          <a:xfrm>
            <a:off x="8854423" y="1592263"/>
            <a:ext cx="2659798" cy="4289728"/>
          </a:xfrm>
        </p:spPr>
        <p:txBody>
          <a:bodyPr/>
          <a:lstStyle/>
          <a:p>
            <a:pPr lvl="7"/>
            <a:r>
              <a:rPr lang="en-NZ" b="0" i="0" kern="1200" dirty="0">
                <a:solidFill>
                  <a:schemeClr val="tx1"/>
                </a:solidFill>
                <a:effectLst/>
              </a:rPr>
              <a:t>Treble Cone, the largest ski area in the South Island, famous for its long,</a:t>
            </a:r>
            <a:r>
              <a:rPr lang="en-NZ" dirty="0"/>
              <a:t> </a:t>
            </a:r>
            <a:r>
              <a:rPr lang="en-NZ" b="0" i="0" kern="1200" dirty="0">
                <a:solidFill>
                  <a:schemeClr val="tx1"/>
                </a:solidFill>
                <a:effectLst/>
              </a:rPr>
              <a:t>groomed runs</a:t>
            </a:r>
            <a:r>
              <a:rPr lang="en-NZ" dirty="0"/>
              <a:t> and </a:t>
            </a:r>
            <a:r>
              <a:rPr lang="en-NZ" b="0" i="0" kern="1200" dirty="0">
                <a:solidFill>
                  <a:schemeClr val="tx1"/>
                </a:solidFill>
                <a:effectLst/>
              </a:rPr>
              <a:t>legendary off-piste terrain. </a:t>
            </a:r>
            <a:endParaRPr lang="en-NZ" b="0" i="0" kern="1200" dirty="0">
              <a:solidFill>
                <a:schemeClr val="tx1"/>
              </a:solidFill>
              <a:effectLst/>
              <a:latin typeface="+mn-lt"/>
              <a:ea typeface="+mn-ea"/>
              <a:cs typeface="+mn-cs"/>
            </a:endParaRPr>
          </a:p>
          <a:p>
            <a:r>
              <a:rPr lang="en-NZ" b="0" i="0" kern="1200" dirty="0">
                <a:solidFill>
                  <a:schemeClr val="tx1"/>
                </a:solidFill>
                <a:effectLst/>
                <a:latin typeface="+mn-lt"/>
                <a:ea typeface="+mn-ea"/>
                <a:cs typeface="+mn-cs"/>
              </a:rPr>
              <a:t>Located a </a:t>
            </a:r>
            <a:r>
              <a:rPr lang="en-NZ" dirty="0"/>
              <a:t>30 </a:t>
            </a:r>
            <a:r>
              <a:rPr lang="en-NZ" b="0" i="0" kern="1200" dirty="0">
                <a:solidFill>
                  <a:schemeClr val="tx1"/>
                </a:solidFill>
                <a:effectLst/>
                <a:latin typeface="+mn-lt"/>
                <a:ea typeface="+mn-ea"/>
                <a:cs typeface="+mn-cs"/>
              </a:rPr>
              <a:t>minutes' drive from Wanaka and a 90-minute drive from Queenstown, Treble Cone is a must-do for ski enthusiasts. Boasting 700m of vertical, four basins and 550ha to explore with unrivalled views over Lake Wānaka and the Southern Alps. </a:t>
            </a:r>
          </a:p>
          <a:p>
            <a:r>
              <a:rPr lang="en-NZ" b="0" i="0" kern="1200" dirty="0">
                <a:solidFill>
                  <a:schemeClr val="tx1"/>
                </a:solidFill>
                <a:effectLst/>
                <a:latin typeface="+mn-lt"/>
                <a:ea typeface="+mn-ea"/>
                <a:cs typeface="+mn-cs"/>
              </a:rPr>
              <a:t>With on-mountain retail and gear hire stores available, and a range of fresh, delicious dining options available, Treble Cone is equipped to deliver a world-class ski and snowboard experience. </a:t>
            </a:r>
          </a:p>
        </p:txBody>
      </p:sp>
    </p:spTree>
    <p:extLst>
      <p:ext uri="{BB962C8B-B14F-4D97-AF65-F5344CB8AC3E}">
        <p14:creationId xmlns:p14="http://schemas.microsoft.com/office/powerpoint/2010/main" val="473038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953CC-1FEB-5C33-E41E-B65BCFB8CC2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913CC3F-030A-D39E-28A3-3A628F09E410}"/>
              </a:ext>
            </a:extLst>
          </p:cNvPr>
          <p:cNvSpPr>
            <a:spLocks noGrp="1"/>
          </p:cNvSpPr>
          <p:nvPr>
            <p:ph type="title"/>
          </p:nvPr>
        </p:nvSpPr>
        <p:spPr/>
        <p:txBody>
          <a:bodyPr/>
          <a:lstStyle/>
          <a:p>
            <a:r>
              <a:rPr lang="en-NZ" dirty="0"/>
              <a:t>Treble Cone</a:t>
            </a:r>
          </a:p>
        </p:txBody>
      </p:sp>
      <p:pic>
        <p:nvPicPr>
          <p:cNvPr id="9" name="Picture Placeholder 8">
            <a:extLst>
              <a:ext uri="{FF2B5EF4-FFF2-40B4-BE49-F238E27FC236}">
                <a16:creationId xmlns:a16="http://schemas.microsoft.com/office/drawing/2014/main" id="{E0C17534-F826-F4A6-A15C-F057D08F303C}"/>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p:blipFill>
        <p:spPr/>
      </p:pic>
      <p:sp>
        <p:nvSpPr>
          <p:cNvPr id="7" name="Text Placeholder 6">
            <a:extLst>
              <a:ext uri="{FF2B5EF4-FFF2-40B4-BE49-F238E27FC236}">
                <a16:creationId xmlns:a16="http://schemas.microsoft.com/office/drawing/2014/main" id="{D913E21C-A2C4-1874-AEA5-AE43282E1D7C}"/>
              </a:ext>
            </a:extLst>
          </p:cNvPr>
          <p:cNvSpPr>
            <a:spLocks noGrp="1"/>
          </p:cNvSpPr>
          <p:nvPr>
            <p:ph type="body" sz="quarter" idx="14"/>
          </p:nvPr>
        </p:nvSpPr>
        <p:spPr>
          <a:xfrm>
            <a:off x="8854423" y="1592263"/>
            <a:ext cx="2643163" cy="4289728"/>
          </a:xfrm>
        </p:spPr>
        <p:txBody>
          <a:bodyPr/>
          <a:lstStyle/>
          <a:p>
            <a:pPr lvl="2"/>
            <a:r>
              <a:rPr lang="en-NZ" b="0" dirty="0"/>
              <a:t>Elevation</a:t>
            </a:r>
          </a:p>
          <a:p>
            <a:pPr lvl="8"/>
            <a:r>
              <a:rPr lang="en-NZ" b="0" dirty="0">
                <a:latin typeface="+mn-lt"/>
              </a:rPr>
              <a:t>1960m (6430ft)</a:t>
            </a:r>
          </a:p>
          <a:p>
            <a:pPr lvl="8"/>
            <a:endParaRPr lang="en-NZ" b="0" dirty="0">
              <a:latin typeface="+mn-lt"/>
            </a:endParaRPr>
          </a:p>
          <a:p>
            <a:pPr lvl="2"/>
            <a:r>
              <a:rPr lang="en-NZ" b="0" dirty="0"/>
              <a:t>Vertical</a:t>
            </a:r>
          </a:p>
          <a:p>
            <a:pPr lvl="8"/>
            <a:r>
              <a:rPr lang="en-NZ" b="0" dirty="0">
                <a:latin typeface="+mn-lt"/>
              </a:rPr>
              <a:t>700m (2321ft) </a:t>
            </a:r>
          </a:p>
          <a:p>
            <a:pPr lvl="8"/>
            <a:endParaRPr lang="en-NZ" b="0" dirty="0">
              <a:latin typeface="+mn-lt"/>
            </a:endParaRPr>
          </a:p>
          <a:p>
            <a:pPr lvl="2"/>
            <a:r>
              <a:rPr lang="en-NZ" b="0" dirty="0"/>
              <a:t>Skiable Area</a:t>
            </a:r>
          </a:p>
          <a:p>
            <a:pPr lvl="8"/>
            <a:r>
              <a:rPr lang="en-NZ" b="0" dirty="0">
                <a:latin typeface="+mn-lt"/>
              </a:rPr>
              <a:t>550 Hectares (1359 acres) </a:t>
            </a:r>
          </a:p>
          <a:p>
            <a:pPr lvl="8"/>
            <a:endParaRPr lang="en-NZ" b="0" dirty="0">
              <a:latin typeface="+mn-lt"/>
            </a:endParaRPr>
          </a:p>
          <a:p>
            <a:pPr lvl="2"/>
            <a:r>
              <a:rPr lang="en-NZ" b="0" dirty="0">
                <a:latin typeface="Aptos SemiBold" panose="020B0004020202020204" pitchFamily="34" charset="0"/>
              </a:rPr>
              <a:t>Terrain</a:t>
            </a:r>
          </a:p>
          <a:p>
            <a:pPr lvl="8"/>
            <a:r>
              <a:rPr lang="en-NZ" b="0" dirty="0">
                <a:latin typeface="+mn-lt"/>
              </a:rPr>
              <a:t>Beginners 10%</a:t>
            </a:r>
          </a:p>
          <a:p>
            <a:pPr lvl="8"/>
            <a:r>
              <a:rPr lang="en-NZ" b="0" dirty="0">
                <a:latin typeface="+mn-lt"/>
              </a:rPr>
              <a:t>Intermediate 30%</a:t>
            </a:r>
          </a:p>
          <a:p>
            <a:pPr lvl="8"/>
            <a:r>
              <a:rPr lang="en-NZ" b="0" dirty="0">
                <a:latin typeface="+mn-lt"/>
              </a:rPr>
              <a:t>Advanced 40%</a:t>
            </a:r>
          </a:p>
          <a:p>
            <a:pPr lvl="8"/>
            <a:r>
              <a:rPr lang="en-NZ" b="0" dirty="0">
                <a:latin typeface="+mn-lt"/>
              </a:rPr>
              <a:t>Expert 20% </a:t>
            </a:r>
            <a:endParaRPr lang="en-NZ"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0543942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3365814-55ED-43AD-6EEB-FCBDE9ACDBD5}"/>
              </a:ext>
            </a:extLst>
          </p:cNvPr>
          <p:cNvSpPr>
            <a:spLocks noGrp="1"/>
          </p:cNvSpPr>
          <p:nvPr>
            <p:ph type="title"/>
          </p:nvPr>
        </p:nvSpPr>
        <p:spPr/>
        <p:txBody>
          <a:bodyPr/>
          <a:lstStyle/>
          <a:p>
            <a:r>
              <a:rPr lang="en-US" dirty="0"/>
              <a:t>Heli Skiing</a:t>
            </a:r>
            <a:endParaRPr lang="en-NZ" dirty="0"/>
          </a:p>
        </p:txBody>
      </p:sp>
      <p:pic>
        <p:nvPicPr>
          <p:cNvPr id="10" name="Picture Placeholder 9" descr="A snow covered mountain with a trail&#10;&#10;Description automatically generated">
            <a:extLst>
              <a:ext uri="{FF2B5EF4-FFF2-40B4-BE49-F238E27FC236}">
                <a16:creationId xmlns:a16="http://schemas.microsoft.com/office/drawing/2014/main" id="{121DB8F0-C0E6-35EC-2EA0-DE7967047ABF}"/>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D16A7674-C0AB-7FEA-5885-35A3C26F5080}"/>
              </a:ext>
            </a:extLst>
          </p:cNvPr>
          <p:cNvSpPr>
            <a:spLocks noGrp="1"/>
          </p:cNvSpPr>
          <p:nvPr>
            <p:ph type="body" sz="quarter" idx="14"/>
          </p:nvPr>
        </p:nvSpPr>
        <p:spPr/>
        <p:txBody>
          <a:bodyPr/>
          <a:lstStyle/>
          <a:p>
            <a:pPr lvl="7"/>
            <a:r>
              <a:rPr lang="en-NZ" sz="1750" b="0" i="0" kern="1200" dirty="0">
                <a:solidFill>
                  <a:schemeClr val="tx1"/>
                </a:solidFill>
                <a:effectLst/>
              </a:rPr>
              <a:t>Heli-skiing in Queenstown is your ticket to an adventure beyond the ordinary. </a:t>
            </a:r>
          </a:p>
          <a:p>
            <a:r>
              <a:rPr lang="en-NZ" sz="1400" b="0" i="0" kern="1200" dirty="0">
                <a:solidFill>
                  <a:schemeClr val="tx1"/>
                </a:solidFill>
                <a:effectLst/>
                <a:latin typeface="+mn-lt"/>
                <a:ea typeface="+mn-ea"/>
                <a:cs typeface="+mn-cs"/>
              </a:rPr>
              <a:t>Explore back-country terrain and untouched fresh powder with one of Queenstown’s heli-ski adventures. </a:t>
            </a:r>
          </a:p>
          <a:p>
            <a:r>
              <a:rPr lang="en-NZ" sz="1400" dirty="0"/>
              <a:t>Venture into the heart of the Southern Alps with 17 mountain ranges and terrain to suit intermediate to advanced skiers and snowboarders. Choose from 3-10 run packages on a fully guided experience.</a:t>
            </a:r>
          </a:p>
        </p:txBody>
      </p:sp>
    </p:spTree>
    <p:extLst>
      <p:ext uri="{BB962C8B-B14F-4D97-AF65-F5344CB8AC3E}">
        <p14:creationId xmlns:p14="http://schemas.microsoft.com/office/powerpoint/2010/main" val="19408207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A7AB5-DAD4-F4A0-4179-7A714631E01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0666EAE-6027-D8CE-B976-F3F919499B57}"/>
              </a:ext>
            </a:extLst>
          </p:cNvPr>
          <p:cNvSpPr>
            <a:spLocks noGrp="1"/>
          </p:cNvSpPr>
          <p:nvPr>
            <p:ph type="body" sz="quarter" idx="13"/>
          </p:nvPr>
        </p:nvSpPr>
        <p:spPr>
          <a:xfrm>
            <a:off x="8846095" y="2006221"/>
            <a:ext cx="2738955" cy="3845939"/>
          </a:xfrm>
        </p:spPr>
        <p:txBody>
          <a:bodyPr/>
          <a:lstStyle/>
          <a:p>
            <a:pPr lvl="7"/>
            <a:r>
              <a:rPr lang="en-US" dirty="0"/>
              <a:t>Queenstown has a huge range of accommodation options to suit every age, travel style, group size and budget.</a:t>
            </a:r>
          </a:p>
          <a:p>
            <a:r>
              <a:rPr lang="en-US" dirty="0"/>
              <a:t>If you’re travelling to Queenstown in winter, there are a number of accommodation options that come with drying rooms and lockers for your snow gear and are situated along the pick-up route for mountain bus transport. From backpacker accommodation to hotels or serviced apartments, many are located centrally within walking distance to Queenstown’s vibrant town centre. </a:t>
            </a:r>
          </a:p>
          <a:p>
            <a:endParaRPr lang="en-NZ" dirty="0"/>
          </a:p>
        </p:txBody>
      </p:sp>
      <p:sp>
        <p:nvSpPr>
          <p:cNvPr id="4" name="Title 3">
            <a:extLst>
              <a:ext uri="{FF2B5EF4-FFF2-40B4-BE49-F238E27FC236}">
                <a16:creationId xmlns:a16="http://schemas.microsoft.com/office/drawing/2014/main" id="{F1BF8DF5-232E-9C83-B625-9BCE88F36AE1}"/>
              </a:ext>
            </a:extLst>
          </p:cNvPr>
          <p:cNvSpPr>
            <a:spLocks noGrp="1"/>
          </p:cNvSpPr>
          <p:nvPr>
            <p:ph type="title"/>
          </p:nvPr>
        </p:nvSpPr>
        <p:spPr>
          <a:xfrm>
            <a:off x="8846094" y="776288"/>
            <a:ext cx="2520405" cy="1229933"/>
          </a:xfrm>
        </p:spPr>
        <p:txBody>
          <a:bodyPr/>
          <a:lstStyle/>
          <a:p>
            <a:r>
              <a:rPr lang="en-NZ" dirty="0"/>
              <a:t>Where to stay</a:t>
            </a:r>
          </a:p>
        </p:txBody>
      </p:sp>
      <p:pic>
        <p:nvPicPr>
          <p:cNvPr id="8" name="Picture Placeholder 7" descr="A building next to a body of water&#10;&#10;Description automatically generated">
            <a:extLst>
              <a:ext uri="{FF2B5EF4-FFF2-40B4-BE49-F238E27FC236}">
                <a16:creationId xmlns:a16="http://schemas.microsoft.com/office/drawing/2014/main" id="{14C9D98F-B886-9D4F-8854-79DBC7D2C815}"/>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a:xfrm>
            <a:off x="0" y="-1"/>
            <a:ext cx="8299269" cy="6858002"/>
          </a:xfrm>
        </p:spPr>
      </p:pic>
    </p:spTree>
    <p:extLst>
      <p:ext uri="{BB962C8B-B14F-4D97-AF65-F5344CB8AC3E}">
        <p14:creationId xmlns:p14="http://schemas.microsoft.com/office/powerpoint/2010/main" val="182236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sitting at a table outside&#10;&#10;Description automatically generated">
            <a:extLst>
              <a:ext uri="{FF2B5EF4-FFF2-40B4-BE49-F238E27FC236}">
                <a16:creationId xmlns:a16="http://schemas.microsoft.com/office/drawing/2014/main" id="{AA9BC232-9C3A-4057-BBD8-3457D8CADFFD}"/>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6281BA2F-4944-213E-9A71-2A020291E05D}"/>
              </a:ext>
            </a:extLst>
          </p:cNvPr>
          <p:cNvSpPr>
            <a:spLocks noGrp="1"/>
          </p:cNvSpPr>
          <p:nvPr>
            <p:ph type="body" sz="quarter" idx="13"/>
          </p:nvPr>
        </p:nvSpPr>
        <p:spPr>
          <a:xfrm>
            <a:off x="8846095" y="2006221"/>
            <a:ext cx="2520405" cy="3845939"/>
          </a:xfrm>
        </p:spPr>
        <p:txBody>
          <a:bodyPr/>
          <a:lstStyle/>
          <a:p>
            <a:pPr lvl="7"/>
            <a:r>
              <a:rPr lang="en-US" dirty="0"/>
              <a:t>Winter in Queenstown is just as much about skiing and snowboarding as it is about the après-ski.</a:t>
            </a:r>
          </a:p>
          <a:p>
            <a:r>
              <a:rPr lang="en-US" dirty="0"/>
              <a:t>The après-ski scene in Queenstown is unmissable whether you ski or not, with snug firelit bars pouring local wines, craft beers, and cocktails, and home to more than 150 eateries serving up everything from tapas to three-hat fine dining. </a:t>
            </a:r>
          </a:p>
          <a:p>
            <a:r>
              <a:rPr lang="en-US" dirty="0"/>
              <a:t>Stylish bars, sophisticated clubs, Kiwi pubs and late-night hot spots also make Queenstown’s après-ski atmosphere second to none. </a:t>
            </a:r>
          </a:p>
          <a:p>
            <a:endParaRPr lang="en-NZ" dirty="0"/>
          </a:p>
        </p:txBody>
      </p:sp>
      <p:sp>
        <p:nvSpPr>
          <p:cNvPr id="4" name="Title 3">
            <a:extLst>
              <a:ext uri="{FF2B5EF4-FFF2-40B4-BE49-F238E27FC236}">
                <a16:creationId xmlns:a16="http://schemas.microsoft.com/office/drawing/2014/main" id="{964C6309-B264-CE58-CD1D-971FD2F95481}"/>
              </a:ext>
            </a:extLst>
          </p:cNvPr>
          <p:cNvSpPr>
            <a:spLocks noGrp="1"/>
          </p:cNvSpPr>
          <p:nvPr>
            <p:ph type="title"/>
          </p:nvPr>
        </p:nvSpPr>
        <p:spPr>
          <a:xfrm>
            <a:off x="8846094" y="776288"/>
            <a:ext cx="2520405" cy="1229933"/>
          </a:xfrm>
        </p:spPr>
        <p:txBody>
          <a:bodyPr/>
          <a:lstStyle/>
          <a:p>
            <a:r>
              <a:rPr lang="en-NZ" dirty="0"/>
              <a:t>Après ski</a:t>
            </a:r>
          </a:p>
        </p:txBody>
      </p:sp>
    </p:spTree>
    <p:extLst>
      <p:ext uri="{BB962C8B-B14F-4D97-AF65-F5344CB8AC3E}">
        <p14:creationId xmlns:p14="http://schemas.microsoft.com/office/powerpoint/2010/main" val="27645479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948E6-EE3F-025F-049E-3AC16DD71F5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EA534A7-A69F-7093-F235-24DB88E40859}"/>
              </a:ext>
            </a:extLst>
          </p:cNvPr>
          <p:cNvSpPr>
            <a:spLocks noGrp="1"/>
          </p:cNvSpPr>
          <p:nvPr>
            <p:ph type="body" sz="quarter" idx="13"/>
          </p:nvPr>
        </p:nvSpPr>
        <p:spPr>
          <a:xfrm>
            <a:off x="8846095" y="2006221"/>
            <a:ext cx="2520405" cy="4214105"/>
          </a:xfrm>
        </p:spPr>
        <p:txBody>
          <a:bodyPr/>
          <a:lstStyle/>
          <a:p>
            <a:pPr lvl="7"/>
            <a:r>
              <a:rPr lang="en-US" dirty="0"/>
              <a:t>Queenstown is a winter lovers paradise with an array of activities on and off the snow.</a:t>
            </a:r>
          </a:p>
          <a:p>
            <a:r>
              <a:rPr lang="en-US" dirty="0"/>
              <a:t>Queenstown offers winter sports beyond skiing and snowboarding, from ice skating and snow shoeing, to backcountry snowmobiling and dog sledding.</a:t>
            </a:r>
            <a:br>
              <a:rPr lang="en-US" dirty="0"/>
            </a:br>
            <a:endParaRPr lang="en-US" dirty="0"/>
          </a:p>
          <a:p>
            <a:r>
              <a:rPr lang="en-US" dirty="0"/>
              <a:t>Warm up and relax at one of Queenstown’s boutique spas or hot pools, enjoy a leisurely walk or bike ride along the Queenstown Trail, or choose from the many indoor activities to keep the whole family entertained. </a:t>
            </a:r>
          </a:p>
          <a:p>
            <a:endParaRPr lang="en-US" dirty="0"/>
          </a:p>
          <a:p>
            <a:endParaRPr lang="en-US" dirty="0"/>
          </a:p>
          <a:p>
            <a:endParaRPr lang="en-NZ" dirty="0"/>
          </a:p>
        </p:txBody>
      </p:sp>
      <p:sp>
        <p:nvSpPr>
          <p:cNvPr id="4" name="Title 3">
            <a:extLst>
              <a:ext uri="{FF2B5EF4-FFF2-40B4-BE49-F238E27FC236}">
                <a16:creationId xmlns:a16="http://schemas.microsoft.com/office/drawing/2014/main" id="{63F068A8-1278-B2BF-00E3-658548F0F4EF}"/>
              </a:ext>
            </a:extLst>
          </p:cNvPr>
          <p:cNvSpPr>
            <a:spLocks noGrp="1"/>
          </p:cNvSpPr>
          <p:nvPr>
            <p:ph type="title"/>
          </p:nvPr>
        </p:nvSpPr>
        <p:spPr>
          <a:xfrm>
            <a:off x="8846094" y="776288"/>
            <a:ext cx="2520405" cy="1229933"/>
          </a:xfrm>
        </p:spPr>
        <p:txBody>
          <a:bodyPr/>
          <a:lstStyle/>
          <a:p>
            <a:r>
              <a:rPr lang="en-NZ" dirty="0"/>
              <a:t>Off the slopes</a:t>
            </a:r>
          </a:p>
        </p:txBody>
      </p:sp>
      <p:pic>
        <p:nvPicPr>
          <p:cNvPr id="8" name="Picture Placeholder 7" descr="A person in a hot tub outside with a view of mountains&#10;&#10;Description automatically generated">
            <a:extLst>
              <a:ext uri="{FF2B5EF4-FFF2-40B4-BE49-F238E27FC236}">
                <a16:creationId xmlns:a16="http://schemas.microsoft.com/office/drawing/2014/main" id="{F01FE89A-D606-5C87-7DA0-C6E5FD3628BA}"/>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a:xfrm>
            <a:off x="0" y="-1"/>
            <a:ext cx="8299269" cy="6858002"/>
          </a:xfrm>
        </p:spPr>
      </p:pic>
    </p:spTree>
    <p:extLst>
      <p:ext uri="{BB962C8B-B14F-4D97-AF65-F5344CB8AC3E}">
        <p14:creationId xmlns:p14="http://schemas.microsoft.com/office/powerpoint/2010/main" val="36632113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00D82-D8C6-E9B1-8C20-95ED1ABC41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9F9F11-5FB3-C20C-FB76-11162B8CF12E}"/>
              </a:ext>
            </a:extLst>
          </p:cNvPr>
          <p:cNvSpPr>
            <a:spLocks noGrp="1"/>
          </p:cNvSpPr>
          <p:nvPr>
            <p:ph type="title"/>
          </p:nvPr>
        </p:nvSpPr>
        <p:spPr/>
        <p:txBody>
          <a:bodyPr/>
          <a:lstStyle/>
          <a:p>
            <a:r>
              <a:rPr lang="en-NZ" dirty="0"/>
              <a:t>Stay in the know with Trade</a:t>
            </a:r>
          </a:p>
        </p:txBody>
      </p:sp>
      <p:pic>
        <p:nvPicPr>
          <p:cNvPr id="12" name="Picture Placeholder 11" descr="A city next to a body of water&#10;&#10;Description automatically generated">
            <a:extLst>
              <a:ext uri="{FF2B5EF4-FFF2-40B4-BE49-F238E27FC236}">
                <a16:creationId xmlns:a16="http://schemas.microsoft.com/office/drawing/2014/main" id="{30A2BD64-9093-A1A8-1DE3-DCEB25EBB6E7}"/>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a:stretch/>
        </p:blipFill>
        <p:spPr>
          <a:xfrm>
            <a:off x="825500" y="1592264"/>
            <a:ext cx="2540000" cy="2374674"/>
          </a:xfrm>
        </p:spPr>
      </p:pic>
      <p:pic>
        <p:nvPicPr>
          <p:cNvPr id="14" name="Picture Placeholder 13" descr="A group of people in a raft&#10;&#10;Description automatically generated">
            <a:extLst>
              <a:ext uri="{FF2B5EF4-FFF2-40B4-BE49-F238E27FC236}">
                <a16:creationId xmlns:a16="http://schemas.microsoft.com/office/drawing/2014/main" id="{F7D188B3-7C80-DA92-554B-50F1EA1E4E68}"/>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B4768BF3-5D3B-6353-8DEA-E8BD150691B5}"/>
              </a:ext>
            </a:extLst>
          </p:cNvPr>
          <p:cNvSpPr>
            <a:spLocks noGrp="1"/>
          </p:cNvSpPr>
          <p:nvPr>
            <p:ph type="body" sz="quarter" idx="17"/>
          </p:nvPr>
        </p:nvSpPr>
        <p:spPr/>
        <p:txBody>
          <a:bodyPr/>
          <a:lstStyle/>
          <a:p>
            <a:pPr lvl="1"/>
            <a:r>
              <a:rPr lang="en-NZ" dirty="0"/>
              <a:t>Trade Newsletter</a:t>
            </a:r>
          </a:p>
          <a:p>
            <a:r>
              <a:rPr lang="en-NZ" dirty="0"/>
              <a:t>Sign up and stay up to date with seasonal updates on the latest news in Queenstown, New Zealand to share with your clients. </a:t>
            </a:r>
          </a:p>
        </p:txBody>
      </p:sp>
      <p:pic>
        <p:nvPicPr>
          <p:cNvPr id="16" name="Picture Placeholder 15" descr="A building with lights and people sitting on the dock&#10;&#10;Description automatically generated with medium confidence">
            <a:extLst>
              <a:ext uri="{FF2B5EF4-FFF2-40B4-BE49-F238E27FC236}">
                <a16:creationId xmlns:a16="http://schemas.microsoft.com/office/drawing/2014/main" id="{9821934C-02B5-E3F7-4A13-D33E9247CF84}"/>
              </a:ext>
            </a:extLst>
          </p:cNvPr>
          <p:cNvPicPr>
            <a:picLocks noGrp="1" noChangeAspect="1"/>
          </p:cNvPicPr>
          <p:nvPr>
            <p:ph type="pic" sz="quarter" idx="20"/>
          </p:nvPr>
        </p:nvPicPr>
        <p:blipFill>
          <a:blip r:embed="rId4" cstate="print">
            <a:extLst>
              <a:ext uri="{28A0092B-C50C-407E-A947-70E740481C1C}">
                <a14:useLocalDpi xmlns:a14="http://schemas.microsoft.com/office/drawing/2010/main"/>
              </a:ext>
            </a:extLst>
          </a:blip>
          <a:srcRect/>
          <a:stretch>
            <a:fillRect/>
          </a:stretch>
        </p:blipFill>
        <p:spPr/>
      </p:pic>
      <p:pic>
        <p:nvPicPr>
          <p:cNvPr id="18" name="Picture Placeholder 17">
            <a:extLst>
              <a:ext uri="{FF2B5EF4-FFF2-40B4-BE49-F238E27FC236}">
                <a16:creationId xmlns:a16="http://schemas.microsoft.com/office/drawing/2014/main" id="{D9A5A3A5-80C4-C9F0-53A5-722134340866}"/>
              </a:ext>
            </a:extLst>
          </p:cNvPr>
          <p:cNvPicPr>
            <a:picLocks noGrp="1" noChangeAspect="1"/>
          </p:cNvPicPr>
          <p:nvPr>
            <p:ph type="pic" sz="quarter" idx="23"/>
          </p:nvPr>
        </p:nvPicPr>
        <p:blipFill>
          <a:blip r:embed="rId5" cstate="print">
            <a:extLst>
              <a:ext uri="{28A0092B-C50C-407E-A947-70E740481C1C}">
                <a14:useLocalDpi xmlns:a14="http://schemas.microsoft.com/office/drawing/2010/main"/>
              </a:ext>
            </a:extLst>
          </a:blip>
          <a:srcRect/>
          <a:stretch/>
        </p:blipFill>
        <p:spPr>
          <a:xfrm>
            <a:off x="8826500" y="1592264"/>
            <a:ext cx="2540000" cy="2374674"/>
          </a:xfrm>
        </p:spPr>
      </p:pic>
      <p:sp>
        <p:nvSpPr>
          <p:cNvPr id="8" name="Text Placeholder 7">
            <a:extLst>
              <a:ext uri="{FF2B5EF4-FFF2-40B4-BE49-F238E27FC236}">
                <a16:creationId xmlns:a16="http://schemas.microsoft.com/office/drawing/2014/main" id="{9108713C-BDB1-9A9D-D451-88FA9828F35A}"/>
              </a:ext>
            </a:extLst>
          </p:cNvPr>
          <p:cNvSpPr>
            <a:spLocks noGrp="1"/>
          </p:cNvSpPr>
          <p:nvPr>
            <p:ph type="body" sz="quarter" idx="24"/>
          </p:nvPr>
        </p:nvSpPr>
        <p:spPr/>
        <p:txBody>
          <a:bodyPr/>
          <a:lstStyle/>
          <a:p>
            <a:pPr lvl="1"/>
            <a:r>
              <a:rPr lang="en-NZ" dirty="0"/>
              <a:t>Travel Trade Website</a:t>
            </a:r>
          </a:p>
          <a:p>
            <a:r>
              <a:rPr lang="en-NZ" dirty="0"/>
              <a:t>Here you will find a range of trade-ready resources that will support you to sell Queenstown, New Zealand to your clients. </a:t>
            </a:r>
          </a:p>
          <a:p>
            <a:endParaRPr lang="en-NZ" dirty="0"/>
          </a:p>
        </p:txBody>
      </p:sp>
      <p:sp>
        <p:nvSpPr>
          <p:cNvPr id="9" name="Text Placeholder 8">
            <a:extLst>
              <a:ext uri="{FF2B5EF4-FFF2-40B4-BE49-F238E27FC236}">
                <a16:creationId xmlns:a16="http://schemas.microsoft.com/office/drawing/2014/main" id="{2319EC43-F931-5EFF-8DC7-F520715942C2}"/>
              </a:ext>
            </a:extLst>
          </p:cNvPr>
          <p:cNvSpPr>
            <a:spLocks noGrp="1"/>
          </p:cNvSpPr>
          <p:nvPr>
            <p:ph type="body" sz="quarter" idx="25"/>
          </p:nvPr>
        </p:nvSpPr>
        <p:spPr/>
        <p:txBody>
          <a:bodyPr/>
          <a:lstStyle/>
          <a:p>
            <a:pPr lvl="1"/>
            <a:r>
              <a:rPr lang="en-NZ" dirty="0"/>
              <a:t>Facebook Sellers group</a:t>
            </a:r>
          </a:p>
          <a:p>
            <a:r>
              <a:rPr lang="en-NZ" dirty="0"/>
              <a:t>Keep in touch and learn all about the latest product and destination updates for Queenstown, New Zealand travel. </a:t>
            </a:r>
          </a:p>
          <a:p>
            <a:endParaRPr lang="en-NZ" dirty="0"/>
          </a:p>
        </p:txBody>
      </p:sp>
      <p:sp>
        <p:nvSpPr>
          <p:cNvPr id="10" name="Text Placeholder 9">
            <a:extLst>
              <a:ext uri="{FF2B5EF4-FFF2-40B4-BE49-F238E27FC236}">
                <a16:creationId xmlns:a16="http://schemas.microsoft.com/office/drawing/2014/main" id="{876BBBDB-B8FA-60D2-E00A-D07F7AB6ABE4}"/>
              </a:ext>
            </a:extLst>
          </p:cNvPr>
          <p:cNvSpPr>
            <a:spLocks noGrp="1"/>
          </p:cNvSpPr>
          <p:nvPr>
            <p:ph type="body" sz="quarter" idx="26"/>
          </p:nvPr>
        </p:nvSpPr>
        <p:spPr/>
        <p:txBody>
          <a:bodyPr/>
          <a:lstStyle/>
          <a:p>
            <a:pPr lvl="1"/>
            <a:r>
              <a:rPr lang="en-NZ" dirty="0"/>
              <a:t>Travel Trade YouTube</a:t>
            </a:r>
          </a:p>
          <a:p>
            <a:r>
              <a:rPr lang="en-NZ" dirty="0"/>
              <a:t>Find a range of Queenstown travel trade training videos to broaden your knowledge base and understanding of what’s on offer. </a:t>
            </a:r>
          </a:p>
          <a:p>
            <a:endParaRPr lang="en-NZ" dirty="0"/>
          </a:p>
        </p:txBody>
      </p:sp>
    </p:spTree>
    <p:extLst>
      <p:ext uri="{BB962C8B-B14F-4D97-AF65-F5344CB8AC3E}">
        <p14:creationId xmlns:p14="http://schemas.microsoft.com/office/powerpoint/2010/main" val="665115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21F31-33DA-3629-07EB-BC7699677A32}"/>
            </a:ext>
          </a:extLst>
        </p:cNvPr>
        <p:cNvGrpSpPr/>
        <p:nvPr/>
      </p:nvGrpSpPr>
      <p:grpSpPr>
        <a:xfrm>
          <a:off x="0" y="0"/>
          <a:ext cx="0" cy="0"/>
          <a:chOff x="0" y="0"/>
          <a:chExt cx="0" cy="0"/>
        </a:xfrm>
      </p:grpSpPr>
      <p:pic>
        <p:nvPicPr>
          <p:cNvPr id="9" name="Picture Placeholder 8" descr="A street with trees and people walking on it&#10;&#10;Description automatically generated">
            <a:extLst>
              <a:ext uri="{FF2B5EF4-FFF2-40B4-BE49-F238E27FC236}">
                <a16:creationId xmlns:a16="http://schemas.microsoft.com/office/drawing/2014/main" id="{6441E68F-0282-A7A6-971E-4540DB7384F2}"/>
              </a:ext>
            </a:extLst>
          </p:cNvPr>
          <p:cNvPicPr>
            <a:picLocks noGrp="1" noChangeAspect="1"/>
          </p:cNvPicPr>
          <p:nvPr>
            <p:ph type="pic" sz="quarter" idx="14"/>
          </p:nvPr>
        </p:nvPicPr>
        <p:blipFill rotWithShape="1">
          <a:blip r:embed="rId2"/>
          <a:srcRect l="29412" t="3829" r="18855" b="8882"/>
          <a:stretch/>
        </p:blipFill>
        <p:spPr>
          <a:xfrm>
            <a:off x="1" y="-1"/>
            <a:ext cx="6096000" cy="6858002"/>
          </a:xfrm>
        </p:spPr>
      </p:pic>
      <p:sp>
        <p:nvSpPr>
          <p:cNvPr id="3" name="Text Placeholder 2">
            <a:extLst>
              <a:ext uri="{FF2B5EF4-FFF2-40B4-BE49-F238E27FC236}">
                <a16:creationId xmlns:a16="http://schemas.microsoft.com/office/drawing/2014/main" id="{AFC92CAC-B28C-7B8A-9B0E-62D2A1246C63}"/>
              </a:ext>
            </a:extLst>
          </p:cNvPr>
          <p:cNvSpPr>
            <a:spLocks noGrp="1"/>
          </p:cNvSpPr>
          <p:nvPr>
            <p:ph type="body" sz="quarter" idx="13"/>
          </p:nvPr>
        </p:nvSpPr>
        <p:spPr>
          <a:xfrm>
            <a:off x="6751638" y="2538662"/>
            <a:ext cx="4497888" cy="1263317"/>
          </a:xfrm>
        </p:spPr>
        <p:txBody>
          <a:bodyPr/>
          <a:lstStyle/>
          <a:p>
            <a:r>
              <a:rPr lang="en-US" dirty="0"/>
              <a:t>When it comes to selling Queenstown, NZ to the world, the DQ Travel Trade team know the importance of understanding the destination so that you can build itineraries confidently and dream weave travel experiences that are tailored to your business and client's specific needs.</a:t>
            </a:r>
          </a:p>
          <a:p>
            <a:endParaRPr lang="en-US" dirty="0"/>
          </a:p>
          <a:p>
            <a:endParaRPr lang="en-US" dirty="0"/>
          </a:p>
          <a:p>
            <a:endParaRPr lang="en-NZ" dirty="0"/>
          </a:p>
        </p:txBody>
      </p:sp>
      <p:sp>
        <p:nvSpPr>
          <p:cNvPr id="4" name="Title 3">
            <a:extLst>
              <a:ext uri="{FF2B5EF4-FFF2-40B4-BE49-F238E27FC236}">
                <a16:creationId xmlns:a16="http://schemas.microsoft.com/office/drawing/2014/main" id="{E6B0C681-6CB8-F061-36AF-B8694B8BFE00}"/>
              </a:ext>
            </a:extLst>
          </p:cNvPr>
          <p:cNvSpPr>
            <a:spLocks noGrp="1"/>
          </p:cNvSpPr>
          <p:nvPr>
            <p:ph type="title"/>
          </p:nvPr>
        </p:nvSpPr>
        <p:spPr>
          <a:xfrm>
            <a:off x="6751638" y="776288"/>
            <a:ext cx="4614862" cy="1571703"/>
          </a:xfrm>
        </p:spPr>
        <p:txBody>
          <a:bodyPr/>
          <a:lstStyle/>
          <a:p>
            <a:r>
              <a:rPr lang="en-NZ" dirty="0"/>
              <a:t>Your Queenstown Trade team </a:t>
            </a:r>
          </a:p>
        </p:txBody>
      </p:sp>
      <p:pic>
        <p:nvPicPr>
          <p:cNvPr id="5" name="Picture Placeholder 11" descr="A person in a black suit&#10;&#10;Description automatically generated">
            <a:extLst>
              <a:ext uri="{FF2B5EF4-FFF2-40B4-BE49-F238E27FC236}">
                <a16:creationId xmlns:a16="http://schemas.microsoft.com/office/drawing/2014/main" id="{FCEE5F2D-F646-3BCF-A4A8-2286E6DF8DB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476" r="-3476"/>
          <a:stretch/>
        </p:blipFill>
        <p:spPr>
          <a:xfrm>
            <a:off x="10028057" y="3992650"/>
            <a:ext cx="1566183" cy="1464242"/>
          </a:xfrm>
          <a:prstGeom prst="rect">
            <a:avLst/>
          </a:prstGeom>
        </p:spPr>
      </p:pic>
      <p:pic>
        <p:nvPicPr>
          <p:cNvPr id="6" name="Picture Placeholder 6" descr="A person in a black suit&#10;&#10;Description automatically generated">
            <a:extLst>
              <a:ext uri="{FF2B5EF4-FFF2-40B4-BE49-F238E27FC236}">
                <a16:creationId xmlns:a16="http://schemas.microsoft.com/office/drawing/2014/main" id="{30709BF1-D631-356E-D765-39DB67A01B59}"/>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751638" y="3992650"/>
            <a:ext cx="1566184" cy="1464242"/>
          </a:xfrm>
          <a:prstGeom prst="rect">
            <a:avLst/>
          </a:prstGeom>
        </p:spPr>
      </p:pic>
      <p:pic>
        <p:nvPicPr>
          <p:cNvPr id="7" name="Picture Placeholder 9" descr="A person smiling at the camera&#10;&#10;Description automatically generated">
            <a:extLst>
              <a:ext uri="{FF2B5EF4-FFF2-40B4-BE49-F238E27FC236}">
                <a16:creationId xmlns:a16="http://schemas.microsoft.com/office/drawing/2014/main" id="{12AE7E7D-257A-146E-221E-14DD37551D4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450697" y="4072150"/>
            <a:ext cx="1444485" cy="1384742"/>
          </a:xfrm>
          <a:prstGeom prst="rect">
            <a:avLst/>
          </a:prstGeom>
          <a:solidFill>
            <a:schemeClr val="tx1"/>
          </a:solidFill>
        </p:spPr>
      </p:pic>
    </p:spTree>
    <p:extLst>
      <p:ext uri="{BB962C8B-B14F-4D97-AF65-F5344CB8AC3E}">
        <p14:creationId xmlns:p14="http://schemas.microsoft.com/office/powerpoint/2010/main" val="660141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E8094-74BC-636C-116A-97678F79B1C1}"/>
            </a:ext>
          </a:extLst>
        </p:cNvPr>
        <p:cNvGrpSpPr/>
        <p:nvPr/>
      </p:nvGrpSpPr>
      <p:grpSpPr>
        <a:xfrm>
          <a:off x="0" y="0"/>
          <a:ext cx="0" cy="0"/>
          <a:chOff x="0" y="0"/>
          <a:chExt cx="0" cy="0"/>
        </a:xfrm>
      </p:grpSpPr>
      <p:pic>
        <p:nvPicPr>
          <p:cNvPr id="8" name="Picture Placeholder 7" descr="A group of people skiing on a snowy mountain&#10;&#10;Description automatically generated">
            <a:extLst>
              <a:ext uri="{FF2B5EF4-FFF2-40B4-BE49-F238E27FC236}">
                <a16:creationId xmlns:a16="http://schemas.microsoft.com/office/drawing/2014/main" id="{F6393A29-8D46-E315-A47E-9CA99F4E4C94}"/>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a:xfrm>
            <a:off x="0" y="-1"/>
            <a:ext cx="8299269" cy="6858002"/>
          </a:xfrm>
        </p:spPr>
      </p:pic>
      <p:sp>
        <p:nvSpPr>
          <p:cNvPr id="3" name="Text Placeholder 2">
            <a:extLst>
              <a:ext uri="{FF2B5EF4-FFF2-40B4-BE49-F238E27FC236}">
                <a16:creationId xmlns:a16="http://schemas.microsoft.com/office/drawing/2014/main" id="{6011CF05-08B6-CBDC-004C-5082F46D6F0D}"/>
              </a:ext>
            </a:extLst>
          </p:cNvPr>
          <p:cNvSpPr>
            <a:spLocks noGrp="1"/>
          </p:cNvSpPr>
          <p:nvPr>
            <p:ph type="body" sz="quarter" idx="13"/>
          </p:nvPr>
        </p:nvSpPr>
        <p:spPr>
          <a:xfrm>
            <a:off x="8846094" y="1155032"/>
            <a:ext cx="2800473" cy="4697129"/>
          </a:xfrm>
        </p:spPr>
        <p:txBody>
          <a:bodyPr/>
          <a:lstStyle/>
          <a:p>
            <a:pPr lvl="7"/>
            <a:r>
              <a:rPr lang="en-US" dirty="0"/>
              <a:t>Nestled in the heart of the Southern Alps, Queenstown is the ultimate ski holiday destination.</a:t>
            </a:r>
          </a:p>
          <a:p>
            <a:r>
              <a:rPr lang="en-US" dirty="0"/>
              <a:t>Queenstown offers a choice of four world-class ski resorts within a short 20-90-minute drive of the vibrant town centre. The perfect winter base to hit the slopes of Coronet Peak, The Remarkables, Cardrona and Treble Cone, there’s something suitable for all abilities and styles. </a:t>
            </a:r>
          </a:p>
          <a:p>
            <a:r>
              <a:rPr lang="en-US" dirty="0"/>
              <a:t>The range of iconic off-mountain activities and an endlessly epic   après-ski scene, rounded off by sophisticated accommodation options and high-quality services including ski hire and transport on and off the mountains make Queenstown a top winter destination.</a:t>
            </a:r>
          </a:p>
          <a:p>
            <a:endParaRPr lang="en-US" dirty="0"/>
          </a:p>
          <a:p>
            <a:endParaRPr lang="en-NZ" dirty="0"/>
          </a:p>
        </p:txBody>
      </p:sp>
      <p:sp>
        <p:nvSpPr>
          <p:cNvPr id="4" name="Title 3">
            <a:extLst>
              <a:ext uri="{FF2B5EF4-FFF2-40B4-BE49-F238E27FC236}">
                <a16:creationId xmlns:a16="http://schemas.microsoft.com/office/drawing/2014/main" id="{7CBF5492-95D4-3A8F-FC7E-E5E355888384}"/>
              </a:ext>
            </a:extLst>
          </p:cNvPr>
          <p:cNvSpPr>
            <a:spLocks noGrp="1"/>
          </p:cNvSpPr>
          <p:nvPr>
            <p:ph type="title"/>
          </p:nvPr>
        </p:nvSpPr>
        <p:spPr>
          <a:xfrm>
            <a:off x="825500" y="776288"/>
            <a:ext cx="4877468" cy="1229933"/>
          </a:xfrm>
        </p:spPr>
        <p:txBody>
          <a:bodyPr/>
          <a:lstStyle/>
          <a:p>
            <a:r>
              <a:rPr lang="en-NZ" sz="4800" dirty="0">
                <a:solidFill>
                  <a:schemeClr val="bg1"/>
                </a:solidFill>
              </a:rPr>
              <a:t>Winter in Queenstown</a:t>
            </a:r>
          </a:p>
        </p:txBody>
      </p:sp>
    </p:spTree>
    <p:extLst>
      <p:ext uri="{BB962C8B-B14F-4D97-AF65-F5344CB8AC3E}">
        <p14:creationId xmlns:p14="http://schemas.microsoft.com/office/powerpoint/2010/main" val="2095041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57F14-D83A-EA7A-C26A-CBFAB02416A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CDC6650-DD5F-7CF8-6518-46B3F11B3335}"/>
              </a:ext>
            </a:extLst>
          </p:cNvPr>
          <p:cNvSpPr>
            <a:spLocks noGrp="1"/>
          </p:cNvSpPr>
          <p:nvPr>
            <p:ph type="title"/>
          </p:nvPr>
        </p:nvSpPr>
        <p:spPr/>
        <p:txBody>
          <a:bodyPr/>
          <a:lstStyle/>
          <a:p>
            <a:r>
              <a:rPr lang="en-US" dirty="0"/>
              <a:t>Coronet Peak </a:t>
            </a:r>
          </a:p>
        </p:txBody>
      </p:sp>
      <p:sp>
        <p:nvSpPr>
          <p:cNvPr id="6" name="Text Placeholder 5">
            <a:extLst>
              <a:ext uri="{FF2B5EF4-FFF2-40B4-BE49-F238E27FC236}">
                <a16:creationId xmlns:a16="http://schemas.microsoft.com/office/drawing/2014/main" id="{AF88B752-8C9A-0DC5-0C70-75C807BB8B35}"/>
              </a:ext>
            </a:extLst>
          </p:cNvPr>
          <p:cNvSpPr>
            <a:spLocks noGrp="1"/>
          </p:cNvSpPr>
          <p:nvPr>
            <p:ph type="body" sz="quarter" idx="14"/>
          </p:nvPr>
        </p:nvSpPr>
        <p:spPr>
          <a:xfrm>
            <a:off x="825498" y="1592262"/>
            <a:ext cx="2615533" cy="4489449"/>
          </a:xfrm>
        </p:spPr>
        <p:txBody>
          <a:bodyPr/>
          <a:lstStyle/>
          <a:p>
            <a:pPr lvl="7"/>
            <a:r>
              <a:rPr lang="en-US" dirty="0"/>
              <a:t>New Zealand’s first commercial ski field, Coronet Peak features wide-open slopes and rollercoaster terrain making it the ultimate playground for skiers and snowboarders. </a:t>
            </a:r>
          </a:p>
          <a:p>
            <a:pPr lvl="8"/>
            <a:r>
              <a:rPr lang="en-NZ" b="0" i="0" kern="1200" dirty="0">
                <a:solidFill>
                  <a:schemeClr val="tx1"/>
                </a:solidFill>
                <a:effectLst/>
                <a:latin typeface="+mn-lt"/>
                <a:ea typeface="+mn-ea"/>
                <a:cs typeface="+mn-cs"/>
              </a:rPr>
              <a:t>Queenstown’s local mountain offers a variety of terrain for all levels and on-mountain facilities including restaurants, cafes, bars and gear hire, set against </a:t>
            </a:r>
            <a:r>
              <a:rPr lang="en-NZ" b="0" dirty="0">
                <a:latin typeface="+mn-lt"/>
              </a:rPr>
              <a:t>the grand </a:t>
            </a:r>
            <a:r>
              <a:rPr lang="en-NZ" b="0" i="0" kern="1200" dirty="0">
                <a:solidFill>
                  <a:schemeClr val="tx1"/>
                </a:solidFill>
                <a:effectLst/>
                <a:latin typeface="+mn-lt"/>
                <a:ea typeface="+mn-ea"/>
                <a:cs typeface="+mn-cs"/>
              </a:rPr>
              <a:t>backdrop of the Whakatipu basin. </a:t>
            </a:r>
          </a:p>
          <a:p>
            <a:pPr lvl="8"/>
            <a:endParaRPr lang="en-NZ" b="0" dirty="0">
              <a:latin typeface="+mn-lt"/>
            </a:endParaRPr>
          </a:p>
          <a:p>
            <a:pPr lvl="8"/>
            <a:r>
              <a:rPr lang="en-NZ" b="0" dirty="0">
                <a:latin typeface="+mn-lt"/>
              </a:rPr>
              <a:t>A</a:t>
            </a:r>
            <a:r>
              <a:rPr lang="en-NZ" b="0" i="0" kern="1200" dirty="0">
                <a:solidFill>
                  <a:schemeClr val="tx1"/>
                </a:solidFill>
                <a:effectLst/>
                <a:latin typeface="+mn-lt"/>
                <a:ea typeface="+mn-ea"/>
                <a:cs typeface="+mn-cs"/>
              </a:rPr>
              <a:t>s the home of Night </a:t>
            </a:r>
            <a:r>
              <a:rPr lang="en-NZ" b="0" dirty="0">
                <a:latin typeface="+mn-lt"/>
              </a:rPr>
              <a:t>S</a:t>
            </a:r>
            <a:r>
              <a:rPr lang="en-NZ" b="0" i="0" kern="1200" dirty="0">
                <a:solidFill>
                  <a:schemeClr val="tx1"/>
                </a:solidFill>
                <a:effectLst/>
                <a:latin typeface="+mn-lt"/>
                <a:ea typeface="+mn-ea"/>
                <a:cs typeface="+mn-cs"/>
              </a:rPr>
              <a:t>ki, Coronet </a:t>
            </a:r>
            <a:r>
              <a:rPr lang="en-NZ" b="0" dirty="0">
                <a:latin typeface="+mn-lt"/>
              </a:rPr>
              <a:t>Peak lights up for skiing after dark with epic sunsets and great vibes – it’s a</a:t>
            </a:r>
            <a:r>
              <a:rPr lang="en-NZ" b="0" i="0" kern="1200" dirty="0">
                <a:solidFill>
                  <a:schemeClr val="tx1"/>
                </a:solidFill>
                <a:effectLst/>
                <a:latin typeface="+mn-lt"/>
                <a:ea typeface="+mn-ea"/>
                <a:cs typeface="+mn-cs"/>
              </a:rPr>
              <a:t>près-ski, Queenstown styl</a:t>
            </a:r>
            <a:r>
              <a:rPr lang="en-NZ" b="0" dirty="0">
                <a:latin typeface="+mn-lt"/>
              </a:rPr>
              <a:t>e. </a:t>
            </a:r>
          </a:p>
        </p:txBody>
      </p:sp>
      <p:pic>
        <p:nvPicPr>
          <p:cNvPr id="8" name="Picture Placeholder 7">
            <a:extLst>
              <a:ext uri="{FF2B5EF4-FFF2-40B4-BE49-F238E27FC236}">
                <a16:creationId xmlns:a16="http://schemas.microsoft.com/office/drawing/2014/main" id="{BC6B0C9E-187E-B699-F2D6-5546F6AF2AA3}"/>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3752698" y="1592263"/>
            <a:ext cx="7613802" cy="4289728"/>
          </a:xfrm>
        </p:spPr>
      </p:pic>
    </p:spTree>
    <p:extLst>
      <p:ext uri="{BB962C8B-B14F-4D97-AF65-F5344CB8AC3E}">
        <p14:creationId xmlns:p14="http://schemas.microsoft.com/office/powerpoint/2010/main" val="1414284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743CA-31FE-1FE7-0FD4-8D7CC29CC4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76342D-280F-BD22-E50D-2E6B1110A741}"/>
              </a:ext>
            </a:extLst>
          </p:cNvPr>
          <p:cNvSpPr>
            <a:spLocks noGrp="1"/>
          </p:cNvSpPr>
          <p:nvPr>
            <p:ph type="title"/>
          </p:nvPr>
        </p:nvSpPr>
        <p:spPr/>
        <p:txBody>
          <a:bodyPr/>
          <a:lstStyle/>
          <a:p>
            <a:r>
              <a:rPr lang="en-NZ" dirty="0"/>
              <a:t>Coronet Peak</a:t>
            </a:r>
          </a:p>
        </p:txBody>
      </p:sp>
      <p:sp>
        <p:nvSpPr>
          <p:cNvPr id="4" name="Text Placeholder 3">
            <a:extLst>
              <a:ext uri="{FF2B5EF4-FFF2-40B4-BE49-F238E27FC236}">
                <a16:creationId xmlns:a16="http://schemas.microsoft.com/office/drawing/2014/main" id="{1866FDFE-904C-B64E-F400-04D389EC3420}"/>
              </a:ext>
            </a:extLst>
          </p:cNvPr>
          <p:cNvSpPr>
            <a:spLocks noGrp="1"/>
          </p:cNvSpPr>
          <p:nvPr>
            <p:ph type="body" sz="quarter" idx="14"/>
          </p:nvPr>
        </p:nvSpPr>
        <p:spPr/>
        <p:txBody>
          <a:bodyPr/>
          <a:lstStyle/>
          <a:p>
            <a:pPr lvl="2"/>
            <a:r>
              <a:rPr lang="en-NZ" b="0" dirty="0"/>
              <a:t>Elevation</a:t>
            </a:r>
          </a:p>
          <a:p>
            <a:pPr lvl="8"/>
            <a:r>
              <a:rPr lang="en-NZ" b="0" dirty="0">
                <a:latin typeface="+mn-lt"/>
              </a:rPr>
              <a:t>1649m (4947ft)</a:t>
            </a:r>
          </a:p>
          <a:p>
            <a:pPr lvl="8"/>
            <a:endParaRPr lang="en-NZ" b="0" dirty="0">
              <a:latin typeface="+mn-lt"/>
            </a:endParaRPr>
          </a:p>
          <a:p>
            <a:pPr lvl="2"/>
            <a:r>
              <a:rPr lang="en-NZ" b="0" dirty="0"/>
              <a:t>Vertical</a:t>
            </a:r>
          </a:p>
          <a:p>
            <a:pPr lvl="8"/>
            <a:r>
              <a:rPr lang="en-NZ" b="0" dirty="0">
                <a:latin typeface="+mn-lt"/>
              </a:rPr>
              <a:t>462m (1386ft) </a:t>
            </a:r>
          </a:p>
          <a:p>
            <a:pPr lvl="8"/>
            <a:endParaRPr lang="en-NZ" b="0" dirty="0">
              <a:latin typeface="+mn-lt"/>
            </a:endParaRPr>
          </a:p>
          <a:p>
            <a:pPr lvl="2"/>
            <a:r>
              <a:rPr lang="en-NZ" b="0" dirty="0"/>
              <a:t>Skiable Area</a:t>
            </a:r>
          </a:p>
          <a:p>
            <a:pPr lvl="8"/>
            <a:r>
              <a:rPr lang="en-NZ" b="0" dirty="0">
                <a:latin typeface="+mn-lt"/>
              </a:rPr>
              <a:t>280 Hectares (692 acres) </a:t>
            </a:r>
          </a:p>
          <a:p>
            <a:pPr lvl="8"/>
            <a:endParaRPr lang="en-NZ" b="0" dirty="0">
              <a:latin typeface="+mn-lt"/>
            </a:endParaRPr>
          </a:p>
          <a:p>
            <a:pPr lvl="2"/>
            <a:r>
              <a:rPr lang="en-NZ" b="0" dirty="0">
                <a:latin typeface="Aptos SemiBold" panose="020B0004020202020204" pitchFamily="34" charset="0"/>
              </a:rPr>
              <a:t>Terrain</a:t>
            </a:r>
          </a:p>
          <a:p>
            <a:pPr lvl="8"/>
            <a:r>
              <a:rPr lang="en-NZ" b="0" dirty="0">
                <a:latin typeface="+mn-lt"/>
              </a:rPr>
              <a:t>Beginners 25%</a:t>
            </a:r>
          </a:p>
          <a:p>
            <a:pPr lvl="8"/>
            <a:r>
              <a:rPr lang="en-NZ" b="0" dirty="0">
                <a:latin typeface="+mn-lt"/>
              </a:rPr>
              <a:t>Intermediates 45%</a:t>
            </a:r>
          </a:p>
          <a:p>
            <a:pPr lvl="8"/>
            <a:r>
              <a:rPr lang="en-NZ" b="0" dirty="0">
                <a:latin typeface="+mn-lt"/>
              </a:rPr>
              <a:t>Advanced 30% </a:t>
            </a:r>
          </a:p>
          <a:p>
            <a:pPr lvl="8"/>
            <a:endParaRPr lang="en-NZ" b="0" dirty="0">
              <a:latin typeface="+mn-lt"/>
            </a:endParaRPr>
          </a:p>
        </p:txBody>
      </p:sp>
      <p:pic>
        <p:nvPicPr>
          <p:cNvPr id="7" name="Picture Placeholder 6" descr="A map of a ski resort&#10;&#10;Description automatically generated">
            <a:extLst>
              <a:ext uri="{FF2B5EF4-FFF2-40B4-BE49-F238E27FC236}">
                <a16:creationId xmlns:a16="http://schemas.microsoft.com/office/drawing/2014/main" id="{EB4B39F8-BDD4-EF88-33C5-51CAAB787360}"/>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825499" y="1592263"/>
            <a:ext cx="7481921" cy="4289728"/>
          </a:xfrm>
          <a:prstGeom prst="rect">
            <a:avLst/>
          </a:prstGeom>
          <a:solidFill>
            <a:schemeClr val="tx1"/>
          </a:solidFill>
          <a:ln>
            <a:noFill/>
          </a:ln>
        </p:spPr>
      </p:pic>
    </p:spTree>
    <p:extLst>
      <p:ext uri="{BB962C8B-B14F-4D97-AF65-F5344CB8AC3E}">
        <p14:creationId xmlns:p14="http://schemas.microsoft.com/office/powerpoint/2010/main" val="18384210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E539ED-3C7F-8EA1-D4BE-0DCF06E92B5D}"/>
              </a:ext>
            </a:extLst>
          </p:cNvPr>
          <p:cNvSpPr>
            <a:spLocks noGrp="1"/>
          </p:cNvSpPr>
          <p:nvPr>
            <p:ph type="title"/>
          </p:nvPr>
        </p:nvSpPr>
        <p:spPr/>
        <p:txBody>
          <a:bodyPr/>
          <a:lstStyle/>
          <a:p>
            <a:r>
              <a:rPr lang="en-NZ" dirty="0"/>
              <a:t>The Remarkables </a:t>
            </a:r>
          </a:p>
        </p:txBody>
      </p:sp>
      <p:sp>
        <p:nvSpPr>
          <p:cNvPr id="7" name="Text Placeholder 6">
            <a:extLst>
              <a:ext uri="{FF2B5EF4-FFF2-40B4-BE49-F238E27FC236}">
                <a16:creationId xmlns:a16="http://schemas.microsoft.com/office/drawing/2014/main" id="{F779E959-A031-BD9D-49B3-2A41E95B9E2B}"/>
              </a:ext>
            </a:extLst>
          </p:cNvPr>
          <p:cNvSpPr>
            <a:spLocks noGrp="1"/>
          </p:cNvSpPr>
          <p:nvPr>
            <p:ph type="body" sz="quarter" idx="14"/>
          </p:nvPr>
        </p:nvSpPr>
        <p:spPr>
          <a:xfrm>
            <a:off x="8854423" y="1592263"/>
            <a:ext cx="2512077" cy="4289728"/>
          </a:xfrm>
        </p:spPr>
        <p:txBody>
          <a:bodyPr/>
          <a:lstStyle/>
          <a:p>
            <a:pPr lvl="6"/>
            <a:r>
              <a:rPr lang="en-NZ" sz="1600" spc="40" dirty="0"/>
              <a:t>Experience big mountain terrain, sun-soaked chutes and untouched snow at The Remarkables. </a:t>
            </a:r>
          </a:p>
          <a:p>
            <a:pPr lvl="8"/>
            <a:endParaRPr lang="en-NZ" dirty="0"/>
          </a:p>
          <a:p>
            <a:pPr lvl="8"/>
            <a:r>
              <a:rPr lang="en-NZ" b="0" i="0" kern="1200" dirty="0">
                <a:solidFill>
                  <a:schemeClr val="tx1"/>
                </a:solidFill>
                <a:effectLst/>
                <a:latin typeface="+mn-lt"/>
                <a:ea typeface="+mn-ea"/>
                <a:cs typeface="+mn-cs"/>
              </a:rPr>
              <a:t>Just 45-minutes from Queenstown, The Remarkables offers terrain and facilities to suit first-timers to seasoned skiers and snowboarders</a:t>
            </a:r>
            <a:r>
              <a:rPr lang="en-NZ" b="0" dirty="0">
                <a:latin typeface="+mn-lt"/>
              </a:rPr>
              <a:t>, w</a:t>
            </a:r>
            <a:r>
              <a:rPr lang="en-NZ" b="0" i="0" kern="1200" dirty="0">
                <a:solidFill>
                  <a:schemeClr val="tx1"/>
                </a:solidFill>
                <a:effectLst/>
                <a:latin typeface="+mn-lt"/>
                <a:ea typeface="+mn-ea"/>
                <a:cs typeface="+mn-cs"/>
              </a:rPr>
              <a:t>ith over 350ha of terrain to explore, sun-soaked slopes, modern facilities, cafes, restaurants and</a:t>
            </a:r>
            <a:r>
              <a:rPr lang="en-NZ" b="0" dirty="0">
                <a:latin typeface="+mn-lt"/>
              </a:rPr>
              <a:t> an Ice B</a:t>
            </a:r>
            <a:r>
              <a:rPr lang="en-NZ" b="0" i="0" kern="1200" dirty="0">
                <a:solidFill>
                  <a:schemeClr val="tx1"/>
                </a:solidFill>
                <a:effectLst/>
                <a:latin typeface="+mn-lt"/>
                <a:ea typeface="+mn-ea"/>
                <a:cs typeface="+mn-cs"/>
              </a:rPr>
              <a:t>ar. </a:t>
            </a:r>
          </a:p>
          <a:p>
            <a:pPr lvl="8"/>
            <a:r>
              <a:rPr lang="en-NZ" b="0" dirty="0">
                <a:latin typeface="+mn-lt"/>
              </a:rPr>
              <a:t>Boasting seven terrain parks, a large learner's area and a new chairlift for the 2025 season, The Remarkables is all about fun, families, freestyle and finding your freedom.</a:t>
            </a:r>
          </a:p>
        </p:txBody>
      </p:sp>
      <p:pic>
        <p:nvPicPr>
          <p:cNvPr id="6" name="Picture Placeholder 5" descr="A person skiing down a mountain&#10;&#10;Description automatically generated">
            <a:extLst>
              <a:ext uri="{FF2B5EF4-FFF2-40B4-BE49-F238E27FC236}">
                <a16:creationId xmlns:a16="http://schemas.microsoft.com/office/drawing/2014/main" id="{482837F3-B533-6415-60B0-F8E8D945C05A}"/>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624939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CB6C8-F32F-C02E-2905-176C0FC7AABC}"/>
              </a:ext>
            </a:extLst>
          </p:cNvPr>
          <p:cNvSpPr>
            <a:spLocks noGrp="1"/>
          </p:cNvSpPr>
          <p:nvPr>
            <p:ph type="title"/>
          </p:nvPr>
        </p:nvSpPr>
        <p:spPr/>
        <p:txBody>
          <a:bodyPr/>
          <a:lstStyle/>
          <a:p>
            <a:r>
              <a:rPr lang="en-NZ" dirty="0"/>
              <a:t>The </a:t>
            </a:r>
            <a:r>
              <a:rPr lang="en-NZ" dirty="0" err="1"/>
              <a:t>Remarkables</a:t>
            </a:r>
            <a:r>
              <a:rPr lang="en-NZ" dirty="0"/>
              <a:t> </a:t>
            </a:r>
          </a:p>
        </p:txBody>
      </p:sp>
      <p:pic>
        <p:nvPicPr>
          <p:cNvPr id="6" name="Picture Placeholder 5" descr="A map of a mountain with snow&#10;&#10;Description automatically generated">
            <a:extLst>
              <a:ext uri="{FF2B5EF4-FFF2-40B4-BE49-F238E27FC236}">
                <a16:creationId xmlns:a16="http://schemas.microsoft.com/office/drawing/2014/main" id="{E52A19E6-584E-B0DD-3B2D-EC3D71A7380A}"/>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87DF4F9E-3124-681A-0C6A-14A07AE12C3C}"/>
              </a:ext>
            </a:extLst>
          </p:cNvPr>
          <p:cNvSpPr>
            <a:spLocks noGrp="1"/>
          </p:cNvSpPr>
          <p:nvPr>
            <p:ph type="body" sz="quarter" idx="14"/>
          </p:nvPr>
        </p:nvSpPr>
        <p:spPr/>
        <p:txBody>
          <a:bodyPr/>
          <a:lstStyle/>
          <a:p>
            <a:pPr lvl="2"/>
            <a:r>
              <a:rPr lang="en-NZ" b="0" dirty="0"/>
              <a:t>Elevation</a:t>
            </a:r>
          </a:p>
          <a:p>
            <a:pPr lvl="8"/>
            <a:r>
              <a:rPr lang="en-NZ" b="0" dirty="0">
                <a:latin typeface="+mn-lt"/>
              </a:rPr>
              <a:t>1943m (5829ft)</a:t>
            </a:r>
          </a:p>
          <a:p>
            <a:pPr lvl="8"/>
            <a:endParaRPr lang="en-NZ" b="0" dirty="0">
              <a:latin typeface="+mn-lt"/>
            </a:endParaRPr>
          </a:p>
          <a:p>
            <a:pPr lvl="2"/>
            <a:r>
              <a:rPr lang="en-NZ" b="0" dirty="0"/>
              <a:t>Vertical</a:t>
            </a:r>
          </a:p>
          <a:p>
            <a:pPr lvl="8"/>
            <a:r>
              <a:rPr lang="en-NZ" b="0" dirty="0">
                <a:latin typeface="+mn-lt"/>
              </a:rPr>
              <a:t>357m (1071ft) </a:t>
            </a:r>
          </a:p>
          <a:p>
            <a:pPr lvl="8"/>
            <a:endParaRPr lang="en-NZ" b="0" dirty="0">
              <a:latin typeface="+mn-lt"/>
            </a:endParaRPr>
          </a:p>
          <a:p>
            <a:pPr lvl="2"/>
            <a:r>
              <a:rPr lang="en-NZ" b="0" dirty="0"/>
              <a:t>Skiable Area</a:t>
            </a:r>
          </a:p>
          <a:p>
            <a:pPr lvl="8"/>
            <a:r>
              <a:rPr lang="en-NZ" b="0" dirty="0">
                <a:latin typeface="+mn-lt"/>
              </a:rPr>
              <a:t>220 Hectares (544 acres) </a:t>
            </a:r>
          </a:p>
          <a:p>
            <a:pPr lvl="8"/>
            <a:endParaRPr lang="en-NZ" b="0" dirty="0">
              <a:latin typeface="+mn-lt"/>
            </a:endParaRPr>
          </a:p>
          <a:p>
            <a:pPr lvl="2"/>
            <a:r>
              <a:rPr lang="en-NZ" b="0" dirty="0">
                <a:latin typeface="Aptos SemiBold" panose="020B0004020202020204" pitchFamily="34" charset="0"/>
              </a:rPr>
              <a:t>Terrain</a:t>
            </a:r>
          </a:p>
          <a:p>
            <a:pPr lvl="8"/>
            <a:r>
              <a:rPr lang="en-NZ" b="0" dirty="0">
                <a:latin typeface="+mn-lt"/>
              </a:rPr>
              <a:t>Beginners 30%</a:t>
            </a:r>
          </a:p>
          <a:p>
            <a:pPr lvl="8"/>
            <a:r>
              <a:rPr lang="en-NZ" b="0" dirty="0">
                <a:latin typeface="+mn-lt"/>
              </a:rPr>
              <a:t>Intermediates 40%</a:t>
            </a:r>
          </a:p>
          <a:p>
            <a:pPr lvl="8"/>
            <a:r>
              <a:rPr lang="en-NZ" b="0" dirty="0">
                <a:latin typeface="+mn-lt"/>
              </a:rPr>
              <a:t>Advanced 30%with two terrain parks and The Stash</a:t>
            </a:r>
          </a:p>
          <a:p>
            <a:pPr lvl="8"/>
            <a:endParaRPr lang="en-NZ" b="0" dirty="0">
              <a:latin typeface="+mn-lt"/>
            </a:endParaRPr>
          </a:p>
          <a:p>
            <a:pPr lvl="8"/>
            <a:endParaRPr lang="en-NZ" b="0" dirty="0">
              <a:latin typeface="+mn-lt"/>
            </a:endParaRPr>
          </a:p>
          <a:p>
            <a:endParaRPr lang="en-NZ" dirty="0"/>
          </a:p>
        </p:txBody>
      </p:sp>
    </p:spTree>
    <p:extLst>
      <p:ext uri="{BB962C8B-B14F-4D97-AF65-F5344CB8AC3E}">
        <p14:creationId xmlns:p14="http://schemas.microsoft.com/office/powerpoint/2010/main" val="23203515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CBC33-52FE-619D-F10F-C0B3D44629B2}"/>
              </a:ext>
            </a:extLst>
          </p:cNvPr>
          <p:cNvSpPr>
            <a:spLocks noGrp="1"/>
          </p:cNvSpPr>
          <p:nvPr>
            <p:ph type="title"/>
          </p:nvPr>
        </p:nvSpPr>
        <p:spPr/>
        <p:txBody>
          <a:bodyPr/>
          <a:lstStyle/>
          <a:p>
            <a:r>
              <a:rPr lang="en-NZ" dirty="0"/>
              <a:t>New Shadow Basin Chairlift </a:t>
            </a:r>
          </a:p>
        </p:txBody>
      </p:sp>
      <p:pic>
        <p:nvPicPr>
          <p:cNvPr id="6" name="Picture Placeholder 5" descr="A screenshot of a map&#10;&#10;Description automatically generated">
            <a:extLst>
              <a:ext uri="{FF2B5EF4-FFF2-40B4-BE49-F238E27FC236}">
                <a16:creationId xmlns:a16="http://schemas.microsoft.com/office/drawing/2014/main" id="{F833BFCE-F069-77A6-4B8A-EF6BCEFCF386}"/>
              </a:ext>
            </a:extLst>
          </p:cNvPr>
          <p:cNvPicPr>
            <a:picLocks noGrp="1" noChangeAspect="1"/>
          </p:cNvPicPr>
          <p:nvPr>
            <p:ph type="pic" sz="quarter" idx="13"/>
          </p:nvPr>
        </p:nvPicPr>
        <p:blipFill>
          <a:blip r:embed="rId4" cstate="print">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E56A17E0-BFBA-6000-8C5B-B24BE30E432B}"/>
              </a:ext>
            </a:extLst>
          </p:cNvPr>
          <p:cNvSpPr>
            <a:spLocks noGrp="1"/>
          </p:cNvSpPr>
          <p:nvPr>
            <p:ph type="body" sz="quarter" idx="14"/>
          </p:nvPr>
        </p:nvSpPr>
        <p:spPr/>
        <p:txBody>
          <a:bodyPr/>
          <a:lstStyle/>
          <a:p>
            <a:pPr lvl="5"/>
            <a:r>
              <a:rPr lang="en-NZ" dirty="0"/>
              <a:t>Opening June 2024</a:t>
            </a:r>
          </a:p>
          <a:p>
            <a:pPr lvl="7"/>
            <a:r>
              <a:rPr lang="en-NZ" dirty="0"/>
              <a:t>The new higher chairlift alignment increases lift-accessible terrain in Shadow Basin by 47ha, which is nearly 50% more than the existing chairlift.</a:t>
            </a:r>
          </a:p>
          <a:p>
            <a:pPr lvl="1"/>
            <a:r>
              <a:rPr lang="en-NZ" dirty="0"/>
              <a:t>From 8 minutes to 4 minutes travel time </a:t>
            </a:r>
          </a:p>
          <a:p>
            <a:pPr lvl="1"/>
            <a:r>
              <a:rPr lang="en-NZ" dirty="0"/>
              <a:t>6-seater express chairlift </a:t>
            </a:r>
          </a:p>
          <a:p>
            <a:pPr lvl="1"/>
            <a:r>
              <a:rPr lang="en-NZ" dirty="0"/>
              <a:t>Increases lift capacity from 1500 riders to 2400 per hour </a:t>
            </a:r>
          </a:p>
          <a:p>
            <a:pPr lvl="1"/>
            <a:r>
              <a:rPr lang="en-NZ" dirty="0"/>
              <a:t>Suitable for intermediate, advanced and expert skiers and riders </a:t>
            </a:r>
          </a:p>
          <a:p>
            <a:endParaRPr lang="en-NZ" dirty="0"/>
          </a:p>
        </p:txBody>
      </p:sp>
    </p:spTree>
    <p:extLst>
      <p:ext uri="{BB962C8B-B14F-4D97-AF65-F5344CB8AC3E}">
        <p14:creationId xmlns:p14="http://schemas.microsoft.com/office/powerpoint/2010/main" val="449039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57F14-D83A-EA7A-C26A-CBFAB02416A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CDC6650-DD5F-7CF8-6518-46B3F11B3335}"/>
              </a:ext>
            </a:extLst>
          </p:cNvPr>
          <p:cNvSpPr>
            <a:spLocks noGrp="1"/>
          </p:cNvSpPr>
          <p:nvPr>
            <p:ph type="title"/>
          </p:nvPr>
        </p:nvSpPr>
        <p:spPr/>
        <p:txBody>
          <a:bodyPr/>
          <a:lstStyle/>
          <a:p>
            <a:r>
              <a:rPr lang="en-US" dirty="0"/>
              <a:t>Cardrona</a:t>
            </a:r>
          </a:p>
        </p:txBody>
      </p:sp>
      <p:sp>
        <p:nvSpPr>
          <p:cNvPr id="6" name="Text Placeholder 5">
            <a:extLst>
              <a:ext uri="{FF2B5EF4-FFF2-40B4-BE49-F238E27FC236}">
                <a16:creationId xmlns:a16="http://schemas.microsoft.com/office/drawing/2014/main" id="{AF88B752-8C9A-0DC5-0C70-75C807BB8B35}"/>
              </a:ext>
            </a:extLst>
          </p:cNvPr>
          <p:cNvSpPr>
            <a:spLocks noGrp="1"/>
          </p:cNvSpPr>
          <p:nvPr>
            <p:ph type="body" sz="quarter" idx="14"/>
          </p:nvPr>
        </p:nvSpPr>
        <p:spPr>
          <a:xfrm>
            <a:off x="825499" y="1592263"/>
            <a:ext cx="2529951" cy="4379168"/>
          </a:xfrm>
        </p:spPr>
        <p:txBody>
          <a:bodyPr/>
          <a:lstStyle/>
          <a:p>
            <a:pPr lvl="7"/>
            <a:r>
              <a:rPr lang="en-NZ" b="0" i="0" kern="1200" dirty="0">
                <a:solidFill>
                  <a:schemeClr val="tx1"/>
                </a:solidFill>
                <a:effectLst/>
              </a:rPr>
              <a:t>Cardrona is New Zealand's fun and family-friendly ski resort only 60 minutes' drive from Queenstown.</a:t>
            </a:r>
          </a:p>
          <a:p>
            <a:r>
              <a:rPr lang="en-NZ" dirty="0"/>
              <a:t>Cardrona is the perfect place for beginners and intermediates with 465ha of wide-open trails spread over three basins and a new chairlift into Soho Basin opening up another 150ha in 2025. Boasting eight distinctly different cafes, fully licensed kids' centre, on-mountain accommodation, lessons and packages, as well as a fully equipped rental department.</a:t>
            </a:r>
          </a:p>
          <a:p>
            <a:pPr marL="0" indent="0">
              <a:buFont typeface="Arial" panose="020B0604020202020204" pitchFamily="34" charset="0"/>
              <a:buNone/>
            </a:pPr>
            <a:r>
              <a:rPr lang="en-NZ" b="0" i="0" kern="1200" dirty="0">
                <a:solidFill>
                  <a:schemeClr val="tx1"/>
                </a:solidFill>
                <a:effectLst/>
                <a:latin typeface="+mn-lt"/>
                <a:ea typeface="+mn-ea"/>
                <a:cs typeface="+mn-cs"/>
              </a:rPr>
              <a:t>Cardrona also </a:t>
            </a:r>
            <a:r>
              <a:rPr lang="en-NZ" dirty="0"/>
              <a:t>features four te</a:t>
            </a:r>
            <a:r>
              <a:rPr lang="en-NZ" i="0" kern="1200" dirty="0">
                <a:solidFill>
                  <a:schemeClr val="tx1"/>
                </a:solidFill>
                <a:effectLst/>
                <a:latin typeface="+mn-lt"/>
                <a:ea typeface="+mn-ea"/>
                <a:cs typeface="+mn-cs"/>
              </a:rPr>
              <a:t>rrain parks, two half pipes and a gravity-cross course. </a:t>
            </a:r>
            <a:endParaRPr lang="en-NZ" dirty="0"/>
          </a:p>
        </p:txBody>
      </p:sp>
      <p:pic>
        <p:nvPicPr>
          <p:cNvPr id="7" name="Picture Placeholder 6" descr="A person and child on snowboard&#10;&#10;Description automatically generated">
            <a:extLst>
              <a:ext uri="{FF2B5EF4-FFF2-40B4-BE49-F238E27FC236}">
                <a16:creationId xmlns:a16="http://schemas.microsoft.com/office/drawing/2014/main" id="{2C1F7A72-CD12-DBBD-CA2C-F96F25AEA545}"/>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65599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0649E-8CA4-BEA1-EDDE-FBF443B825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DB2E1B-206C-ECA7-D301-18815F422F20}"/>
              </a:ext>
            </a:extLst>
          </p:cNvPr>
          <p:cNvSpPr>
            <a:spLocks noGrp="1"/>
          </p:cNvSpPr>
          <p:nvPr>
            <p:ph type="title"/>
          </p:nvPr>
        </p:nvSpPr>
        <p:spPr/>
        <p:txBody>
          <a:bodyPr/>
          <a:lstStyle/>
          <a:p>
            <a:r>
              <a:rPr lang="en-NZ" dirty="0"/>
              <a:t>Cardrona</a:t>
            </a:r>
          </a:p>
        </p:txBody>
      </p:sp>
      <p:sp>
        <p:nvSpPr>
          <p:cNvPr id="4" name="Text Placeholder 3">
            <a:extLst>
              <a:ext uri="{FF2B5EF4-FFF2-40B4-BE49-F238E27FC236}">
                <a16:creationId xmlns:a16="http://schemas.microsoft.com/office/drawing/2014/main" id="{8E1B8B3F-4717-85B3-3466-7BB8CE466F23}"/>
              </a:ext>
            </a:extLst>
          </p:cNvPr>
          <p:cNvSpPr>
            <a:spLocks noGrp="1"/>
          </p:cNvSpPr>
          <p:nvPr>
            <p:ph type="body" sz="quarter" idx="14"/>
          </p:nvPr>
        </p:nvSpPr>
        <p:spPr>
          <a:xfrm>
            <a:off x="8854424" y="1592263"/>
            <a:ext cx="2146512" cy="4289728"/>
          </a:xfrm>
        </p:spPr>
        <p:txBody>
          <a:bodyPr/>
          <a:lstStyle/>
          <a:p>
            <a:pPr lvl="2"/>
            <a:r>
              <a:rPr lang="en-NZ" b="0" dirty="0"/>
              <a:t>Elevation</a:t>
            </a:r>
          </a:p>
          <a:p>
            <a:pPr lvl="8"/>
            <a:r>
              <a:rPr lang="en-NZ" b="0" dirty="0">
                <a:latin typeface="+mn-lt"/>
              </a:rPr>
              <a:t>1860m (5580ft)</a:t>
            </a:r>
          </a:p>
          <a:p>
            <a:pPr lvl="8"/>
            <a:endParaRPr lang="en-NZ" b="0" dirty="0">
              <a:latin typeface="+mn-lt"/>
            </a:endParaRPr>
          </a:p>
          <a:p>
            <a:pPr lvl="2"/>
            <a:r>
              <a:rPr lang="en-NZ" b="0" dirty="0"/>
              <a:t>Vertical</a:t>
            </a:r>
          </a:p>
          <a:p>
            <a:pPr lvl="8"/>
            <a:r>
              <a:rPr lang="en-NZ" b="0" dirty="0">
                <a:latin typeface="+mn-lt"/>
              </a:rPr>
              <a:t>600m (1800ft) </a:t>
            </a:r>
          </a:p>
          <a:p>
            <a:pPr lvl="8"/>
            <a:endParaRPr lang="en-NZ" b="0" dirty="0">
              <a:latin typeface="+mn-lt"/>
            </a:endParaRPr>
          </a:p>
          <a:p>
            <a:pPr lvl="2"/>
            <a:r>
              <a:rPr lang="en-NZ" b="0" dirty="0"/>
              <a:t>Skiable Area</a:t>
            </a:r>
          </a:p>
          <a:p>
            <a:pPr lvl="8"/>
            <a:r>
              <a:rPr lang="en-NZ" b="0" dirty="0">
                <a:latin typeface="+mn-lt"/>
              </a:rPr>
              <a:t>345 Hectares (852 acres) </a:t>
            </a:r>
          </a:p>
          <a:p>
            <a:pPr lvl="8"/>
            <a:endParaRPr lang="en-NZ" b="0" dirty="0">
              <a:latin typeface="+mn-lt"/>
            </a:endParaRPr>
          </a:p>
          <a:p>
            <a:pPr lvl="2"/>
            <a:r>
              <a:rPr lang="en-NZ" b="0" dirty="0">
                <a:latin typeface="Aptos SemiBold" panose="020B0004020202020204" pitchFamily="34" charset="0"/>
              </a:rPr>
              <a:t>Terrain</a:t>
            </a:r>
          </a:p>
          <a:p>
            <a:pPr lvl="8"/>
            <a:r>
              <a:rPr lang="en-NZ" b="0" dirty="0">
                <a:latin typeface="+mn-lt"/>
              </a:rPr>
              <a:t>Beginner 25%</a:t>
            </a:r>
          </a:p>
          <a:p>
            <a:pPr lvl="8"/>
            <a:r>
              <a:rPr lang="en-NZ" b="0" dirty="0">
                <a:latin typeface="+mn-lt"/>
              </a:rPr>
              <a:t>Intermediates 25%</a:t>
            </a:r>
          </a:p>
          <a:p>
            <a:pPr lvl="8"/>
            <a:r>
              <a:rPr lang="en-NZ" b="0" dirty="0">
                <a:latin typeface="+mn-lt"/>
              </a:rPr>
              <a:t>Advanced 30%</a:t>
            </a:r>
          </a:p>
          <a:p>
            <a:pPr lvl="8"/>
            <a:r>
              <a:rPr lang="en-NZ" b="0" dirty="0">
                <a:latin typeface="+mn-lt"/>
              </a:rPr>
              <a:t>Expert 20%</a:t>
            </a:r>
          </a:p>
        </p:txBody>
      </p:sp>
      <p:pic>
        <p:nvPicPr>
          <p:cNvPr id="7" name="Picture Placeholder 7" descr="A map of a snowy mountain&#10;&#10;Description automatically generated">
            <a:extLst>
              <a:ext uri="{FF2B5EF4-FFF2-40B4-BE49-F238E27FC236}">
                <a16:creationId xmlns:a16="http://schemas.microsoft.com/office/drawing/2014/main" id="{CD3ED931-F350-D53C-2059-3051A7AA887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25499" y="1592263"/>
            <a:ext cx="7481921" cy="4289728"/>
          </a:xfrm>
          <a:prstGeom prst="rect">
            <a:avLst/>
          </a:prstGeom>
          <a:solidFill>
            <a:schemeClr val="tx1"/>
          </a:solidFill>
          <a:ln>
            <a:noFill/>
          </a:ln>
        </p:spPr>
      </p:pic>
    </p:spTree>
    <p:extLst>
      <p:ext uri="{BB962C8B-B14F-4D97-AF65-F5344CB8AC3E}">
        <p14:creationId xmlns:p14="http://schemas.microsoft.com/office/powerpoint/2010/main" val="21303082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Queenstown">
  <a:themeElements>
    <a:clrScheme name="Queenstown">
      <a:dk1>
        <a:srgbClr val="3F3838"/>
      </a:dk1>
      <a:lt1>
        <a:srgbClr val="FFFFFF"/>
      </a:lt1>
      <a:dk2>
        <a:srgbClr val="3F3838"/>
      </a:dk2>
      <a:lt2>
        <a:srgbClr val="FAF6F0"/>
      </a:lt2>
      <a:accent1>
        <a:srgbClr val="CE8047"/>
      </a:accent1>
      <a:accent2>
        <a:srgbClr val="E7CA7F"/>
      </a:accent2>
      <a:accent3>
        <a:srgbClr val="B8C3A0"/>
      </a:accent3>
      <a:accent4>
        <a:srgbClr val="96B3C1"/>
      </a:accent4>
      <a:accent5>
        <a:srgbClr val="DACAB8"/>
      </a:accent5>
      <a:accent6>
        <a:srgbClr val="DFD7D8"/>
      </a:accent6>
      <a:hlink>
        <a:srgbClr val="3C748D"/>
      </a:hlink>
      <a:folHlink>
        <a:srgbClr val="CE8047"/>
      </a:folHlink>
    </a:clrScheme>
    <a:fontScheme name="Aptos">
      <a:majorFont>
        <a:latin typeface="Aptos"/>
        <a:ea typeface=""/>
        <a:cs typeface=""/>
      </a:majorFont>
      <a:minorFont>
        <a:latin typeface="Apt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1" id="{656180AA-DFDF-428D-BE68-A75145BFEFEA}" vid="{5EE9CC91-74EF-4B41-B271-5EB9B93784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Queenstown">
    <a:dk1>
      <a:srgbClr val="3F3838"/>
    </a:dk1>
    <a:lt1>
      <a:srgbClr val="FFFFFF"/>
    </a:lt1>
    <a:dk2>
      <a:srgbClr val="3F3838"/>
    </a:dk2>
    <a:lt2>
      <a:srgbClr val="FAF6F0"/>
    </a:lt2>
    <a:accent1>
      <a:srgbClr val="CE8047"/>
    </a:accent1>
    <a:accent2>
      <a:srgbClr val="E7CA7F"/>
    </a:accent2>
    <a:accent3>
      <a:srgbClr val="B8C3A0"/>
    </a:accent3>
    <a:accent4>
      <a:srgbClr val="96B3C1"/>
    </a:accent4>
    <a:accent5>
      <a:srgbClr val="DACAB8"/>
    </a:accent5>
    <a:accent6>
      <a:srgbClr val="DFD7D8"/>
    </a:accent6>
    <a:hlink>
      <a:srgbClr val="3C748D"/>
    </a:hlink>
    <a:folHlink>
      <a:srgbClr val="CE8047"/>
    </a:folHlink>
  </a:clrScheme>
</a:themeOverride>
</file>

<file path=docProps/app.xml><?xml version="1.0" encoding="utf-8"?>
<Properties xmlns="http://schemas.openxmlformats.org/officeDocument/2006/extended-properties" xmlns:vt="http://schemas.openxmlformats.org/officeDocument/2006/docPropsVTypes">
  <Template>DQ PowerPoint - Aptos Font Template</Template>
  <TotalTime>1</TotalTime>
  <Words>2820</Words>
  <Application>Microsoft Office PowerPoint</Application>
  <PresentationFormat>Widescreen</PresentationFormat>
  <Paragraphs>232</Paragraphs>
  <Slides>18</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Aptos</vt:lpstr>
      <vt:lpstr>Aptos Light</vt:lpstr>
      <vt:lpstr>Aptos SemiBold</vt:lpstr>
      <vt:lpstr>Arial</vt:lpstr>
      <vt:lpstr>Avenir Light</vt:lpstr>
      <vt:lpstr>Calibri</vt:lpstr>
      <vt:lpstr>Marine Bold</vt:lpstr>
      <vt:lpstr>Stag Sans Light</vt:lpstr>
      <vt:lpstr>System Font Regular</vt:lpstr>
      <vt:lpstr>Queenstown</vt:lpstr>
      <vt:lpstr>Winter  And Ski </vt:lpstr>
      <vt:lpstr>Winter in Queenstown</vt:lpstr>
      <vt:lpstr>Coronet Peak </vt:lpstr>
      <vt:lpstr>Coronet Peak</vt:lpstr>
      <vt:lpstr>The Remarkables </vt:lpstr>
      <vt:lpstr>The Remarkables </vt:lpstr>
      <vt:lpstr>New Shadow Basin Chairlift </vt:lpstr>
      <vt:lpstr>Cardrona</vt:lpstr>
      <vt:lpstr>Cardrona</vt:lpstr>
      <vt:lpstr>New Cardrona Soho Basin</vt:lpstr>
      <vt:lpstr>Treble Cone</vt:lpstr>
      <vt:lpstr>Treble Cone</vt:lpstr>
      <vt:lpstr>Heli Skiing</vt:lpstr>
      <vt:lpstr>Where to stay</vt:lpstr>
      <vt:lpstr>Après ski</vt:lpstr>
      <vt:lpstr>Off the slopes</vt:lpstr>
      <vt:lpstr>Stay in the know with Trade</vt:lpstr>
      <vt:lpstr>Your Queenstown Trade team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Rose Wood</dc:creator>
  <cp:lastModifiedBy>Rose Wood</cp:lastModifiedBy>
  <cp:revision>1</cp:revision>
  <dcterms:created xsi:type="dcterms:W3CDTF">2024-07-04T03:22:49Z</dcterms:created>
  <dcterms:modified xsi:type="dcterms:W3CDTF">2024-07-04T03:24:08Z</dcterms:modified>
</cp:coreProperties>
</file>