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ntent Placeholder 11" descr="Content Placeholder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005" y="2956908"/>
            <a:ext cx="3417573" cy="1775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Content Placeholder 13" descr="Content Placeholder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055" y="2365594"/>
            <a:ext cx="2141478" cy="2366332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defRPr sz="3300"/>
            </a:pPr>
            <a:r>
              <a:t>Revised TDA Logos - </a:t>
            </a:r>
            <a:r>
              <a:rPr i="1"/>
              <a:t>External</a:t>
            </a:r>
          </a:p>
        </p:txBody>
      </p:sp>
      <p:sp>
        <p:nvSpPr>
          <p:cNvPr id="115" name="Text Placeholder 6"/>
          <p:cNvSpPr txBox="1">
            <a:spLocks noGrp="1"/>
          </p:cNvSpPr>
          <p:nvPr>
            <p:ph type="body" sz="quarter" idx="1"/>
          </p:nvPr>
        </p:nvSpPr>
        <p:spPr>
          <a:xfrm>
            <a:off x="839787" y="4614862"/>
            <a:ext cx="5157788" cy="823913"/>
          </a:xfrm>
          <a:prstGeom prst="rect">
            <a:avLst/>
          </a:prstGeom>
        </p:spPr>
        <p:txBody>
          <a:bodyPr/>
          <a:lstStyle>
            <a:lvl1pPr algn="ctr">
              <a:defRPr sz="2200"/>
            </a:lvl1pPr>
          </a:lstStyle>
          <a:p>
            <a:r>
              <a:t>Horizontal</a:t>
            </a:r>
          </a:p>
        </p:txBody>
      </p:sp>
      <p:sp>
        <p:nvSpPr>
          <p:cNvPr id="116" name="Text Placeholder 8"/>
          <p:cNvSpPr/>
          <p:nvPr/>
        </p:nvSpPr>
        <p:spPr>
          <a:xfrm>
            <a:off x="6172200" y="4627562"/>
            <a:ext cx="5183188" cy="82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200" b="1"/>
            </a:lvl1pPr>
          </a:lstStyle>
          <a:p>
            <a:r>
              <a:t>Vertical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Content Placeholder 7" descr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21" y="2671416"/>
            <a:ext cx="4598379" cy="2406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Content Placeholder 10" descr="Content Placeholder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55" y="1605895"/>
            <a:ext cx="3346288" cy="353484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Rowan Library Logos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Content Placeholder 8" descr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2756379"/>
            <a:ext cx="4834929" cy="1669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Content Placeholder 11" descr="Content Placeholder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450" y="2279825"/>
            <a:ext cx="3969890" cy="257542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Rowan Parks &amp; Recreation Logos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Content Placeholder 7" descr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12201"/>
            <a:ext cx="4769323" cy="1878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Content Placeholder 10" descr="Content Placeholder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897" y="2583458"/>
            <a:ext cx="4769324" cy="193624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Rowan Parks &amp; Recreation Logos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ontent Placeholder 7" descr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83" y="2292771"/>
            <a:ext cx="4506555" cy="2883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Content Placeholder 10" descr="Content Placeholder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526" y="2301458"/>
            <a:ext cx="4165120" cy="289184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Rowan Parks &amp; Recreation Logos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Content Placeholder 8" descr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949" y="1861308"/>
            <a:ext cx="3054102" cy="3160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Content Placeholder 11" descr="Content Placeholder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484" y="2375182"/>
            <a:ext cx="3087631" cy="256642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Rowan Parks &amp; Recreation Logos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Content Placeholder 5" descr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494" y="1505998"/>
            <a:ext cx="4977213" cy="410000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Rowan Wild Logo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Content Placeholder 12" descr="Content Placeholder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19620"/>
            <a:ext cx="4635497" cy="2552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Content Placeholder 15" descr="Content Placeholder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634" y="2165749"/>
            <a:ext cx="4635497" cy="298086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Emergency Services Logos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Content Placeholder 7" descr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01" y="2332275"/>
            <a:ext cx="4539604" cy="2904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Content Placeholder 9" descr="Content Placeholder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721" y="2322122"/>
            <a:ext cx="4539604" cy="2924862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Emergency Services Logos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Content Placeholder 7" descr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75" y="785006"/>
            <a:ext cx="6394264" cy="603172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911 Communications Logo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Content Placeholder 5" descr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976" y="1865749"/>
            <a:ext cx="3833668" cy="3930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Content Placeholder 7" descr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590" y="1853049"/>
            <a:ext cx="3205386" cy="3930214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Animal Services &amp; Enforcement Logos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Placeholder 6"/>
          <p:cNvSpPr txBox="1">
            <a:spLocks noGrp="1"/>
          </p:cNvSpPr>
          <p:nvPr>
            <p:ph type="body" sz="quarter" idx="1"/>
          </p:nvPr>
        </p:nvSpPr>
        <p:spPr>
          <a:xfrm>
            <a:off x="903287" y="4614862"/>
            <a:ext cx="5157788" cy="823913"/>
          </a:xfrm>
          <a:prstGeom prst="rect">
            <a:avLst/>
          </a:prstGeom>
        </p:spPr>
        <p:txBody>
          <a:bodyPr/>
          <a:lstStyle>
            <a:lvl1pPr algn="ctr">
              <a:defRPr sz="2200"/>
            </a:lvl1pPr>
          </a:lstStyle>
          <a:p>
            <a:r>
              <a:t>Horizontal</a:t>
            </a:r>
          </a:p>
        </p:txBody>
      </p:sp>
      <p:sp>
        <p:nvSpPr>
          <p:cNvPr id="119" name="Text Placeholder 8"/>
          <p:cNvSpPr>
            <a:spLocks noGrp="1"/>
          </p:cNvSpPr>
          <p:nvPr>
            <p:ph type="body" idx="13"/>
          </p:nvPr>
        </p:nvSpPr>
        <p:spPr>
          <a:xfrm>
            <a:off x="6172200" y="4627562"/>
            <a:ext cx="5183188" cy="8239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FontTx/>
              <a:buNone/>
              <a:defRPr sz="2200" b="1"/>
            </a:lvl1pPr>
          </a:lstStyle>
          <a:p>
            <a:r>
              <a:t>Vertical</a:t>
            </a:r>
          </a:p>
        </p:txBody>
      </p:sp>
      <p:pic>
        <p:nvPicPr>
          <p:cNvPr id="120" name="Content Placeholder 10" descr="Content Placehold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551" y="2910052"/>
            <a:ext cx="4003733" cy="1520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Content Placeholder 13" descr="Content Placeholder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320" y="2241774"/>
            <a:ext cx="4096855" cy="222294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defRPr sz="3300"/>
            </a:pPr>
            <a:r>
              <a:t>Revised TDA Logos - </a:t>
            </a:r>
            <a:r>
              <a:rPr i="1"/>
              <a:t>Internal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Content Placeholder 7" descr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38" y="1867243"/>
            <a:ext cx="6034724" cy="3936314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Soil &amp; Water Conservation District Logo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Content Placeholder 8" descr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070" y="2435568"/>
            <a:ext cx="6313859" cy="285285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Public Health Department Logo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ntent Placeholder 5" descr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59" y="2032227"/>
            <a:ext cx="4406882" cy="3633334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Healthy Rowan Logo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Content Placeholder 6" descr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03" y="2415890"/>
            <a:ext cx="6924794" cy="2338655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Dental Center Logo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Content Placeholder 5" descr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405" y="2234586"/>
            <a:ext cx="6975189" cy="276982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Department of Social Services Logo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Content Placeholder 10" descr="Content Placehold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43" y="2266060"/>
            <a:ext cx="4215714" cy="2860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Content Placeholder 12" descr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232" y="2267486"/>
            <a:ext cx="3642400" cy="2858015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Rowan Transit Logos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Content Placeholder 6" descr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025" y="2073430"/>
            <a:ext cx="5583948" cy="309372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Town of China Grove Logo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Content Placeholder 8" descr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174" y="2231052"/>
            <a:ext cx="5898252" cy="2930884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Town of East Spencer Logo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Content Placeholder 5" descr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579" y="1270953"/>
            <a:ext cx="2616841" cy="4698682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Town of Faith Logo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 Placeholder 9"/>
          <p:cNvSpPr txBox="1">
            <a:spLocks noGrp="1"/>
          </p:cNvSpPr>
          <p:nvPr>
            <p:ph type="body" sz="quarter" idx="1"/>
          </p:nvPr>
        </p:nvSpPr>
        <p:spPr>
          <a:xfrm>
            <a:off x="724063" y="4500562"/>
            <a:ext cx="5157788" cy="823913"/>
          </a:xfrm>
          <a:prstGeom prst="rect">
            <a:avLst/>
          </a:prstGeom>
        </p:spPr>
        <p:txBody>
          <a:bodyPr/>
          <a:lstStyle>
            <a:lvl1pPr algn="ctr">
              <a:defRPr sz="2200"/>
            </a:lvl1pPr>
          </a:lstStyle>
          <a:p>
            <a:r>
              <a:t>Gold Hill, NC</a:t>
            </a:r>
          </a:p>
        </p:txBody>
      </p:sp>
      <p:sp>
        <p:nvSpPr>
          <p:cNvPr id="221" name="Text Placeholder 10"/>
          <p:cNvSpPr>
            <a:spLocks noGrp="1"/>
          </p:cNvSpPr>
          <p:nvPr>
            <p:ph type="body" idx="13"/>
          </p:nvPr>
        </p:nvSpPr>
        <p:spPr>
          <a:xfrm>
            <a:off x="6109962" y="4513262"/>
            <a:ext cx="5183189" cy="8239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FontTx/>
              <a:buNone/>
              <a:defRPr sz="2200" b="1"/>
            </a:lvl1pPr>
          </a:lstStyle>
          <a:p>
            <a:r>
              <a:t>Gold Hill Mines Historic Park</a:t>
            </a:r>
          </a:p>
        </p:txBody>
      </p:sp>
      <p:pic>
        <p:nvPicPr>
          <p:cNvPr id="222" name="Content Placeholder 8" descr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894" y="2146101"/>
            <a:ext cx="4162126" cy="219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Content Placeholder 12" descr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225" y="1602898"/>
            <a:ext cx="4344664" cy="279455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Gold Hill Logos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Content Placeholder 28" descr="Content Placeholder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73" y="3180810"/>
            <a:ext cx="4516036" cy="1355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Content Placeholder 34" descr="Content Placeholder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793" y="2531221"/>
            <a:ext cx="2408576" cy="208386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Rowan Arts Council Logos</a:t>
            </a:r>
          </a:p>
        </p:txBody>
      </p:sp>
      <p:sp>
        <p:nvSpPr>
          <p:cNvPr id="127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93787" y="4614862"/>
            <a:ext cx="5157788" cy="82391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Horizontal</a:t>
            </a:r>
          </a:p>
        </p:txBody>
      </p:sp>
      <p:sp>
        <p:nvSpPr>
          <p:cNvPr id="128" name="Text Placeholder 8"/>
          <p:cNvSpPr/>
          <p:nvPr/>
        </p:nvSpPr>
        <p:spPr>
          <a:xfrm>
            <a:off x="6172200" y="4627562"/>
            <a:ext cx="5183188" cy="82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200" b="1"/>
            </a:lvl1pPr>
          </a:lstStyle>
          <a:p>
            <a:r>
              <a:t>Vertical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Content Placeholder 7" descr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451" y="2480860"/>
            <a:ext cx="4631225" cy="2263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Content Placeholder 14" descr="Content Placeholder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234" y="1470801"/>
            <a:ext cx="3574138" cy="3296462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Town of Granite Quarry Logos</a:t>
            </a:r>
          </a:p>
        </p:txBody>
      </p:sp>
      <p:sp>
        <p:nvSpPr>
          <p:cNvPr id="229" name="Text Placeholder 9"/>
          <p:cNvSpPr txBox="1">
            <a:spLocks noGrp="1"/>
          </p:cNvSpPr>
          <p:nvPr>
            <p:ph type="body" sz="quarter" idx="1"/>
          </p:nvPr>
        </p:nvSpPr>
        <p:spPr>
          <a:xfrm>
            <a:off x="1093787" y="4678362"/>
            <a:ext cx="5157788" cy="82391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Horizontal</a:t>
            </a:r>
          </a:p>
        </p:txBody>
      </p:sp>
      <p:sp>
        <p:nvSpPr>
          <p:cNvPr id="230" name="Text Placeholder 8"/>
          <p:cNvSpPr/>
          <p:nvPr/>
        </p:nvSpPr>
        <p:spPr>
          <a:xfrm>
            <a:off x="6172200" y="4691062"/>
            <a:ext cx="5183188" cy="82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200" b="1"/>
            </a:lvl1pPr>
          </a:lstStyle>
          <a:p>
            <a:r>
              <a:t>Vertical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Content Placeholder 8" descr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389" y="1964347"/>
            <a:ext cx="6209422" cy="2049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054" y="4941944"/>
            <a:ext cx="3300492" cy="1089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icture 12" descr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113" y="4941944"/>
            <a:ext cx="3300492" cy="1089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14" descr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95" y="4941944"/>
            <a:ext cx="3300492" cy="1089163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defRPr sz="3300"/>
            </a:pPr>
            <a:r>
              <a:rPr b="1"/>
              <a:t>Internal Branding Campaign Logos</a:t>
            </a:r>
            <a:r>
              <a:t>: Your Rowan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Content Placeholder 10" descr="Content Placehold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87" y="2755460"/>
            <a:ext cx="4237205" cy="1796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Content Placeholder 13" descr="Content Placeholder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587" y="1618755"/>
            <a:ext cx="2906606" cy="304690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defRPr sz="3300"/>
            </a:pPr>
            <a:r>
              <a:rPr b="1"/>
              <a:t>NEW</a:t>
            </a:r>
            <a:r>
              <a:t> EDC Logos</a:t>
            </a:r>
          </a:p>
        </p:txBody>
      </p:sp>
      <p:sp>
        <p:nvSpPr>
          <p:cNvPr id="133" name="Text Placeholder 6"/>
          <p:cNvSpPr txBox="1">
            <a:spLocks noGrp="1"/>
          </p:cNvSpPr>
          <p:nvPr>
            <p:ph type="body" sz="quarter" idx="1"/>
          </p:nvPr>
        </p:nvSpPr>
        <p:spPr>
          <a:xfrm>
            <a:off x="1093787" y="4614862"/>
            <a:ext cx="5157788" cy="82391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Horizontal</a:t>
            </a:r>
          </a:p>
        </p:txBody>
      </p:sp>
      <p:sp>
        <p:nvSpPr>
          <p:cNvPr id="134" name="Text Placeholder 8"/>
          <p:cNvSpPr/>
          <p:nvPr/>
        </p:nvSpPr>
        <p:spPr>
          <a:xfrm>
            <a:off x="6172200" y="4627562"/>
            <a:ext cx="5183188" cy="82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200" b="1"/>
            </a:lvl1pPr>
          </a:lstStyle>
          <a:p>
            <a:r>
              <a:t>Vertical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Content Placeholder 14" descr="Content Placeholder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590" y="2295362"/>
            <a:ext cx="4532220" cy="303693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Rowan Chamber of Commerce Logo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Content Placeholder 12" descr="Content Placeholder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384" y="1997606"/>
            <a:ext cx="3900632" cy="3389603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Rowan County Logo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Content Placeholder 4" descr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32" y="2422248"/>
            <a:ext cx="4818889" cy="1657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440" y="2258430"/>
            <a:ext cx="3874328" cy="2595139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Mid Carolina Regional Airport Logos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Content Placeholder 7" descr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10" y="1904612"/>
            <a:ext cx="3207963" cy="3470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Content Placeholder 9" descr="Content Placeholder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803" y="1911476"/>
            <a:ext cx="3207963" cy="3457867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Rowan Library Logos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Content Placeholder 8" descr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252" y="2152072"/>
            <a:ext cx="3288962" cy="334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Content Placeholder 11" descr="Content Placeholder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955" y="1559843"/>
            <a:ext cx="3017593" cy="399231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1"/>
          <p:cNvSpPr txBox="1"/>
          <p:nvPr/>
        </p:nvSpPr>
        <p:spPr>
          <a:xfrm>
            <a:off x="571500" y="5302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t>Rowan Library Logos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148</Words>
  <Application>Microsoft Office PowerPoint</Application>
  <PresentationFormat>Widescreen</PresentationFormat>
  <Paragraphs>43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Sarah Michalec</cp:lastModifiedBy>
  <cp:revision>2</cp:revision>
  <dcterms:modified xsi:type="dcterms:W3CDTF">2019-07-02T12:47:40Z</dcterms:modified>
</cp:coreProperties>
</file>