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63" r:id="rId3"/>
    <p:sldId id="256" r:id="rId4"/>
    <p:sldId id="257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D1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>
        <p:scale>
          <a:sx n="100" d="100"/>
          <a:sy n="100" d="100"/>
        </p:scale>
        <p:origin x="540" y="-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C3A694C-8002-4924-A07D-671FDA6EEAC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D8115EA-6840-4737-975C-A9C6FCB68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21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46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46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png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png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png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png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png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png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png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png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EBDA4-4A1E-4060-A462-16B3F6B1118D}" type="datetime9">
              <a:rPr lang="en-US" smtClean="0"/>
              <a:t>9/10/2019 8:35:51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CDB6-91B1-401D-BCBB-B5223F0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1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2060-EFFF-49B7-A155-1C64F7D9768C}" type="datetime9">
              <a:rPr lang="en-US" smtClean="0"/>
              <a:t>9/10/2019 8:35:51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CDB6-91B1-401D-BCBB-B5223F0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09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52BC-AC57-4080-9052-244E45B649CD}" type="datetime9">
              <a:rPr lang="en-US" smtClean="0"/>
              <a:t>9/10/2019 8:35:51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CDB6-91B1-401D-BCBB-B5223F0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51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ng_powerstrips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324600"/>
            <a:ext cx="86868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10"/>
          <p:cNvSpPr>
            <a:spLocks/>
          </p:cNvSpPr>
          <p:nvPr/>
        </p:nvSpPr>
        <p:spPr bwMode="auto">
          <a:xfrm>
            <a:off x="228600" y="228600"/>
            <a:ext cx="8686800" cy="5943600"/>
          </a:xfrm>
          <a:custGeom>
            <a:avLst/>
            <a:gdLst>
              <a:gd name="T0" fmla="*/ 0 w 5376"/>
              <a:gd name="T1" fmla="*/ 0 h 3474"/>
              <a:gd name="T2" fmla="*/ 0 w 5376"/>
              <a:gd name="T3" fmla="*/ 2147483647 h 3474"/>
              <a:gd name="T4" fmla="*/ 2147483647 w 5376"/>
              <a:gd name="T5" fmla="*/ 2147483647 h 3474"/>
              <a:gd name="T6" fmla="*/ 2147483647 w 5376"/>
              <a:gd name="T7" fmla="*/ 2147483647 h 3474"/>
              <a:gd name="T8" fmla="*/ 2147483647 w 5376"/>
              <a:gd name="T9" fmla="*/ 2147483647 h 3474"/>
              <a:gd name="T10" fmla="*/ 2147483647 w 5376"/>
              <a:gd name="T11" fmla="*/ 2147483647 h 3474"/>
              <a:gd name="T12" fmla="*/ 2147483647 w 5376"/>
              <a:gd name="T13" fmla="*/ 0 h 3474"/>
              <a:gd name="T14" fmla="*/ 0 w 5376"/>
              <a:gd name="T15" fmla="*/ 0 h 347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76" h="3474">
                <a:moveTo>
                  <a:pt x="0" y="0"/>
                </a:moveTo>
                <a:lnTo>
                  <a:pt x="0" y="3474"/>
                </a:lnTo>
                <a:lnTo>
                  <a:pt x="941" y="3474"/>
                </a:lnTo>
                <a:lnTo>
                  <a:pt x="1081" y="3474"/>
                </a:lnTo>
                <a:lnTo>
                  <a:pt x="1210" y="3474"/>
                </a:lnTo>
                <a:lnTo>
                  <a:pt x="5376" y="3474"/>
                </a:lnTo>
                <a:lnTo>
                  <a:pt x="5376" y="0"/>
                </a:lnTo>
                <a:lnTo>
                  <a:pt x="0" y="0"/>
                </a:lnTo>
                <a:close/>
              </a:path>
            </a:pathLst>
          </a:custGeom>
          <a:solidFill>
            <a:srgbClr val="260F54"/>
          </a:solidFill>
          <a:ln>
            <a:noFill/>
          </a:ln>
          <a:effectLst/>
          <a:ex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59B4"/>
              </a:solidFill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H="1" flipV="1">
            <a:off x="6858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59B4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4003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59B4"/>
              </a:solidFill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>
            <a:off x="6858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59B4"/>
              </a:solidFill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V="1">
            <a:off x="24003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59B4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028700" y="3216275"/>
            <a:ext cx="1439863" cy="124142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rgbClr val="0059B4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rgbClr val="0059B4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rgbClr val="0059B4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rgbClr val="0059B4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rgbClr val="0059B4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59B4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59B4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59B4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59B4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646B86"/>
                </a:solidFill>
              </a:rPr>
              <a:t>Place your chosen image here. The four corners must just cover the arrow tips. For covers, the three pictures should be the same size and in a straight line.   </a:t>
            </a:r>
            <a:endParaRPr lang="en-US" sz="2800" b="1" dirty="0">
              <a:solidFill>
                <a:srgbClr val="0079C1"/>
              </a:solidFill>
            </a:endParaRPr>
          </a:p>
        </p:txBody>
      </p:sp>
      <p:pic>
        <p:nvPicPr>
          <p:cNvPr id="11" name="Picture 1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457200"/>
            <a:ext cx="195580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752600"/>
            <a:ext cx="8043863" cy="639763"/>
          </a:xfrm>
          <a:prstGeom prst="rect">
            <a:avLst/>
          </a:prstGeom>
          <a:extLst/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5164138"/>
            <a:ext cx="8043863" cy="503237"/>
          </a:xfrm>
          <a:prstGeom prst="rect">
            <a:avLst/>
          </a:prstGeom>
          <a:extLst/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algn="ctr">
              <a:defRPr sz="1400"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7FE169-72A0-48D0-995C-FDBAA426B4C2}" type="slidenum">
              <a:rPr lang="en-US">
                <a:solidFill>
                  <a:srgbClr val="0059B4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59B4"/>
              </a:solidFill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F0F81D7-921C-4D8F-918A-2CE929B349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90875" y="3216275"/>
            <a:ext cx="3179763" cy="13557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 marL="457200" indent="0">
              <a:buNone/>
              <a:defRPr/>
            </a:lvl2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49496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" descr="long_powerstrips.gif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8900" y="6362700"/>
            <a:ext cx="89662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8"/>
          <p:cNvSpPr>
            <a:spLocks/>
          </p:cNvSpPr>
          <p:nvPr userDrawn="1"/>
        </p:nvSpPr>
        <p:spPr bwMode="auto">
          <a:xfrm>
            <a:off x="88900" y="114300"/>
            <a:ext cx="8966200" cy="711200"/>
          </a:xfrm>
          <a:custGeom>
            <a:avLst/>
            <a:gdLst>
              <a:gd name="T0" fmla="*/ 0 w 5376"/>
              <a:gd name="T1" fmla="*/ 0 h 3474"/>
              <a:gd name="T2" fmla="*/ 0 w 5376"/>
              <a:gd name="T3" fmla="*/ 2147483647 h 3474"/>
              <a:gd name="T4" fmla="*/ 2147483647 w 5376"/>
              <a:gd name="T5" fmla="*/ 2147483647 h 3474"/>
              <a:gd name="T6" fmla="*/ 2147483647 w 5376"/>
              <a:gd name="T7" fmla="*/ 2147483647 h 3474"/>
              <a:gd name="T8" fmla="*/ 2147483647 w 5376"/>
              <a:gd name="T9" fmla="*/ 2147483647 h 3474"/>
              <a:gd name="T10" fmla="*/ 2147483647 w 5376"/>
              <a:gd name="T11" fmla="*/ 2147483647 h 3474"/>
              <a:gd name="T12" fmla="*/ 2147483647 w 5376"/>
              <a:gd name="T13" fmla="*/ 0 h 3474"/>
              <a:gd name="T14" fmla="*/ 0 w 5376"/>
              <a:gd name="T15" fmla="*/ 0 h 347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76" h="3474">
                <a:moveTo>
                  <a:pt x="0" y="0"/>
                </a:moveTo>
                <a:lnTo>
                  <a:pt x="0" y="3474"/>
                </a:lnTo>
                <a:lnTo>
                  <a:pt x="941" y="3474"/>
                </a:lnTo>
                <a:lnTo>
                  <a:pt x="1081" y="3474"/>
                </a:lnTo>
                <a:lnTo>
                  <a:pt x="1210" y="3474"/>
                </a:lnTo>
                <a:lnTo>
                  <a:pt x="5376" y="3474"/>
                </a:lnTo>
                <a:lnTo>
                  <a:pt x="5376" y="0"/>
                </a:lnTo>
                <a:lnTo>
                  <a:pt x="0" y="0"/>
                </a:lnTo>
                <a:close/>
              </a:path>
            </a:pathLst>
          </a:custGeom>
          <a:solidFill>
            <a:srgbClr val="260F54"/>
          </a:solidFill>
          <a:ln>
            <a:noFill/>
          </a:ln>
          <a:effectLst/>
          <a:ex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59B4"/>
              </a:solidFill>
            </a:endParaRPr>
          </a:p>
        </p:txBody>
      </p:sp>
      <p:pic>
        <p:nvPicPr>
          <p:cNvPr id="7" name="Picture 9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6997700" y="142875"/>
            <a:ext cx="18034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8093075" cy="5191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725" y="1485900"/>
            <a:ext cx="8089900" cy="4648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5AB4F2-C1F8-4111-A623-CE5443752B5D}" type="datetime9">
              <a:rPr lang="en-US" smtClean="0">
                <a:solidFill>
                  <a:srgbClr val="0059B4"/>
                </a:solidFill>
              </a:rPr>
              <a:t>9/10/2019 8:35:51 AM</a:t>
            </a:fld>
            <a:endParaRPr lang="en-US" dirty="0">
              <a:solidFill>
                <a:srgbClr val="0059B4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59B4"/>
              </a:solidFill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81750"/>
            <a:ext cx="2133600" cy="3619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4C269E-E084-4B7A-962F-AA53F08611B4}" type="slidenum">
              <a:rPr lang="en-US">
                <a:solidFill>
                  <a:srgbClr val="0059B4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59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127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" descr="long_powerstrips.gif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8900" y="6362700"/>
            <a:ext cx="89662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8"/>
          <p:cNvSpPr>
            <a:spLocks/>
          </p:cNvSpPr>
          <p:nvPr userDrawn="1"/>
        </p:nvSpPr>
        <p:spPr bwMode="auto">
          <a:xfrm>
            <a:off x="88900" y="114300"/>
            <a:ext cx="8966200" cy="711200"/>
          </a:xfrm>
          <a:custGeom>
            <a:avLst/>
            <a:gdLst>
              <a:gd name="T0" fmla="*/ 0 w 5376"/>
              <a:gd name="T1" fmla="*/ 0 h 3474"/>
              <a:gd name="T2" fmla="*/ 0 w 5376"/>
              <a:gd name="T3" fmla="*/ 2147483647 h 3474"/>
              <a:gd name="T4" fmla="*/ 2147483647 w 5376"/>
              <a:gd name="T5" fmla="*/ 2147483647 h 3474"/>
              <a:gd name="T6" fmla="*/ 2147483647 w 5376"/>
              <a:gd name="T7" fmla="*/ 2147483647 h 3474"/>
              <a:gd name="T8" fmla="*/ 2147483647 w 5376"/>
              <a:gd name="T9" fmla="*/ 2147483647 h 3474"/>
              <a:gd name="T10" fmla="*/ 2147483647 w 5376"/>
              <a:gd name="T11" fmla="*/ 2147483647 h 3474"/>
              <a:gd name="T12" fmla="*/ 2147483647 w 5376"/>
              <a:gd name="T13" fmla="*/ 0 h 3474"/>
              <a:gd name="T14" fmla="*/ 0 w 5376"/>
              <a:gd name="T15" fmla="*/ 0 h 347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76" h="3474">
                <a:moveTo>
                  <a:pt x="0" y="0"/>
                </a:moveTo>
                <a:lnTo>
                  <a:pt x="0" y="3474"/>
                </a:lnTo>
                <a:lnTo>
                  <a:pt x="941" y="3474"/>
                </a:lnTo>
                <a:lnTo>
                  <a:pt x="1081" y="3474"/>
                </a:lnTo>
                <a:lnTo>
                  <a:pt x="1210" y="3474"/>
                </a:lnTo>
                <a:lnTo>
                  <a:pt x="5376" y="3474"/>
                </a:lnTo>
                <a:lnTo>
                  <a:pt x="5376" y="0"/>
                </a:lnTo>
                <a:lnTo>
                  <a:pt x="0" y="0"/>
                </a:lnTo>
                <a:close/>
              </a:path>
            </a:pathLst>
          </a:custGeom>
          <a:solidFill>
            <a:srgbClr val="260F54"/>
          </a:solidFill>
          <a:ln>
            <a:noFill/>
          </a:ln>
          <a:effectLst/>
          <a:ex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59B4"/>
              </a:solidFill>
            </a:endParaRPr>
          </a:p>
        </p:txBody>
      </p:sp>
      <p:pic>
        <p:nvPicPr>
          <p:cNvPr id="7" name="Picture 9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6997700" y="142875"/>
            <a:ext cx="18034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BC9D60-7E24-4289-B880-333B3541C286}" type="datetime9">
              <a:rPr lang="en-US" smtClean="0">
                <a:solidFill>
                  <a:srgbClr val="0059B4"/>
                </a:solidFill>
              </a:rPr>
              <a:t>9/10/2019 8:35:51 AM</a:t>
            </a:fld>
            <a:endParaRPr lang="en-US" dirty="0">
              <a:solidFill>
                <a:srgbClr val="0059B4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59B4"/>
              </a:solidFill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81750"/>
            <a:ext cx="2133600" cy="3619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534EEC-ED20-41D6-8D42-A55C53A7DAD5}" type="slidenum">
              <a:rPr lang="en-US">
                <a:solidFill>
                  <a:srgbClr val="0059B4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59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166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9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 descr="long_powerstrips.gif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8900" y="6362700"/>
            <a:ext cx="89662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8"/>
          <p:cNvSpPr>
            <a:spLocks/>
          </p:cNvSpPr>
          <p:nvPr userDrawn="1"/>
        </p:nvSpPr>
        <p:spPr bwMode="auto">
          <a:xfrm>
            <a:off x="88900" y="114300"/>
            <a:ext cx="8966200" cy="711200"/>
          </a:xfrm>
          <a:custGeom>
            <a:avLst/>
            <a:gdLst>
              <a:gd name="T0" fmla="*/ 0 w 5376"/>
              <a:gd name="T1" fmla="*/ 0 h 3474"/>
              <a:gd name="T2" fmla="*/ 0 w 5376"/>
              <a:gd name="T3" fmla="*/ 2147483647 h 3474"/>
              <a:gd name="T4" fmla="*/ 2147483647 w 5376"/>
              <a:gd name="T5" fmla="*/ 2147483647 h 3474"/>
              <a:gd name="T6" fmla="*/ 2147483647 w 5376"/>
              <a:gd name="T7" fmla="*/ 2147483647 h 3474"/>
              <a:gd name="T8" fmla="*/ 2147483647 w 5376"/>
              <a:gd name="T9" fmla="*/ 2147483647 h 3474"/>
              <a:gd name="T10" fmla="*/ 2147483647 w 5376"/>
              <a:gd name="T11" fmla="*/ 2147483647 h 3474"/>
              <a:gd name="T12" fmla="*/ 2147483647 w 5376"/>
              <a:gd name="T13" fmla="*/ 0 h 3474"/>
              <a:gd name="T14" fmla="*/ 0 w 5376"/>
              <a:gd name="T15" fmla="*/ 0 h 347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76" h="3474">
                <a:moveTo>
                  <a:pt x="0" y="0"/>
                </a:moveTo>
                <a:lnTo>
                  <a:pt x="0" y="3474"/>
                </a:lnTo>
                <a:lnTo>
                  <a:pt x="941" y="3474"/>
                </a:lnTo>
                <a:lnTo>
                  <a:pt x="1081" y="3474"/>
                </a:lnTo>
                <a:lnTo>
                  <a:pt x="1210" y="3474"/>
                </a:lnTo>
                <a:lnTo>
                  <a:pt x="5376" y="3474"/>
                </a:lnTo>
                <a:lnTo>
                  <a:pt x="5376" y="0"/>
                </a:lnTo>
                <a:lnTo>
                  <a:pt x="0" y="0"/>
                </a:lnTo>
                <a:close/>
              </a:path>
            </a:pathLst>
          </a:custGeom>
          <a:solidFill>
            <a:srgbClr val="260F54"/>
          </a:solidFill>
          <a:ln>
            <a:noFill/>
          </a:ln>
          <a:effectLst/>
          <a:ex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59B4"/>
              </a:solidFill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6997700" y="142875"/>
            <a:ext cx="18034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8093075" cy="5191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894DBC-395A-4D11-B00C-54EF0C3E5457}" type="datetime9">
              <a:rPr lang="en-US" smtClean="0">
                <a:solidFill>
                  <a:srgbClr val="0059B4"/>
                </a:solidFill>
              </a:rPr>
              <a:t>9/10/2019 8:35:51 AM</a:t>
            </a:fld>
            <a:endParaRPr lang="en-US" dirty="0">
              <a:solidFill>
                <a:srgbClr val="0059B4"/>
              </a:solidFill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59B4"/>
              </a:solidFill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81750"/>
            <a:ext cx="2133600" cy="3619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A07FBD-59F3-4B93-962D-4C99A175DDF0}" type="slidenum">
              <a:rPr lang="en-US">
                <a:solidFill>
                  <a:srgbClr val="0059B4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59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127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3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 descr="long_powerstrips.gif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8900" y="6362700"/>
            <a:ext cx="89662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reeform 7"/>
          <p:cNvSpPr>
            <a:spLocks/>
          </p:cNvSpPr>
          <p:nvPr userDrawn="1"/>
        </p:nvSpPr>
        <p:spPr bwMode="auto">
          <a:xfrm>
            <a:off x="88900" y="114300"/>
            <a:ext cx="8966200" cy="711200"/>
          </a:xfrm>
          <a:custGeom>
            <a:avLst/>
            <a:gdLst>
              <a:gd name="T0" fmla="*/ 0 w 5376"/>
              <a:gd name="T1" fmla="*/ 0 h 3474"/>
              <a:gd name="T2" fmla="*/ 0 w 5376"/>
              <a:gd name="T3" fmla="*/ 2147483647 h 3474"/>
              <a:gd name="T4" fmla="*/ 2147483647 w 5376"/>
              <a:gd name="T5" fmla="*/ 2147483647 h 3474"/>
              <a:gd name="T6" fmla="*/ 2147483647 w 5376"/>
              <a:gd name="T7" fmla="*/ 2147483647 h 3474"/>
              <a:gd name="T8" fmla="*/ 2147483647 w 5376"/>
              <a:gd name="T9" fmla="*/ 2147483647 h 3474"/>
              <a:gd name="T10" fmla="*/ 2147483647 w 5376"/>
              <a:gd name="T11" fmla="*/ 2147483647 h 3474"/>
              <a:gd name="T12" fmla="*/ 2147483647 w 5376"/>
              <a:gd name="T13" fmla="*/ 0 h 3474"/>
              <a:gd name="T14" fmla="*/ 0 w 5376"/>
              <a:gd name="T15" fmla="*/ 0 h 347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76" h="3474">
                <a:moveTo>
                  <a:pt x="0" y="0"/>
                </a:moveTo>
                <a:lnTo>
                  <a:pt x="0" y="3474"/>
                </a:lnTo>
                <a:lnTo>
                  <a:pt x="941" y="3474"/>
                </a:lnTo>
                <a:lnTo>
                  <a:pt x="1081" y="3474"/>
                </a:lnTo>
                <a:lnTo>
                  <a:pt x="1210" y="3474"/>
                </a:lnTo>
                <a:lnTo>
                  <a:pt x="5376" y="3474"/>
                </a:lnTo>
                <a:lnTo>
                  <a:pt x="5376" y="0"/>
                </a:lnTo>
                <a:lnTo>
                  <a:pt x="0" y="0"/>
                </a:lnTo>
                <a:close/>
              </a:path>
            </a:pathLst>
          </a:custGeom>
          <a:solidFill>
            <a:srgbClr val="260F54"/>
          </a:solidFill>
          <a:ln>
            <a:noFill/>
          </a:ln>
          <a:effectLst/>
          <a:ex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59B4"/>
              </a:solidFill>
            </a:endParaRPr>
          </a:p>
        </p:txBody>
      </p:sp>
      <p:pic>
        <p:nvPicPr>
          <p:cNvPr id="10" name="Picture 8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6997700" y="142875"/>
            <a:ext cx="18034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19CD86-9162-4A58-A6D9-0DF3BDB91DC9}" type="datetime9">
              <a:rPr lang="en-US" smtClean="0">
                <a:solidFill>
                  <a:srgbClr val="0059B4"/>
                </a:solidFill>
              </a:rPr>
              <a:t>9/10/2019 8:35:51 AM</a:t>
            </a:fld>
            <a:endParaRPr lang="en-US" dirty="0">
              <a:solidFill>
                <a:srgbClr val="0059B4"/>
              </a:solidFill>
            </a:endParaRP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59B4"/>
              </a:solidFill>
            </a:endParaRP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81750"/>
            <a:ext cx="2133600" cy="3619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EFAD29-2C8E-4D1F-A96F-C9133B62DEB2}" type="slidenum">
              <a:rPr lang="en-US">
                <a:solidFill>
                  <a:srgbClr val="0059B4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59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617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7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2" descr="long_powerstrips.gif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8900" y="6362700"/>
            <a:ext cx="89662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8"/>
          <p:cNvSpPr>
            <a:spLocks/>
          </p:cNvSpPr>
          <p:nvPr userDrawn="1"/>
        </p:nvSpPr>
        <p:spPr bwMode="auto">
          <a:xfrm>
            <a:off x="88900" y="114300"/>
            <a:ext cx="8966200" cy="711200"/>
          </a:xfrm>
          <a:custGeom>
            <a:avLst/>
            <a:gdLst>
              <a:gd name="T0" fmla="*/ 0 w 5376"/>
              <a:gd name="T1" fmla="*/ 0 h 3474"/>
              <a:gd name="T2" fmla="*/ 0 w 5376"/>
              <a:gd name="T3" fmla="*/ 2147483647 h 3474"/>
              <a:gd name="T4" fmla="*/ 2147483647 w 5376"/>
              <a:gd name="T5" fmla="*/ 2147483647 h 3474"/>
              <a:gd name="T6" fmla="*/ 2147483647 w 5376"/>
              <a:gd name="T7" fmla="*/ 2147483647 h 3474"/>
              <a:gd name="T8" fmla="*/ 2147483647 w 5376"/>
              <a:gd name="T9" fmla="*/ 2147483647 h 3474"/>
              <a:gd name="T10" fmla="*/ 2147483647 w 5376"/>
              <a:gd name="T11" fmla="*/ 2147483647 h 3474"/>
              <a:gd name="T12" fmla="*/ 2147483647 w 5376"/>
              <a:gd name="T13" fmla="*/ 0 h 3474"/>
              <a:gd name="T14" fmla="*/ 0 w 5376"/>
              <a:gd name="T15" fmla="*/ 0 h 347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76" h="3474">
                <a:moveTo>
                  <a:pt x="0" y="0"/>
                </a:moveTo>
                <a:lnTo>
                  <a:pt x="0" y="3474"/>
                </a:lnTo>
                <a:lnTo>
                  <a:pt x="941" y="3474"/>
                </a:lnTo>
                <a:lnTo>
                  <a:pt x="1081" y="3474"/>
                </a:lnTo>
                <a:lnTo>
                  <a:pt x="1210" y="3474"/>
                </a:lnTo>
                <a:lnTo>
                  <a:pt x="5376" y="3474"/>
                </a:lnTo>
                <a:lnTo>
                  <a:pt x="5376" y="0"/>
                </a:lnTo>
                <a:lnTo>
                  <a:pt x="0" y="0"/>
                </a:lnTo>
                <a:close/>
              </a:path>
            </a:pathLst>
          </a:custGeom>
          <a:solidFill>
            <a:srgbClr val="260F54"/>
          </a:solidFill>
          <a:ln>
            <a:noFill/>
          </a:ln>
          <a:effectLst/>
          <a:ex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59B4"/>
              </a:solidFill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6997700" y="142875"/>
            <a:ext cx="18034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8093075" cy="5191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00694E-2DA6-45FC-87E0-6C62F695E7D3}" type="datetime9">
              <a:rPr lang="en-US" smtClean="0">
                <a:solidFill>
                  <a:srgbClr val="0059B4"/>
                </a:solidFill>
              </a:rPr>
              <a:t>9/10/2019 8:35:51 AM</a:t>
            </a:fld>
            <a:endParaRPr lang="en-US" dirty="0">
              <a:solidFill>
                <a:srgbClr val="0059B4"/>
              </a:solidFill>
            </a:endParaRP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59B4"/>
              </a:solidFill>
            </a:endParaRP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81750"/>
            <a:ext cx="2133600" cy="3619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2971FE-121A-43AE-9CF0-7109EADF8C8D}" type="slidenum">
              <a:rPr lang="en-US">
                <a:solidFill>
                  <a:srgbClr val="0059B4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59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3870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1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6" descr="long_powerstrips.gif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8900" y="6362700"/>
            <a:ext cx="89662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8"/>
          <p:cNvSpPr>
            <a:spLocks/>
          </p:cNvSpPr>
          <p:nvPr userDrawn="1"/>
        </p:nvSpPr>
        <p:spPr bwMode="auto">
          <a:xfrm>
            <a:off x="88900" y="114300"/>
            <a:ext cx="8966200" cy="711200"/>
          </a:xfrm>
          <a:custGeom>
            <a:avLst/>
            <a:gdLst>
              <a:gd name="T0" fmla="*/ 0 w 5376"/>
              <a:gd name="T1" fmla="*/ 0 h 3474"/>
              <a:gd name="T2" fmla="*/ 0 w 5376"/>
              <a:gd name="T3" fmla="*/ 2147483647 h 3474"/>
              <a:gd name="T4" fmla="*/ 2147483647 w 5376"/>
              <a:gd name="T5" fmla="*/ 2147483647 h 3474"/>
              <a:gd name="T6" fmla="*/ 2147483647 w 5376"/>
              <a:gd name="T7" fmla="*/ 2147483647 h 3474"/>
              <a:gd name="T8" fmla="*/ 2147483647 w 5376"/>
              <a:gd name="T9" fmla="*/ 2147483647 h 3474"/>
              <a:gd name="T10" fmla="*/ 2147483647 w 5376"/>
              <a:gd name="T11" fmla="*/ 2147483647 h 3474"/>
              <a:gd name="T12" fmla="*/ 2147483647 w 5376"/>
              <a:gd name="T13" fmla="*/ 0 h 3474"/>
              <a:gd name="T14" fmla="*/ 0 w 5376"/>
              <a:gd name="T15" fmla="*/ 0 h 347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76" h="3474">
                <a:moveTo>
                  <a:pt x="0" y="0"/>
                </a:moveTo>
                <a:lnTo>
                  <a:pt x="0" y="3474"/>
                </a:lnTo>
                <a:lnTo>
                  <a:pt x="941" y="3474"/>
                </a:lnTo>
                <a:lnTo>
                  <a:pt x="1081" y="3474"/>
                </a:lnTo>
                <a:lnTo>
                  <a:pt x="1210" y="3474"/>
                </a:lnTo>
                <a:lnTo>
                  <a:pt x="5376" y="3474"/>
                </a:lnTo>
                <a:lnTo>
                  <a:pt x="5376" y="0"/>
                </a:lnTo>
                <a:lnTo>
                  <a:pt x="0" y="0"/>
                </a:lnTo>
                <a:close/>
              </a:path>
            </a:pathLst>
          </a:custGeom>
          <a:solidFill>
            <a:srgbClr val="260F54"/>
          </a:solidFill>
          <a:ln>
            <a:noFill/>
          </a:ln>
          <a:effectLst/>
          <a:ex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59B4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6997700" y="142875"/>
            <a:ext cx="18034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5DD78-A0B9-47EF-A8EA-8EBDEF9C7A52}" type="datetime9">
              <a:rPr lang="en-US" smtClean="0">
                <a:solidFill>
                  <a:srgbClr val="0059B4"/>
                </a:solidFill>
              </a:rPr>
              <a:t>9/10/2019 8:35:51 AM</a:t>
            </a:fld>
            <a:endParaRPr lang="en-US" dirty="0">
              <a:solidFill>
                <a:srgbClr val="0059B4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59B4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81750"/>
            <a:ext cx="2133600" cy="3619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599699-9EB2-4359-89C1-464B4E85120F}" type="slidenum">
              <a:rPr lang="en-US">
                <a:solidFill>
                  <a:srgbClr val="0059B4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59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6398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5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 descr="long_powerstrips.gif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8900" y="6362700"/>
            <a:ext cx="89662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8"/>
          <p:cNvSpPr>
            <a:spLocks/>
          </p:cNvSpPr>
          <p:nvPr userDrawn="1"/>
        </p:nvSpPr>
        <p:spPr bwMode="auto">
          <a:xfrm>
            <a:off x="88900" y="114300"/>
            <a:ext cx="8966200" cy="711200"/>
          </a:xfrm>
          <a:custGeom>
            <a:avLst/>
            <a:gdLst>
              <a:gd name="T0" fmla="*/ 0 w 5376"/>
              <a:gd name="T1" fmla="*/ 0 h 3474"/>
              <a:gd name="T2" fmla="*/ 0 w 5376"/>
              <a:gd name="T3" fmla="*/ 2147483647 h 3474"/>
              <a:gd name="T4" fmla="*/ 2147483647 w 5376"/>
              <a:gd name="T5" fmla="*/ 2147483647 h 3474"/>
              <a:gd name="T6" fmla="*/ 2147483647 w 5376"/>
              <a:gd name="T7" fmla="*/ 2147483647 h 3474"/>
              <a:gd name="T8" fmla="*/ 2147483647 w 5376"/>
              <a:gd name="T9" fmla="*/ 2147483647 h 3474"/>
              <a:gd name="T10" fmla="*/ 2147483647 w 5376"/>
              <a:gd name="T11" fmla="*/ 2147483647 h 3474"/>
              <a:gd name="T12" fmla="*/ 2147483647 w 5376"/>
              <a:gd name="T13" fmla="*/ 0 h 3474"/>
              <a:gd name="T14" fmla="*/ 0 w 5376"/>
              <a:gd name="T15" fmla="*/ 0 h 347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76" h="3474">
                <a:moveTo>
                  <a:pt x="0" y="0"/>
                </a:moveTo>
                <a:lnTo>
                  <a:pt x="0" y="3474"/>
                </a:lnTo>
                <a:lnTo>
                  <a:pt x="941" y="3474"/>
                </a:lnTo>
                <a:lnTo>
                  <a:pt x="1081" y="3474"/>
                </a:lnTo>
                <a:lnTo>
                  <a:pt x="1210" y="3474"/>
                </a:lnTo>
                <a:lnTo>
                  <a:pt x="5376" y="3474"/>
                </a:lnTo>
                <a:lnTo>
                  <a:pt x="5376" y="0"/>
                </a:lnTo>
                <a:lnTo>
                  <a:pt x="0" y="0"/>
                </a:lnTo>
                <a:close/>
              </a:path>
            </a:pathLst>
          </a:custGeom>
          <a:solidFill>
            <a:srgbClr val="260F54"/>
          </a:solidFill>
          <a:ln>
            <a:noFill/>
          </a:ln>
          <a:effectLst/>
          <a:ex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59B4"/>
              </a:solidFill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6997700" y="142875"/>
            <a:ext cx="18034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1C8F5F-235A-40CA-987C-6BCDAEED9453}" type="datetime9">
              <a:rPr lang="en-US" smtClean="0">
                <a:solidFill>
                  <a:srgbClr val="0059B4"/>
                </a:solidFill>
              </a:rPr>
              <a:t>9/10/2019 8:35:51 AM</a:t>
            </a:fld>
            <a:endParaRPr lang="en-US" dirty="0">
              <a:solidFill>
                <a:srgbClr val="0059B4"/>
              </a:solidFill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59B4"/>
              </a:solidFill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81750"/>
            <a:ext cx="2133600" cy="3619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58C02C-3BBD-434C-877C-1AC8F0E42055}" type="slidenum">
              <a:rPr lang="en-US">
                <a:solidFill>
                  <a:srgbClr val="0059B4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59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040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7921-4BAE-432E-998B-3AE4DE96B430}" type="datetime9">
              <a:rPr lang="en-US" smtClean="0"/>
              <a:t>9/10/2019 8:35:51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CDB6-91B1-401D-BCBB-B5223F0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336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9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 descr="long_powerstrips.gif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8900" y="6362700"/>
            <a:ext cx="89662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8"/>
          <p:cNvSpPr>
            <a:spLocks/>
          </p:cNvSpPr>
          <p:nvPr userDrawn="1"/>
        </p:nvSpPr>
        <p:spPr bwMode="auto">
          <a:xfrm>
            <a:off x="88900" y="114300"/>
            <a:ext cx="8966200" cy="711200"/>
          </a:xfrm>
          <a:custGeom>
            <a:avLst/>
            <a:gdLst>
              <a:gd name="T0" fmla="*/ 0 w 5376"/>
              <a:gd name="T1" fmla="*/ 0 h 3474"/>
              <a:gd name="T2" fmla="*/ 0 w 5376"/>
              <a:gd name="T3" fmla="*/ 2147483647 h 3474"/>
              <a:gd name="T4" fmla="*/ 2147483647 w 5376"/>
              <a:gd name="T5" fmla="*/ 2147483647 h 3474"/>
              <a:gd name="T6" fmla="*/ 2147483647 w 5376"/>
              <a:gd name="T7" fmla="*/ 2147483647 h 3474"/>
              <a:gd name="T8" fmla="*/ 2147483647 w 5376"/>
              <a:gd name="T9" fmla="*/ 2147483647 h 3474"/>
              <a:gd name="T10" fmla="*/ 2147483647 w 5376"/>
              <a:gd name="T11" fmla="*/ 2147483647 h 3474"/>
              <a:gd name="T12" fmla="*/ 2147483647 w 5376"/>
              <a:gd name="T13" fmla="*/ 0 h 3474"/>
              <a:gd name="T14" fmla="*/ 0 w 5376"/>
              <a:gd name="T15" fmla="*/ 0 h 347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76" h="3474">
                <a:moveTo>
                  <a:pt x="0" y="0"/>
                </a:moveTo>
                <a:lnTo>
                  <a:pt x="0" y="3474"/>
                </a:lnTo>
                <a:lnTo>
                  <a:pt x="941" y="3474"/>
                </a:lnTo>
                <a:lnTo>
                  <a:pt x="1081" y="3474"/>
                </a:lnTo>
                <a:lnTo>
                  <a:pt x="1210" y="3474"/>
                </a:lnTo>
                <a:lnTo>
                  <a:pt x="5376" y="3474"/>
                </a:lnTo>
                <a:lnTo>
                  <a:pt x="5376" y="0"/>
                </a:lnTo>
                <a:lnTo>
                  <a:pt x="0" y="0"/>
                </a:lnTo>
                <a:close/>
              </a:path>
            </a:pathLst>
          </a:custGeom>
          <a:solidFill>
            <a:srgbClr val="260F54"/>
          </a:solidFill>
          <a:ln>
            <a:noFill/>
          </a:ln>
          <a:effectLst/>
          <a:ex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59B4"/>
              </a:solidFill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6997700" y="142875"/>
            <a:ext cx="18034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0887E3-F102-4F6A-88D0-FDF23027BECB}" type="datetime9">
              <a:rPr lang="en-US" smtClean="0">
                <a:solidFill>
                  <a:srgbClr val="0059B4"/>
                </a:solidFill>
              </a:rPr>
              <a:t>9/10/2019 8:35:51 AM</a:t>
            </a:fld>
            <a:endParaRPr lang="en-US" dirty="0">
              <a:solidFill>
                <a:srgbClr val="0059B4"/>
              </a:solidFill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59B4"/>
              </a:solidFill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81750"/>
            <a:ext cx="2133600" cy="3619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27368B-C664-4E9E-BA77-9B03B4958CB0}" type="slidenum">
              <a:rPr lang="en-US">
                <a:solidFill>
                  <a:srgbClr val="0059B4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59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8694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3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" descr="long_powerstrips.gif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8900" y="6362700"/>
            <a:ext cx="89662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8"/>
          <p:cNvSpPr>
            <a:spLocks/>
          </p:cNvSpPr>
          <p:nvPr userDrawn="1"/>
        </p:nvSpPr>
        <p:spPr bwMode="auto">
          <a:xfrm>
            <a:off x="88900" y="114300"/>
            <a:ext cx="8966200" cy="711200"/>
          </a:xfrm>
          <a:custGeom>
            <a:avLst/>
            <a:gdLst>
              <a:gd name="T0" fmla="*/ 0 w 5376"/>
              <a:gd name="T1" fmla="*/ 0 h 3474"/>
              <a:gd name="T2" fmla="*/ 0 w 5376"/>
              <a:gd name="T3" fmla="*/ 2147483647 h 3474"/>
              <a:gd name="T4" fmla="*/ 2147483647 w 5376"/>
              <a:gd name="T5" fmla="*/ 2147483647 h 3474"/>
              <a:gd name="T6" fmla="*/ 2147483647 w 5376"/>
              <a:gd name="T7" fmla="*/ 2147483647 h 3474"/>
              <a:gd name="T8" fmla="*/ 2147483647 w 5376"/>
              <a:gd name="T9" fmla="*/ 2147483647 h 3474"/>
              <a:gd name="T10" fmla="*/ 2147483647 w 5376"/>
              <a:gd name="T11" fmla="*/ 2147483647 h 3474"/>
              <a:gd name="T12" fmla="*/ 2147483647 w 5376"/>
              <a:gd name="T13" fmla="*/ 0 h 3474"/>
              <a:gd name="T14" fmla="*/ 0 w 5376"/>
              <a:gd name="T15" fmla="*/ 0 h 347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76" h="3474">
                <a:moveTo>
                  <a:pt x="0" y="0"/>
                </a:moveTo>
                <a:lnTo>
                  <a:pt x="0" y="3474"/>
                </a:lnTo>
                <a:lnTo>
                  <a:pt x="941" y="3474"/>
                </a:lnTo>
                <a:lnTo>
                  <a:pt x="1081" y="3474"/>
                </a:lnTo>
                <a:lnTo>
                  <a:pt x="1210" y="3474"/>
                </a:lnTo>
                <a:lnTo>
                  <a:pt x="5376" y="3474"/>
                </a:lnTo>
                <a:lnTo>
                  <a:pt x="5376" y="0"/>
                </a:lnTo>
                <a:lnTo>
                  <a:pt x="0" y="0"/>
                </a:lnTo>
                <a:close/>
              </a:path>
            </a:pathLst>
          </a:custGeom>
          <a:solidFill>
            <a:srgbClr val="260F54"/>
          </a:solidFill>
          <a:ln>
            <a:noFill/>
          </a:ln>
          <a:effectLst/>
          <a:ex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59B4"/>
              </a:solidFill>
            </a:endParaRPr>
          </a:p>
        </p:txBody>
      </p:sp>
      <p:pic>
        <p:nvPicPr>
          <p:cNvPr id="7" name="Picture 9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6997700" y="142875"/>
            <a:ext cx="18034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8093075" cy="5191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1485900"/>
            <a:ext cx="8089900" cy="4648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7C9FF1-43A5-4715-A2E6-DAE06F942093}" type="datetime9">
              <a:rPr lang="en-US" smtClean="0">
                <a:solidFill>
                  <a:srgbClr val="0059B4"/>
                </a:solidFill>
              </a:rPr>
              <a:t>9/10/2019 8:35:51 AM</a:t>
            </a:fld>
            <a:endParaRPr lang="en-US" dirty="0">
              <a:solidFill>
                <a:srgbClr val="0059B4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59B4"/>
              </a:solidFill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81750"/>
            <a:ext cx="2133600" cy="3619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8191EB-607B-4B0C-AC4E-08C5FF00758A}" type="slidenum">
              <a:rPr lang="en-US">
                <a:solidFill>
                  <a:srgbClr val="0059B4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59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789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7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" descr="long_powerstrips.gif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8900" y="6362700"/>
            <a:ext cx="89662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8"/>
          <p:cNvSpPr>
            <a:spLocks/>
          </p:cNvSpPr>
          <p:nvPr userDrawn="1"/>
        </p:nvSpPr>
        <p:spPr bwMode="auto">
          <a:xfrm>
            <a:off x="88900" y="114300"/>
            <a:ext cx="8966200" cy="711200"/>
          </a:xfrm>
          <a:custGeom>
            <a:avLst/>
            <a:gdLst>
              <a:gd name="T0" fmla="*/ 0 w 5376"/>
              <a:gd name="T1" fmla="*/ 0 h 3474"/>
              <a:gd name="T2" fmla="*/ 0 w 5376"/>
              <a:gd name="T3" fmla="*/ 2147483647 h 3474"/>
              <a:gd name="T4" fmla="*/ 2147483647 w 5376"/>
              <a:gd name="T5" fmla="*/ 2147483647 h 3474"/>
              <a:gd name="T6" fmla="*/ 2147483647 w 5376"/>
              <a:gd name="T7" fmla="*/ 2147483647 h 3474"/>
              <a:gd name="T8" fmla="*/ 2147483647 w 5376"/>
              <a:gd name="T9" fmla="*/ 2147483647 h 3474"/>
              <a:gd name="T10" fmla="*/ 2147483647 w 5376"/>
              <a:gd name="T11" fmla="*/ 2147483647 h 3474"/>
              <a:gd name="T12" fmla="*/ 2147483647 w 5376"/>
              <a:gd name="T13" fmla="*/ 0 h 3474"/>
              <a:gd name="T14" fmla="*/ 0 w 5376"/>
              <a:gd name="T15" fmla="*/ 0 h 347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76" h="3474">
                <a:moveTo>
                  <a:pt x="0" y="0"/>
                </a:moveTo>
                <a:lnTo>
                  <a:pt x="0" y="3474"/>
                </a:lnTo>
                <a:lnTo>
                  <a:pt x="941" y="3474"/>
                </a:lnTo>
                <a:lnTo>
                  <a:pt x="1081" y="3474"/>
                </a:lnTo>
                <a:lnTo>
                  <a:pt x="1210" y="3474"/>
                </a:lnTo>
                <a:lnTo>
                  <a:pt x="5376" y="3474"/>
                </a:lnTo>
                <a:lnTo>
                  <a:pt x="5376" y="0"/>
                </a:lnTo>
                <a:lnTo>
                  <a:pt x="0" y="0"/>
                </a:lnTo>
                <a:close/>
              </a:path>
            </a:pathLst>
          </a:custGeom>
          <a:solidFill>
            <a:srgbClr val="260F54"/>
          </a:solidFill>
          <a:ln>
            <a:noFill/>
          </a:ln>
          <a:effectLst/>
          <a:ex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59B4"/>
              </a:solidFill>
            </a:endParaRPr>
          </a:p>
        </p:txBody>
      </p:sp>
      <p:pic>
        <p:nvPicPr>
          <p:cNvPr id="7" name="Picture 9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6997700" y="142875"/>
            <a:ext cx="18034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6CDD1A-F29C-4620-8A64-D0D34D3B0D8A}" type="datetime9">
              <a:rPr lang="en-US" smtClean="0">
                <a:solidFill>
                  <a:srgbClr val="0059B4"/>
                </a:solidFill>
              </a:rPr>
              <a:t>9/10/2019 8:35:51 AM</a:t>
            </a:fld>
            <a:endParaRPr lang="en-US" dirty="0">
              <a:solidFill>
                <a:srgbClr val="0059B4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59B4"/>
              </a:solidFill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81750"/>
            <a:ext cx="2133600" cy="3619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D54573-785C-488F-8519-8DDA0FBD6126}" type="slidenum">
              <a:rPr lang="en-US">
                <a:solidFill>
                  <a:srgbClr val="0059B4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59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75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BF93-1080-45E1-91C3-2B8371F55767}" type="datetime9">
              <a:rPr lang="en-US" smtClean="0"/>
              <a:t>9/10/2019 8:35:51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CDB6-91B1-401D-BCBB-B5223F0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39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D1981-50EA-438A-933A-32E1FA50088F}" type="datetime9">
              <a:rPr lang="en-US" smtClean="0"/>
              <a:t>9/10/2019 8:35:51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CDB6-91B1-401D-BCBB-B5223F0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6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8975-3CBD-4C58-8911-65A189E31FCE}" type="datetime9">
              <a:rPr lang="en-US" smtClean="0"/>
              <a:t>9/10/2019 8:35:51 AM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CDB6-91B1-401D-BCBB-B5223F0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66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3356-85D8-4A8F-9189-C1DADD8D087C}" type="datetime9">
              <a:rPr lang="en-US" smtClean="0"/>
              <a:t>9/10/2019 8:35:51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CDB6-91B1-401D-BCBB-B5223F0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8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506E-8A99-4996-9088-95B700F63CE7}" type="datetime9">
              <a:rPr lang="en-US" smtClean="0"/>
              <a:t>9/10/2019 8:35:51 AM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CDB6-91B1-401D-BCBB-B5223F0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27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3970-5AB5-477E-93D4-CC7C703BAF94}" type="datetime9">
              <a:rPr lang="en-US" smtClean="0"/>
              <a:t>9/10/2019 8:35:51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CDB6-91B1-401D-BCBB-B5223F0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22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8500-BF03-4925-984B-DE851CB32168}" type="datetime9">
              <a:rPr lang="en-US" smtClean="0"/>
              <a:t>9/10/2019 8:35:51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CDB6-91B1-401D-BCBB-B5223F0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57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1.v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8FAE0-205D-43A5-91FE-73E29F07EAA6}" type="datetime9">
              <a:rPr lang="en-US" smtClean="0"/>
              <a:t>9/10/2019 8:35:51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1CDB6-91B1-401D-BCBB-B5223F0F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0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77" name="Object 453"/>
          <p:cNvGraphicFramePr>
            <a:graphicFrameLocks noChangeAspect="1"/>
          </p:cNvGraphicFramePr>
          <p:nvPr>
            <p:custDataLst>
              <p:tags r:id="rId14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think-cell Slide" r:id="rId15" imgW="360" imgH="360" progId="">
                  <p:embed/>
                </p:oleObj>
              </mc:Choice>
              <mc:Fallback>
                <p:oleObj name="think-cell Slide" r:id="rId15" imgW="360" imgH="360" progId="">
                  <p:embed/>
                  <p:pic>
                    <p:nvPicPr>
                      <p:cNvPr id="1477" name="Object 4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79" name="Picture 2" descr="long_powerstrips.gif"/>
          <p:cNvPicPr>
            <a:picLocks noChangeAspect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88900" y="6362700"/>
            <a:ext cx="89662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Freeform 8"/>
          <p:cNvSpPr>
            <a:spLocks/>
          </p:cNvSpPr>
          <p:nvPr userDrawn="1"/>
        </p:nvSpPr>
        <p:spPr bwMode="auto">
          <a:xfrm>
            <a:off x="88900" y="114300"/>
            <a:ext cx="8966200" cy="711200"/>
          </a:xfrm>
          <a:custGeom>
            <a:avLst/>
            <a:gdLst>
              <a:gd name="T0" fmla="*/ 0 w 5376"/>
              <a:gd name="T1" fmla="*/ 0 h 3474"/>
              <a:gd name="T2" fmla="*/ 0 w 5376"/>
              <a:gd name="T3" fmla="*/ 2147483647 h 3474"/>
              <a:gd name="T4" fmla="*/ 2147483647 w 5376"/>
              <a:gd name="T5" fmla="*/ 2147483647 h 3474"/>
              <a:gd name="T6" fmla="*/ 2147483647 w 5376"/>
              <a:gd name="T7" fmla="*/ 2147483647 h 3474"/>
              <a:gd name="T8" fmla="*/ 2147483647 w 5376"/>
              <a:gd name="T9" fmla="*/ 2147483647 h 3474"/>
              <a:gd name="T10" fmla="*/ 2147483647 w 5376"/>
              <a:gd name="T11" fmla="*/ 2147483647 h 3474"/>
              <a:gd name="T12" fmla="*/ 2147483647 w 5376"/>
              <a:gd name="T13" fmla="*/ 0 h 3474"/>
              <a:gd name="T14" fmla="*/ 0 w 5376"/>
              <a:gd name="T15" fmla="*/ 0 h 347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76" h="3474">
                <a:moveTo>
                  <a:pt x="0" y="0"/>
                </a:moveTo>
                <a:lnTo>
                  <a:pt x="0" y="3474"/>
                </a:lnTo>
                <a:lnTo>
                  <a:pt x="941" y="3474"/>
                </a:lnTo>
                <a:lnTo>
                  <a:pt x="1081" y="3474"/>
                </a:lnTo>
                <a:lnTo>
                  <a:pt x="1210" y="3474"/>
                </a:lnTo>
                <a:lnTo>
                  <a:pt x="5376" y="3474"/>
                </a:lnTo>
                <a:lnTo>
                  <a:pt x="5376" y="0"/>
                </a:lnTo>
                <a:lnTo>
                  <a:pt x="0" y="0"/>
                </a:lnTo>
                <a:close/>
              </a:path>
            </a:pathLst>
          </a:custGeom>
          <a:solidFill>
            <a:srgbClr val="260F54"/>
          </a:solidFill>
          <a:ln>
            <a:noFill/>
          </a:ln>
          <a:effectLst/>
          <a:ex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59B4"/>
              </a:solidFill>
            </a:endParaRPr>
          </a:p>
        </p:txBody>
      </p:sp>
      <p:pic>
        <p:nvPicPr>
          <p:cNvPr id="1481" name="Picture 9"/>
          <p:cNvPicPr>
            <a:picLocks noChangeAspect="1" noChangeArrowheads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6997700" y="142875"/>
            <a:ext cx="18034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80958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ＭＳ Ｐゴシック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rgbClr val="260F54"/>
          </a:solidFill>
          <a:latin typeface="+mn-lt"/>
          <a:ea typeface="ＭＳ Ｐゴシック"/>
          <a:cs typeface="ＭＳ Ｐゴシック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rgbClr val="260F54"/>
          </a:solidFill>
          <a:latin typeface="+mn-lt"/>
          <a:ea typeface="ＭＳ Ｐゴシック"/>
          <a:cs typeface="ＭＳ Ｐゴシック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rgbClr val="260F54"/>
          </a:solidFill>
          <a:latin typeface="+mn-lt"/>
          <a:ea typeface="ＭＳ Ｐゴシック"/>
          <a:cs typeface="ＭＳ Ｐゴシック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rgbClr val="260F54"/>
          </a:solidFill>
          <a:latin typeface="+mn-lt"/>
          <a:ea typeface="ＭＳ Ｐゴシック"/>
          <a:cs typeface="ＭＳ Ｐゴシック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rgbClr val="260F54"/>
          </a:solidFill>
          <a:latin typeface="+mn-lt"/>
          <a:ea typeface="ＭＳ Ｐゴシック"/>
          <a:cs typeface="ＭＳ Ｐゴシック"/>
        </a:defRPr>
      </a:lvl5pPr>
      <a:lvl6pPr marL="25146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rgbClr val="260F54"/>
          </a:solidFill>
          <a:latin typeface="+mn-lt"/>
          <a:ea typeface="+mn-ea"/>
        </a:defRPr>
      </a:lvl6pPr>
      <a:lvl7pPr marL="29718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rgbClr val="260F54"/>
          </a:solidFill>
          <a:latin typeface="+mn-lt"/>
          <a:ea typeface="+mn-ea"/>
        </a:defRPr>
      </a:lvl7pPr>
      <a:lvl8pPr marL="34290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rgbClr val="260F54"/>
          </a:solidFill>
          <a:latin typeface="+mn-lt"/>
          <a:ea typeface="+mn-ea"/>
        </a:defRPr>
      </a:lvl8pPr>
      <a:lvl9pPr marL="38862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rgbClr val="260F54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53667" name="Picture 19" descr="NG_LIBRARY_US_D4-226_T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0837" y="2950478"/>
            <a:ext cx="2314575" cy="174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83779" y="5118772"/>
            <a:ext cx="7607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white"/>
                </a:solidFill>
                <a:latin typeface="Arial"/>
                <a:ea typeface="ＭＳ Ｐゴシック"/>
              </a:rPr>
              <a:t>September 17-18, 2019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A31AFB-FE81-46DD-A09F-CF1E4AAF87AD}"/>
              </a:ext>
            </a:extLst>
          </p:cNvPr>
          <p:cNvSpPr txBox="1"/>
          <p:nvPr/>
        </p:nvSpPr>
        <p:spPr>
          <a:xfrm>
            <a:off x="483779" y="769743"/>
            <a:ext cx="322415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Customer Sales &amp; Solutions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white"/>
                </a:solidFill>
                <a:latin typeface="Arial"/>
                <a:ea typeface="ＭＳ Ｐゴシック"/>
              </a:rPr>
              <a:t>New York / New England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Saratoga Springs, NY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7DB085-8CD9-43AD-9DD2-8D8D963EF1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7FE169-72A0-48D0-995C-FDBAA426B4C2}" type="slidenum">
              <a:rPr lang="en-US" smtClean="0">
                <a:solidFill>
                  <a:srgbClr val="0059B4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>
              <a:solidFill>
                <a:srgbClr val="0059B4"/>
              </a:solidFill>
            </a:endParaRPr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36574302-7CDA-453F-8CE2-7717B45D9C8F}"/>
              </a:ext>
            </a:extLst>
          </p:cNvPr>
          <p:cNvSpPr txBox="1">
            <a:spLocks/>
          </p:cNvSpPr>
          <p:nvPr/>
        </p:nvSpPr>
        <p:spPr>
          <a:xfrm>
            <a:off x="7835188" y="5744834"/>
            <a:ext cx="1133856" cy="30084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4572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574E319-830C-47EA-AD22-04E3C7B34E8B}" type="datetime9">
              <a:rPr lang="en-US" sz="800" b="1" smtClean="0">
                <a:solidFill>
                  <a:srgbClr val="FFFF00"/>
                </a:solidFill>
              </a:rPr>
              <a:pPr/>
              <a:t>9/10/2019 8:35:51 AM</a:t>
            </a:fld>
            <a:endParaRPr lang="en-US" sz="800" b="1" dirty="0">
              <a:solidFill>
                <a:srgbClr val="FFFF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7319C7-A619-4F13-91AF-100A783E95E8}"/>
              </a:ext>
            </a:extLst>
          </p:cNvPr>
          <p:cNvSpPr txBox="1"/>
          <p:nvPr/>
        </p:nvSpPr>
        <p:spPr>
          <a:xfrm>
            <a:off x="3858936" y="2491530"/>
            <a:ext cx="370710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Offsite Agenda</a:t>
            </a:r>
          </a:p>
        </p:txBody>
      </p:sp>
    </p:spTree>
    <p:extLst>
      <p:ext uri="{BB962C8B-B14F-4D97-AF65-F5344CB8AC3E}">
        <p14:creationId xmlns:p14="http://schemas.microsoft.com/office/powerpoint/2010/main" val="180429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126D422-19E5-4657-A242-331824BB2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CDB6-91B1-401D-BCBB-B5223F0FB401}" type="slidenum">
              <a:rPr lang="en-US" smtClean="0"/>
              <a:t>2</a:t>
            </a:fld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B268763-C839-4B45-9F53-54B209C852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44" y="107768"/>
            <a:ext cx="8154162" cy="7619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40573A5-588A-48F3-B434-1B43CA45C915}"/>
              </a:ext>
            </a:extLst>
          </p:cNvPr>
          <p:cNvSpPr txBox="1"/>
          <p:nvPr/>
        </p:nvSpPr>
        <p:spPr>
          <a:xfrm>
            <a:off x="481197" y="105423"/>
            <a:ext cx="26871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lt1"/>
                </a:solidFill>
                <a:latin typeface="Comic Sans MS" panose="030F0702030302020204" pitchFamily="66" charset="0"/>
              </a:rPr>
              <a:t>Customer Sales &amp; Solutions Offsite</a:t>
            </a:r>
          </a:p>
          <a:p>
            <a:r>
              <a:rPr lang="en-US" sz="1000" b="1" dirty="0">
                <a:solidFill>
                  <a:schemeClr val="lt1"/>
                </a:solidFill>
                <a:latin typeface="Comic Sans MS" panose="030F0702030302020204" pitchFamily="66" charset="0"/>
              </a:rPr>
              <a:t>New York / New England </a:t>
            </a:r>
          </a:p>
          <a:p>
            <a:r>
              <a:rPr lang="en-US" sz="1000" b="1" dirty="0">
                <a:solidFill>
                  <a:schemeClr val="lt1"/>
                </a:solidFill>
                <a:latin typeface="Comic Sans MS" panose="030F0702030302020204" pitchFamily="66" charset="0"/>
              </a:rPr>
              <a:t>September 17-18, 2019</a:t>
            </a:r>
          </a:p>
          <a:p>
            <a:r>
              <a:rPr lang="en-US" sz="1000" b="1" dirty="0">
                <a:solidFill>
                  <a:schemeClr val="lt1"/>
                </a:solidFill>
                <a:latin typeface="Comic Sans MS" panose="030F0702030302020204" pitchFamily="66" charset="0"/>
              </a:rPr>
              <a:t>Day 1 Agend</a:t>
            </a:r>
            <a:r>
              <a:rPr lang="en-US" sz="900" b="1" dirty="0">
                <a:solidFill>
                  <a:schemeClr val="lt1"/>
                </a:solidFill>
                <a:latin typeface="Comic Sans MS" panose="030F0702030302020204" pitchFamily="66" charset="0"/>
              </a:rPr>
              <a:t>a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pic>
        <p:nvPicPr>
          <p:cNvPr id="12" name="Picture 11" descr="C:\Users\newcok\AppData\Local\Microsoft\Windows\Temporary Internet Files\Content.Word\energy_lines.jpg">
            <a:extLst>
              <a:ext uri="{FF2B5EF4-FFF2-40B4-BE49-F238E27FC236}">
                <a16:creationId xmlns:a16="http://schemas.microsoft.com/office/drawing/2014/main" id="{E4844580-1539-4D4E-9E17-E05E387C6B7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21" y="6274708"/>
            <a:ext cx="6843327" cy="342692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Date Placeholder 1">
            <a:extLst>
              <a:ext uri="{FF2B5EF4-FFF2-40B4-BE49-F238E27FC236}">
                <a16:creationId xmlns:a16="http://schemas.microsoft.com/office/drawing/2014/main" id="{CE937177-5DC5-487B-B467-DF9A9E55B1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87737" y="6110425"/>
            <a:ext cx="1133856" cy="300846"/>
          </a:xfrm>
        </p:spPr>
        <p:txBody>
          <a:bodyPr/>
          <a:lstStyle/>
          <a:p>
            <a:fld id="{E574E319-830C-47EA-AD22-04E3C7B34E8B}" type="datetime9">
              <a:rPr lang="en-US" sz="800" smtClean="0"/>
              <a:t>9/10/2019 8:35:54 AM</a:t>
            </a:fld>
            <a:endParaRPr lang="en-US" sz="800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7154E80-724A-45EC-AE8A-1C854FADB0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599212"/>
              </p:ext>
            </p:extLst>
          </p:nvPr>
        </p:nvGraphicFramePr>
        <p:xfrm>
          <a:off x="1239838" y="911225"/>
          <a:ext cx="6119812" cy="560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Worksheet" r:id="rId5" imgW="6858118" imgH="6286483" progId="Excel.Sheet.12">
                  <p:embed/>
                </p:oleObj>
              </mc:Choice>
              <mc:Fallback>
                <p:oleObj name="Worksheet" r:id="rId5" imgW="6858118" imgH="628648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39838" y="911225"/>
                        <a:ext cx="6119812" cy="5608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633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D02A11-2F64-4887-9F43-35A53180AE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291547"/>
              </p:ext>
            </p:extLst>
          </p:nvPr>
        </p:nvGraphicFramePr>
        <p:xfrm>
          <a:off x="628650" y="841057"/>
          <a:ext cx="7886699" cy="56339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23627">
                  <a:extLst>
                    <a:ext uri="{9D8B030D-6E8A-4147-A177-3AD203B41FA5}">
                      <a16:colId xmlns:a16="http://schemas.microsoft.com/office/drawing/2014/main" val="3066262150"/>
                    </a:ext>
                  </a:extLst>
                </a:gridCol>
                <a:gridCol w="5463072">
                  <a:extLst>
                    <a:ext uri="{9D8B030D-6E8A-4147-A177-3AD203B41FA5}">
                      <a16:colId xmlns:a16="http://schemas.microsoft.com/office/drawing/2014/main" val="1369139686"/>
                    </a:ext>
                  </a:extLst>
                </a:gridCol>
              </a:tblGrid>
              <a:tr h="56389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b="1" kern="1200" dirty="0">
                          <a:solidFill>
                            <a:schemeClr val="lt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Day 2 Agenda</a:t>
                      </a:r>
                    </a:p>
                    <a:p>
                      <a:pPr algn="ctr"/>
                      <a:r>
                        <a:rPr lang="en-US" sz="1300" b="1" kern="1200" dirty="0">
                          <a:solidFill>
                            <a:schemeClr val="lt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9/18/2019</a:t>
                      </a:r>
                      <a:endParaRPr lang="en-US" sz="1300" dirty="0">
                        <a:latin typeface="Comic Sans MS" panose="030F0702030302020204" pitchFamily="66" charset="0"/>
                      </a:endParaRPr>
                    </a:p>
                  </a:txBody>
                  <a:tcPr marL="94204" marR="94204" marT="47102" marB="4710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306730"/>
                  </a:ext>
                </a:extLst>
              </a:tr>
              <a:tr h="2010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5" marR="4918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22984424"/>
                  </a:ext>
                </a:extLst>
              </a:tr>
              <a:tr h="2043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7:30 AM – 8:30 AM</a:t>
                      </a:r>
                      <a:endParaRPr lang="en-US" sz="1100" b="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5" marR="49185" marT="0" marB="0"/>
                </a:tc>
                <a:tc>
                  <a:txBody>
                    <a:bodyPr/>
                    <a:lstStyle/>
                    <a:p>
                      <a:pPr marL="0" marR="0" indent="53975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Breakfast Buffet</a:t>
                      </a:r>
                      <a:r>
                        <a:rPr lang="en-US" sz="1100" b="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(In the Vapor Lounge area)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49175409"/>
                  </a:ext>
                </a:extLst>
              </a:tr>
              <a:tr h="2043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5" marR="4918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4747919"/>
                  </a:ext>
                </a:extLst>
              </a:tr>
              <a:tr h="4168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8:30 AM – 8:35AM</a:t>
                      </a:r>
                    </a:p>
                  </a:txBody>
                  <a:tcPr marL="49185" marR="4918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Opening Message (Dave and Keith) and Safety Message (Kevin - Distracted Driving) (In Vapor Lounge)</a:t>
                      </a:r>
                      <a:endParaRPr lang="en-US" sz="1100" b="0" i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5" marR="49185" marT="0" marB="0"/>
                </a:tc>
                <a:extLst>
                  <a:ext uri="{0D108BD9-81ED-4DB2-BD59-A6C34878D82A}">
                    <a16:rowId xmlns:a16="http://schemas.microsoft.com/office/drawing/2014/main" val="440355675"/>
                  </a:ext>
                </a:extLst>
              </a:tr>
              <a:tr h="2043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5" marR="4918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62525249"/>
                  </a:ext>
                </a:extLst>
              </a:tr>
              <a:tr h="2015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8:35 AM to 9:20 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 Megan Piccarreto -  Gas Business Enablement (In Vapor Lounge)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6826443"/>
                  </a:ext>
                </a:extLst>
              </a:tr>
              <a:tr h="2043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5" marR="4918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55010911"/>
                  </a:ext>
                </a:extLst>
              </a:tr>
              <a:tr h="2015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9:20AM to 9:45 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 Break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3307375"/>
                  </a:ext>
                </a:extLst>
              </a:tr>
              <a:tr h="201556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1314479"/>
                  </a:ext>
                </a:extLst>
              </a:tr>
              <a:tr h="761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9:45AM to 11:00 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Future of CEM Panel Discussion: Jake Navarro (Director of Commercial Portfolio Performance), Brandon Dyer (NY CEM), Joshua Paradise (Director of Transportation), Ezra McCarthy (NE CEM) and John Rei (Director of DER) (Location: Vapor Lounge)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7082559"/>
                  </a:ext>
                </a:extLst>
              </a:tr>
              <a:tr h="201556">
                <a:tc>
                  <a:txBody>
                    <a:bodyPr/>
                    <a:lstStyle/>
                    <a:p>
                      <a:endParaRPr lang="en-US" sz="1100" dirty="0">
                        <a:latin typeface="Comic Sans MS" panose="030F0702030302020204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omic Sans MS" panose="030F0702030302020204" pitchFamily="66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797768"/>
                  </a:ext>
                </a:extLst>
              </a:tr>
              <a:tr h="3859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11:00 AM – 11:30 AM </a:t>
                      </a:r>
                      <a:endParaRPr lang="en-US" sz="1100" dirty="0">
                        <a:latin typeface="Comic Sans MS" panose="030F0702030302020204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omic Sans MS" panose="030F0702030302020204" pitchFamily="66" charset="0"/>
                        </a:rPr>
                        <a:t> Check out (or earlier in the day if you wish) – bring luggage to cars or bell hop, change into race attire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132950"/>
                  </a:ext>
                </a:extLst>
              </a:tr>
              <a:tr h="2015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9185" marR="49185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909540"/>
                  </a:ext>
                </a:extLst>
              </a:tr>
              <a:tr h="3859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11:30 AM to 1:30 PM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 Lunch/Horse Race (Wear race attire, raffle drawing) (Location: Fortunes Restaurant)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5403297"/>
                  </a:ext>
                </a:extLst>
              </a:tr>
              <a:tr h="2043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5" marR="4918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27412658"/>
                  </a:ext>
                </a:extLst>
              </a:tr>
              <a:tr h="3814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1:30 PM – 3:30 PM </a:t>
                      </a:r>
                    </a:p>
                  </a:txBody>
                  <a:tcPr marL="49185" marR="49185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omic Sans MS" panose="030F0702030302020204" pitchFamily="66" charset="0"/>
                        </a:rPr>
                        <a:t> Carpool Raffle Drawing then Team Building Activities (in Vapor Lounge)</a:t>
                      </a:r>
                    </a:p>
                    <a:p>
                      <a:r>
                        <a:rPr lang="en-US" sz="1100" b="1" i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 Minute 2 Win It!</a:t>
                      </a:r>
                      <a:endParaRPr lang="en-US" sz="900" b="1" i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05651650"/>
                  </a:ext>
                </a:extLst>
              </a:tr>
              <a:tr h="307026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49185" marR="49185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64723787"/>
                  </a:ext>
                </a:extLst>
              </a:tr>
              <a:tr h="2010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3:30 PM - 3:40 PM </a:t>
                      </a:r>
                    </a:p>
                  </a:txBody>
                  <a:tcPr marL="49185" marR="4918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John Isberg – Wrap Up</a:t>
                      </a:r>
                      <a:endParaRPr lang="en-US" sz="1100" b="1" i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4933566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F59B79-7BB3-4B8F-B158-4736D2135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CDB6-91B1-401D-BCBB-B5223F0FB401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EE4F0F-1C85-4A59-89EA-A0B1AF246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344" y="107768"/>
            <a:ext cx="8154162" cy="72535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7E646A5-B1AA-483C-9C97-90DF35A8C1EE}"/>
              </a:ext>
            </a:extLst>
          </p:cNvPr>
          <p:cNvSpPr txBox="1"/>
          <p:nvPr/>
        </p:nvSpPr>
        <p:spPr>
          <a:xfrm>
            <a:off x="497367" y="99831"/>
            <a:ext cx="26871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lt1"/>
                </a:solidFill>
                <a:latin typeface="Comic Sans MS" panose="030F0702030302020204" pitchFamily="66" charset="0"/>
              </a:rPr>
              <a:t>Customer Sales &amp; Solutions Offsite</a:t>
            </a:r>
          </a:p>
          <a:p>
            <a:r>
              <a:rPr lang="en-US" sz="1000" b="1" dirty="0">
                <a:solidFill>
                  <a:schemeClr val="lt1"/>
                </a:solidFill>
                <a:latin typeface="Comic Sans MS" panose="030F0702030302020204" pitchFamily="66" charset="0"/>
              </a:rPr>
              <a:t>New York / New England </a:t>
            </a:r>
          </a:p>
          <a:p>
            <a:r>
              <a:rPr lang="en-US" sz="1000" b="1" dirty="0">
                <a:solidFill>
                  <a:schemeClr val="lt1"/>
                </a:solidFill>
                <a:latin typeface="Comic Sans MS" panose="030F0702030302020204" pitchFamily="66" charset="0"/>
              </a:rPr>
              <a:t>September 17-18, 2019</a:t>
            </a:r>
          </a:p>
          <a:p>
            <a:r>
              <a:rPr lang="en-US" sz="1000" b="1" dirty="0">
                <a:solidFill>
                  <a:schemeClr val="lt1"/>
                </a:solidFill>
                <a:latin typeface="Comic Sans MS" panose="030F0702030302020204" pitchFamily="66" charset="0"/>
              </a:rPr>
              <a:t>Day 2 Agenda</a:t>
            </a:r>
            <a:endParaRPr lang="en-US" sz="1000" dirty="0">
              <a:latin typeface="Comic Sans MS" panose="030F0702030302020204" pitchFamily="66" charset="0"/>
            </a:endParaRPr>
          </a:p>
          <a:p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13" name="Date Placeholder 1">
            <a:extLst>
              <a:ext uri="{FF2B5EF4-FFF2-40B4-BE49-F238E27FC236}">
                <a16:creationId xmlns:a16="http://schemas.microsoft.com/office/drawing/2014/main" id="{451AF812-B0AC-4915-98AF-9C03D35DC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87737" y="6110425"/>
            <a:ext cx="1133856" cy="300846"/>
          </a:xfrm>
        </p:spPr>
        <p:txBody>
          <a:bodyPr/>
          <a:lstStyle/>
          <a:p>
            <a:fld id="{E574E319-830C-47EA-AD22-04E3C7B34E8B}" type="datetime9">
              <a:rPr lang="en-US" sz="800" smtClean="0"/>
              <a:t>9/10/2019 8:35:54 AM</a:t>
            </a:fld>
            <a:endParaRPr lang="en-US" sz="800" dirty="0"/>
          </a:p>
        </p:txBody>
      </p:sp>
      <p:pic>
        <p:nvPicPr>
          <p:cNvPr id="14" name="Picture 13" descr="C:\Users\newcok\AppData\Local\Microsoft\Windows\Temporary Internet Files\Content.Word\energy_lines.jpg">
            <a:extLst>
              <a:ext uri="{FF2B5EF4-FFF2-40B4-BE49-F238E27FC236}">
                <a16:creationId xmlns:a16="http://schemas.microsoft.com/office/drawing/2014/main" id="{F1E5222B-8A7D-47A7-AB66-9427D103079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21" y="6475009"/>
            <a:ext cx="6843327" cy="3426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79319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ational_grid[2]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national_grid[2]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59B4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59B4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national_grid[2]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3068</TotalTime>
  <Words>261</Words>
  <Application>Microsoft Office PowerPoint</Application>
  <PresentationFormat>On-screen Show (4:3)</PresentationFormat>
  <Paragraphs>41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6" baseType="lpstr">
      <vt:lpstr>MS PGothic</vt:lpstr>
      <vt:lpstr>MS PGothic</vt:lpstr>
      <vt:lpstr>Arial</vt:lpstr>
      <vt:lpstr>Calibri</vt:lpstr>
      <vt:lpstr>Calibri Light</vt:lpstr>
      <vt:lpstr>Comic Sans MS</vt:lpstr>
      <vt:lpstr>Times New Roman</vt:lpstr>
      <vt:lpstr>Wingdings</vt:lpstr>
      <vt:lpstr>Wingdings 2</vt:lpstr>
      <vt:lpstr>Office Theme</vt:lpstr>
      <vt:lpstr>national_grid[2]</vt:lpstr>
      <vt:lpstr>think-cell Slide</vt:lpstr>
      <vt:lpstr>Worksheet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St. Cyr, Sherryl</dc:creator>
  <cp:lastModifiedBy>Parsons, Jennifer</cp:lastModifiedBy>
  <cp:revision>103</cp:revision>
  <cp:lastPrinted>2019-07-23T13:56:05Z</cp:lastPrinted>
  <dcterms:created xsi:type="dcterms:W3CDTF">2019-06-10T14:46:53Z</dcterms:created>
  <dcterms:modified xsi:type="dcterms:W3CDTF">2019-09-10T13:02:04Z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1783594344</vt:i4>
  </property>
  <property fmtid="{D5CDD505-2E9C-101B-9397-08002B2CF9AE}" pid="4" name="_EmailSubject">
    <vt:lpwstr>Final Offsite Agenda</vt:lpwstr>
  </property>
  <property fmtid="{D5CDD505-2E9C-101B-9397-08002B2CF9AE}" pid="5" name="_AuthorEmail">
    <vt:lpwstr>Jennifer.Parsons@nationalgrid.com</vt:lpwstr>
  </property>
  <property fmtid="{D5CDD505-2E9C-101B-9397-08002B2CF9AE}" pid="6" name="_AuthorEmailDisplayName">
    <vt:lpwstr>Parsons, Jennifer</vt:lpwstr>
  </property>
</Properties>
</file>